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71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41C"/>
    <a:srgbClr val="FCBF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Mode 5 HC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Catalyst</c:v>
                </c:pt>
              </c:strCache>
            </c:strRef>
          </c:tx>
          <c:spPr>
            <a:solidFill>
              <a:srgbClr val="7A041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Mode 5 HC Emissions (%)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5-40CE-8AEE-0C7ED70EAA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Heraeus 1:20:1</c:v>
                </c:pt>
              </c:strCache>
            </c:strRef>
          </c:tx>
          <c:spPr>
            <a:solidFill>
              <a:srgbClr val="FCBF1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Mode 5 HC Emissions (%)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5-40CE-8AEE-0C7ED70EA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507928"/>
        <c:axId val="583512848"/>
      </c:barChart>
      <c:catAx>
        <c:axId val="583507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3512848"/>
        <c:crosses val="autoZero"/>
        <c:auto val="1"/>
        <c:lblAlgn val="ctr"/>
        <c:lblOffset val="100"/>
        <c:noMultiLvlLbl val="0"/>
      </c:catAx>
      <c:valAx>
        <c:axId val="5835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HC concentration (% mass flow)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</a:t>
            </a:r>
            <a:r>
              <a:rPr lang="en-US" baseline="0"/>
              <a:t> Comparison (dBA Weighted)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Clarkson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Clarkson!$A$2:$A$512</c:f>
              <c:numCache>
                <c:formatCode>General</c:formatCode>
                <c:ptCount val="511"/>
                <c:pt idx="0">
                  <c:v>46.875</c:v>
                </c:pt>
                <c:pt idx="1">
                  <c:v>93.75</c:v>
                </c:pt>
                <c:pt idx="2">
                  <c:v>140.625</c:v>
                </c:pt>
                <c:pt idx="3">
                  <c:v>187.5</c:v>
                </c:pt>
                <c:pt idx="4">
                  <c:v>234.375</c:v>
                </c:pt>
                <c:pt idx="5">
                  <c:v>281.25</c:v>
                </c:pt>
                <c:pt idx="6">
                  <c:v>328.125</c:v>
                </c:pt>
                <c:pt idx="7">
                  <c:v>375</c:v>
                </c:pt>
                <c:pt idx="8">
                  <c:v>421.875</c:v>
                </c:pt>
                <c:pt idx="9">
                  <c:v>468.75</c:v>
                </c:pt>
                <c:pt idx="10">
                  <c:v>515.625</c:v>
                </c:pt>
                <c:pt idx="11">
                  <c:v>562.5</c:v>
                </c:pt>
                <c:pt idx="12">
                  <c:v>609.375</c:v>
                </c:pt>
                <c:pt idx="13">
                  <c:v>656.25</c:v>
                </c:pt>
                <c:pt idx="14">
                  <c:v>703.125</c:v>
                </c:pt>
                <c:pt idx="15">
                  <c:v>750</c:v>
                </c:pt>
                <c:pt idx="16">
                  <c:v>796.875</c:v>
                </c:pt>
                <c:pt idx="17">
                  <c:v>843.75</c:v>
                </c:pt>
                <c:pt idx="18">
                  <c:v>890.625</c:v>
                </c:pt>
                <c:pt idx="19">
                  <c:v>937.5</c:v>
                </c:pt>
                <c:pt idx="20">
                  <c:v>984.375</c:v>
                </c:pt>
                <c:pt idx="21">
                  <c:v>1031.25</c:v>
                </c:pt>
                <c:pt idx="22">
                  <c:v>1078.125</c:v>
                </c:pt>
                <c:pt idx="23">
                  <c:v>1125</c:v>
                </c:pt>
                <c:pt idx="24">
                  <c:v>1171.875</c:v>
                </c:pt>
                <c:pt idx="25">
                  <c:v>1218.75</c:v>
                </c:pt>
                <c:pt idx="26">
                  <c:v>1265.625</c:v>
                </c:pt>
                <c:pt idx="27">
                  <c:v>1312.5</c:v>
                </c:pt>
                <c:pt idx="28">
                  <c:v>1359.375</c:v>
                </c:pt>
                <c:pt idx="29">
                  <c:v>1406.25</c:v>
                </c:pt>
                <c:pt idx="30">
                  <c:v>1453.125</c:v>
                </c:pt>
                <c:pt idx="31">
                  <c:v>1500</c:v>
                </c:pt>
                <c:pt idx="32">
                  <c:v>1546.875</c:v>
                </c:pt>
                <c:pt idx="33">
                  <c:v>1593.75</c:v>
                </c:pt>
                <c:pt idx="34">
                  <c:v>1640.625</c:v>
                </c:pt>
                <c:pt idx="35">
                  <c:v>1687.5</c:v>
                </c:pt>
                <c:pt idx="36">
                  <c:v>1734.375</c:v>
                </c:pt>
                <c:pt idx="37">
                  <c:v>1781.25</c:v>
                </c:pt>
                <c:pt idx="38">
                  <c:v>1828.125</c:v>
                </c:pt>
                <c:pt idx="39">
                  <c:v>1875</c:v>
                </c:pt>
                <c:pt idx="40">
                  <c:v>1921.875</c:v>
                </c:pt>
                <c:pt idx="41">
                  <c:v>1968.75</c:v>
                </c:pt>
                <c:pt idx="42">
                  <c:v>2015.625</c:v>
                </c:pt>
                <c:pt idx="43">
                  <c:v>2062.5</c:v>
                </c:pt>
                <c:pt idx="44">
                  <c:v>2109.375</c:v>
                </c:pt>
                <c:pt idx="45">
                  <c:v>2156.25</c:v>
                </c:pt>
                <c:pt idx="46">
                  <c:v>2203.125</c:v>
                </c:pt>
                <c:pt idx="47">
                  <c:v>2250</c:v>
                </c:pt>
                <c:pt idx="48">
                  <c:v>2296.875</c:v>
                </c:pt>
                <c:pt idx="49">
                  <c:v>2343.75</c:v>
                </c:pt>
                <c:pt idx="50">
                  <c:v>2390.625</c:v>
                </c:pt>
                <c:pt idx="51">
                  <c:v>2437.5</c:v>
                </c:pt>
                <c:pt idx="52">
                  <c:v>2484.375</c:v>
                </c:pt>
                <c:pt idx="53">
                  <c:v>2531.25</c:v>
                </c:pt>
                <c:pt idx="54">
                  <c:v>2578.125</c:v>
                </c:pt>
                <c:pt idx="55">
                  <c:v>2625</c:v>
                </c:pt>
                <c:pt idx="56">
                  <c:v>2671.875</c:v>
                </c:pt>
                <c:pt idx="57">
                  <c:v>2718.75</c:v>
                </c:pt>
                <c:pt idx="58">
                  <c:v>2765.625</c:v>
                </c:pt>
                <c:pt idx="59">
                  <c:v>2812.5</c:v>
                </c:pt>
                <c:pt idx="60">
                  <c:v>2859.375</c:v>
                </c:pt>
                <c:pt idx="61">
                  <c:v>2906.25</c:v>
                </c:pt>
                <c:pt idx="62">
                  <c:v>2953.125</c:v>
                </c:pt>
                <c:pt idx="63">
                  <c:v>3000</c:v>
                </c:pt>
                <c:pt idx="64">
                  <c:v>3046.875</c:v>
                </c:pt>
                <c:pt idx="65">
                  <c:v>3093.75</c:v>
                </c:pt>
                <c:pt idx="66">
                  <c:v>3140.625</c:v>
                </c:pt>
                <c:pt idx="67">
                  <c:v>3187.5</c:v>
                </c:pt>
                <c:pt idx="68">
                  <c:v>3234.375</c:v>
                </c:pt>
                <c:pt idx="69">
                  <c:v>3281.25</c:v>
                </c:pt>
                <c:pt idx="70">
                  <c:v>3328.125</c:v>
                </c:pt>
                <c:pt idx="71">
                  <c:v>3375</c:v>
                </c:pt>
                <c:pt idx="72">
                  <c:v>3421.875</c:v>
                </c:pt>
                <c:pt idx="73">
                  <c:v>3468.75</c:v>
                </c:pt>
                <c:pt idx="74">
                  <c:v>3515.625</c:v>
                </c:pt>
                <c:pt idx="75">
                  <c:v>3562.5</c:v>
                </c:pt>
                <c:pt idx="76">
                  <c:v>3609.375</c:v>
                </c:pt>
                <c:pt idx="77">
                  <c:v>3656.25</c:v>
                </c:pt>
                <c:pt idx="78">
                  <c:v>3703.125</c:v>
                </c:pt>
                <c:pt idx="79">
                  <c:v>3750</c:v>
                </c:pt>
                <c:pt idx="80">
                  <c:v>3796.875</c:v>
                </c:pt>
                <c:pt idx="81">
                  <c:v>3843.75</c:v>
                </c:pt>
                <c:pt idx="82">
                  <c:v>3890.625</c:v>
                </c:pt>
                <c:pt idx="83">
                  <c:v>3937.5</c:v>
                </c:pt>
                <c:pt idx="84">
                  <c:v>3984.375</c:v>
                </c:pt>
                <c:pt idx="85">
                  <c:v>4031.25</c:v>
                </c:pt>
                <c:pt idx="86">
                  <c:v>4078.125</c:v>
                </c:pt>
                <c:pt idx="87">
                  <c:v>4125</c:v>
                </c:pt>
                <c:pt idx="88">
                  <c:v>4171.875</c:v>
                </c:pt>
                <c:pt idx="89">
                  <c:v>4218.75</c:v>
                </c:pt>
                <c:pt idx="90">
                  <c:v>4265.625</c:v>
                </c:pt>
                <c:pt idx="91">
                  <c:v>4312.5</c:v>
                </c:pt>
                <c:pt idx="92">
                  <c:v>4359.375</c:v>
                </c:pt>
                <c:pt idx="93">
                  <c:v>4406.25</c:v>
                </c:pt>
                <c:pt idx="94">
                  <c:v>4453.125</c:v>
                </c:pt>
                <c:pt idx="95">
                  <c:v>4500</c:v>
                </c:pt>
                <c:pt idx="96">
                  <c:v>4546.875</c:v>
                </c:pt>
                <c:pt idx="97">
                  <c:v>4593.75</c:v>
                </c:pt>
                <c:pt idx="98">
                  <c:v>4640.625</c:v>
                </c:pt>
                <c:pt idx="99">
                  <c:v>4687.5</c:v>
                </c:pt>
                <c:pt idx="100">
                  <c:v>4734.375</c:v>
                </c:pt>
                <c:pt idx="101">
                  <c:v>4781.25</c:v>
                </c:pt>
                <c:pt idx="102">
                  <c:v>4828.125</c:v>
                </c:pt>
                <c:pt idx="103">
                  <c:v>4875</c:v>
                </c:pt>
                <c:pt idx="104">
                  <c:v>4921.875</c:v>
                </c:pt>
                <c:pt idx="105">
                  <c:v>4968.75</c:v>
                </c:pt>
                <c:pt idx="106">
                  <c:v>5015.625</c:v>
                </c:pt>
                <c:pt idx="107">
                  <c:v>5062.5</c:v>
                </c:pt>
                <c:pt idx="108">
                  <c:v>5109.375</c:v>
                </c:pt>
                <c:pt idx="109">
                  <c:v>5156.25</c:v>
                </c:pt>
                <c:pt idx="110">
                  <c:v>5203.125</c:v>
                </c:pt>
                <c:pt idx="111">
                  <c:v>5250</c:v>
                </c:pt>
                <c:pt idx="112">
                  <c:v>5296.875</c:v>
                </c:pt>
                <c:pt idx="113">
                  <c:v>5343.75</c:v>
                </c:pt>
                <c:pt idx="114">
                  <c:v>5390.625</c:v>
                </c:pt>
                <c:pt idx="115">
                  <c:v>5437.5</c:v>
                </c:pt>
                <c:pt idx="116">
                  <c:v>5484.375</c:v>
                </c:pt>
                <c:pt idx="117">
                  <c:v>5531.25</c:v>
                </c:pt>
                <c:pt idx="118">
                  <c:v>5578.125</c:v>
                </c:pt>
                <c:pt idx="119">
                  <c:v>5625</c:v>
                </c:pt>
                <c:pt idx="120">
                  <c:v>5671.875</c:v>
                </c:pt>
                <c:pt idx="121">
                  <c:v>5718.75</c:v>
                </c:pt>
                <c:pt idx="122">
                  <c:v>5765.625</c:v>
                </c:pt>
                <c:pt idx="123">
                  <c:v>5812.5</c:v>
                </c:pt>
                <c:pt idx="124">
                  <c:v>5859.375</c:v>
                </c:pt>
                <c:pt idx="125">
                  <c:v>5906.25</c:v>
                </c:pt>
                <c:pt idx="126">
                  <c:v>5953.125</c:v>
                </c:pt>
                <c:pt idx="127">
                  <c:v>6000</c:v>
                </c:pt>
                <c:pt idx="128">
                  <c:v>6046.875</c:v>
                </c:pt>
                <c:pt idx="129">
                  <c:v>6093.75</c:v>
                </c:pt>
                <c:pt idx="130">
                  <c:v>6140.625</c:v>
                </c:pt>
                <c:pt idx="131">
                  <c:v>6187.5</c:v>
                </c:pt>
                <c:pt idx="132">
                  <c:v>6234.375</c:v>
                </c:pt>
                <c:pt idx="133">
                  <c:v>6281.25</c:v>
                </c:pt>
                <c:pt idx="134">
                  <c:v>6328.125</c:v>
                </c:pt>
                <c:pt idx="135">
                  <c:v>6375</c:v>
                </c:pt>
                <c:pt idx="136">
                  <c:v>6421.875</c:v>
                </c:pt>
                <c:pt idx="137">
                  <c:v>6468.75</c:v>
                </c:pt>
                <c:pt idx="138">
                  <c:v>6515.625</c:v>
                </c:pt>
                <c:pt idx="139">
                  <c:v>6562.5</c:v>
                </c:pt>
                <c:pt idx="140">
                  <c:v>6609.375</c:v>
                </c:pt>
                <c:pt idx="141">
                  <c:v>6656.25</c:v>
                </c:pt>
                <c:pt idx="142">
                  <c:v>6703.125</c:v>
                </c:pt>
                <c:pt idx="143">
                  <c:v>6750</c:v>
                </c:pt>
                <c:pt idx="144">
                  <c:v>6796.875</c:v>
                </c:pt>
                <c:pt idx="145">
                  <c:v>6843.75</c:v>
                </c:pt>
                <c:pt idx="146">
                  <c:v>6890.625</c:v>
                </c:pt>
                <c:pt idx="147">
                  <c:v>6937.5</c:v>
                </c:pt>
                <c:pt idx="148">
                  <c:v>6984.375</c:v>
                </c:pt>
                <c:pt idx="149">
                  <c:v>7031.25</c:v>
                </c:pt>
                <c:pt idx="150">
                  <c:v>7078.125</c:v>
                </c:pt>
                <c:pt idx="151">
                  <c:v>7125</c:v>
                </c:pt>
                <c:pt idx="152">
                  <c:v>7171.875</c:v>
                </c:pt>
                <c:pt idx="153">
                  <c:v>7218.75</c:v>
                </c:pt>
                <c:pt idx="154">
                  <c:v>7265.625</c:v>
                </c:pt>
                <c:pt idx="155">
                  <c:v>7312.5</c:v>
                </c:pt>
                <c:pt idx="156">
                  <c:v>7359.375</c:v>
                </c:pt>
                <c:pt idx="157">
                  <c:v>7406.25</c:v>
                </c:pt>
                <c:pt idx="158">
                  <c:v>7453.125</c:v>
                </c:pt>
                <c:pt idx="159">
                  <c:v>7500</c:v>
                </c:pt>
                <c:pt idx="160">
                  <c:v>7546.875</c:v>
                </c:pt>
                <c:pt idx="161">
                  <c:v>7593.75</c:v>
                </c:pt>
                <c:pt idx="162">
                  <c:v>7640.625</c:v>
                </c:pt>
                <c:pt idx="163">
                  <c:v>7687.5</c:v>
                </c:pt>
                <c:pt idx="164">
                  <c:v>7734.375</c:v>
                </c:pt>
                <c:pt idx="165">
                  <c:v>7781.25</c:v>
                </c:pt>
                <c:pt idx="166">
                  <c:v>7828.125</c:v>
                </c:pt>
                <c:pt idx="167">
                  <c:v>7875</c:v>
                </c:pt>
                <c:pt idx="168">
                  <c:v>7921.875</c:v>
                </c:pt>
                <c:pt idx="169">
                  <c:v>7968.75</c:v>
                </c:pt>
                <c:pt idx="170">
                  <c:v>8015.625</c:v>
                </c:pt>
                <c:pt idx="171">
                  <c:v>8062.5</c:v>
                </c:pt>
                <c:pt idx="172">
                  <c:v>8109.375</c:v>
                </c:pt>
                <c:pt idx="173">
                  <c:v>8156.25</c:v>
                </c:pt>
                <c:pt idx="174">
                  <c:v>8203.125</c:v>
                </c:pt>
                <c:pt idx="175">
                  <c:v>8250</c:v>
                </c:pt>
                <c:pt idx="176">
                  <c:v>8296.875</c:v>
                </c:pt>
                <c:pt idx="177">
                  <c:v>8343.75</c:v>
                </c:pt>
                <c:pt idx="178">
                  <c:v>8390.625</c:v>
                </c:pt>
                <c:pt idx="179">
                  <c:v>8437.5</c:v>
                </c:pt>
                <c:pt idx="180">
                  <c:v>8484.375</c:v>
                </c:pt>
                <c:pt idx="181">
                  <c:v>8531.25</c:v>
                </c:pt>
                <c:pt idx="182">
                  <c:v>8578.125</c:v>
                </c:pt>
                <c:pt idx="183">
                  <c:v>8625</c:v>
                </c:pt>
                <c:pt idx="184">
                  <c:v>8671.875</c:v>
                </c:pt>
                <c:pt idx="185">
                  <c:v>8718.75</c:v>
                </c:pt>
                <c:pt idx="186">
                  <c:v>8765.625</c:v>
                </c:pt>
                <c:pt idx="187">
                  <c:v>8812.5</c:v>
                </c:pt>
                <c:pt idx="188">
                  <c:v>8859.375</c:v>
                </c:pt>
                <c:pt idx="189">
                  <c:v>8906.25</c:v>
                </c:pt>
                <c:pt idx="190">
                  <c:v>8953.125</c:v>
                </c:pt>
                <c:pt idx="191">
                  <c:v>9000</c:v>
                </c:pt>
                <c:pt idx="192">
                  <c:v>9046.875</c:v>
                </c:pt>
                <c:pt idx="193">
                  <c:v>9093.75</c:v>
                </c:pt>
                <c:pt idx="194">
                  <c:v>9140.625</c:v>
                </c:pt>
                <c:pt idx="195">
                  <c:v>9187.5</c:v>
                </c:pt>
                <c:pt idx="196">
                  <c:v>9234.375</c:v>
                </c:pt>
                <c:pt idx="197">
                  <c:v>9281.25</c:v>
                </c:pt>
                <c:pt idx="198">
                  <c:v>9328.125</c:v>
                </c:pt>
                <c:pt idx="199">
                  <c:v>9375</c:v>
                </c:pt>
                <c:pt idx="200">
                  <c:v>9421.875</c:v>
                </c:pt>
                <c:pt idx="201">
                  <c:v>9468.75</c:v>
                </c:pt>
                <c:pt idx="202">
                  <c:v>9515.625</c:v>
                </c:pt>
                <c:pt idx="203">
                  <c:v>9562.5</c:v>
                </c:pt>
                <c:pt idx="204">
                  <c:v>9609.375</c:v>
                </c:pt>
                <c:pt idx="205">
                  <c:v>9656.25</c:v>
                </c:pt>
                <c:pt idx="206">
                  <c:v>9703.125</c:v>
                </c:pt>
                <c:pt idx="207">
                  <c:v>9750</c:v>
                </c:pt>
                <c:pt idx="208">
                  <c:v>9796.875</c:v>
                </c:pt>
                <c:pt idx="209">
                  <c:v>9843.75</c:v>
                </c:pt>
                <c:pt idx="210">
                  <c:v>9890.625</c:v>
                </c:pt>
                <c:pt idx="211">
                  <c:v>9937.5</c:v>
                </c:pt>
                <c:pt idx="212">
                  <c:v>9984.375</c:v>
                </c:pt>
                <c:pt idx="213">
                  <c:v>10031.25</c:v>
                </c:pt>
                <c:pt idx="214">
                  <c:v>10078.125</c:v>
                </c:pt>
                <c:pt idx="215">
                  <c:v>10125</c:v>
                </c:pt>
                <c:pt idx="216">
                  <c:v>10171.875</c:v>
                </c:pt>
                <c:pt idx="217">
                  <c:v>10218.75</c:v>
                </c:pt>
                <c:pt idx="218">
                  <c:v>10265.625</c:v>
                </c:pt>
                <c:pt idx="219">
                  <c:v>10312.5</c:v>
                </c:pt>
                <c:pt idx="220">
                  <c:v>10359.375</c:v>
                </c:pt>
                <c:pt idx="221">
                  <c:v>10406.25</c:v>
                </c:pt>
                <c:pt idx="222">
                  <c:v>10453.125</c:v>
                </c:pt>
                <c:pt idx="223">
                  <c:v>10500</c:v>
                </c:pt>
                <c:pt idx="224">
                  <c:v>10546.875</c:v>
                </c:pt>
                <c:pt idx="225">
                  <c:v>10593.75</c:v>
                </c:pt>
                <c:pt idx="226">
                  <c:v>10640.625</c:v>
                </c:pt>
                <c:pt idx="227">
                  <c:v>10687.5</c:v>
                </c:pt>
                <c:pt idx="228">
                  <c:v>10734.375</c:v>
                </c:pt>
                <c:pt idx="229">
                  <c:v>10781.25</c:v>
                </c:pt>
                <c:pt idx="230">
                  <c:v>10828.125</c:v>
                </c:pt>
                <c:pt idx="231">
                  <c:v>10875</c:v>
                </c:pt>
                <c:pt idx="232">
                  <c:v>10921.875</c:v>
                </c:pt>
                <c:pt idx="233">
                  <c:v>10968.75</c:v>
                </c:pt>
                <c:pt idx="234">
                  <c:v>11015.625</c:v>
                </c:pt>
                <c:pt idx="235">
                  <c:v>11062.5</c:v>
                </c:pt>
                <c:pt idx="236">
                  <c:v>11109.375</c:v>
                </c:pt>
                <c:pt idx="237">
                  <c:v>11156.25</c:v>
                </c:pt>
                <c:pt idx="238">
                  <c:v>11203.125</c:v>
                </c:pt>
                <c:pt idx="239">
                  <c:v>11250</c:v>
                </c:pt>
                <c:pt idx="240">
                  <c:v>11296.875</c:v>
                </c:pt>
                <c:pt idx="241">
                  <c:v>11343.75</c:v>
                </c:pt>
                <c:pt idx="242">
                  <c:v>11390.625</c:v>
                </c:pt>
                <c:pt idx="243">
                  <c:v>11437.5</c:v>
                </c:pt>
                <c:pt idx="244">
                  <c:v>11484.375</c:v>
                </c:pt>
                <c:pt idx="245">
                  <c:v>11531.25</c:v>
                </c:pt>
                <c:pt idx="246">
                  <c:v>11578.125</c:v>
                </c:pt>
                <c:pt idx="247">
                  <c:v>11625</c:v>
                </c:pt>
                <c:pt idx="248">
                  <c:v>11671.875</c:v>
                </c:pt>
                <c:pt idx="249">
                  <c:v>11718.75</c:v>
                </c:pt>
                <c:pt idx="250">
                  <c:v>11765.625</c:v>
                </c:pt>
                <c:pt idx="251">
                  <c:v>11812.5</c:v>
                </c:pt>
                <c:pt idx="252">
                  <c:v>11859.375</c:v>
                </c:pt>
                <c:pt idx="253">
                  <c:v>11906.25</c:v>
                </c:pt>
                <c:pt idx="254">
                  <c:v>11953.125</c:v>
                </c:pt>
                <c:pt idx="255">
                  <c:v>12000</c:v>
                </c:pt>
                <c:pt idx="256">
                  <c:v>12046.875</c:v>
                </c:pt>
                <c:pt idx="257">
                  <c:v>12093.75</c:v>
                </c:pt>
                <c:pt idx="258">
                  <c:v>12140.625</c:v>
                </c:pt>
                <c:pt idx="259">
                  <c:v>12187.5</c:v>
                </c:pt>
                <c:pt idx="260">
                  <c:v>12234.375</c:v>
                </c:pt>
                <c:pt idx="261">
                  <c:v>12281.25</c:v>
                </c:pt>
                <c:pt idx="262">
                  <c:v>12328.125</c:v>
                </c:pt>
                <c:pt idx="263">
                  <c:v>12375</c:v>
                </c:pt>
                <c:pt idx="264">
                  <c:v>12421.875</c:v>
                </c:pt>
                <c:pt idx="265">
                  <c:v>12468.75</c:v>
                </c:pt>
                <c:pt idx="266">
                  <c:v>12515.625</c:v>
                </c:pt>
                <c:pt idx="267">
                  <c:v>12562.5</c:v>
                </c:pt>
                <c:pt idx="268">
                  <c:v>12609.375</c:v>
                </c:pt>
                <c:pt idx="269">
                  <c:v>12656.25</c:v>
                </c:pt>
                <c:pt idx="270">
                  <c:v>12703.125</c:v>
                </c:pt>
                <c:pt idx="271">
                  <c:v>12750</c:v>
                </c:pt>
                <c:pt idx="272">
                  <c:v>12796.875</c:v>
                </c:pt>
                <c:pt idx="273">
                  <c:v>12843.75</c:v>
                </c:pt>
                <c:pt idx="274">
                  <c:v>12890.625</c:v>
                </c:pt>
                <c:pt idx="275">
                  <c:v>12937.5</c:v>
                </c:pt>
                <c:pt idx="276">
                  <c:v>12984.375</c:v>
                </c:pt>
                <c:pt idx="277">
                  <c:v>13031.25</c:v>
                </c:pt>
                <c:pt idx="278">
                  <c:v>13078.125</c:v>
                </c:pt>
                <c:pt idx="279">
                  <c:v>13125</c:v>
                </c:pt>
                <c:pt idx="280">
                  <c:v>13171.875</c:v>
                </c:pt>
                <c:pt idx="281">
                  <c:v>13218.75</c:v>
                </c:pt>
                <c:pt idx="282">
                  <c:v>13265.625</c:v>
                </c:pt>
                <c:pt idx="283">
                  <c:v>13312.5</c:v>
                </c:pt>
                <c:pt idx="284">
                  <c:v>13359.375</c:v>
                </c:pt>
                <c:pt idx="285">
                  <c:v>13406.25</c:v>
                </c:pt>
                <c:pt idx="286">
                  <c:v>13453.125</c:v>
                </c:pt>
                <c:pt idx="287">
                  <c:v>13500</c:v>
                </c:pt>
                <c:pt idx="288">
                  <c:v>13546.875</c:v>
                </c:pt>
                <c:pt idx="289">
                  <c:v>13593.75</c:v>
                </c:pt>
                <c:pt idx="290">
                  <c:v>13640.625</c:v>
                </c:pt>
                <c:pt idx="291">
                  <c:v>13687.5</c:v>
                </c:pt>
                <c:pt idx="292">
                  <c:v>13734.375</c:v>
                </c:pt>
                <c:pt idx="293">
                  <c:v>13781.25</c:v>
                </c:pt>
                <c:pt idx="294">
                  <c:v>13828.125</c:v>
                </c:pt>
                <c:pt idx="295">
                  <c:v>13875</c:v>
                </c:pt>
                <c:pt idx="296">
                  <c:v>13921.875</c:v>
                </c:pt>
                <c:pt idx="297">
                  <c:v>13968.75</c:v>
                </c:pt>
                <c:pt idx="298">
                  <c:v>14015.625</c:v>
                </c:pt>
                <c:pt idx="299">
                  <c:v>14062.5</c:v>
                </c:pt>
                <c:pt idx="300">
                  <c:v>14109.375</c:v>
                </c:pt>
                <c:pt idx="301">
                  <c:v>14156.25</c:v>
                </c:pt>
                <c:pt idx="302">
                  <c:v>14203.125</c:v>
                </c:pt>
                <c:pt idx="303">
                  <c:v>14250</c:v>
                </c:pt>
                <c:pt idx="304">
                  <c:v>14296.875</c:v>
                </c:pt>
                <c:pt idx="305">
                  <c:v>14343.75</c:v>
                </c:pt>
                <c:pt idx="306">
                  <c:v>14390.625</c:v>
                </c:pt>
                <c:pt idx="307">
                  <c:v>14437.5</c:v>
                </c:pt>
                <c:pt idx="308">
                  <c:v>14484.375</c:v>
                </c:pt>
                <c:pt idx="309">
                  <c:v>14531.25</c:v>
                </c:pt>
                <c:pt idx="310">
                  <c:v>14578.125</c:v>
                </c:pt>
                <c:pt idx="311">
                  <c:v>14625</c:v>
                </c:pt>
                <c:pt idx="312">
                  <c:v>14671.875</c:v>
                </c:pt>
                <c:pt idx="313">
                  <c:v>14718.75</c:v>
                </c:pt>
                <c:pt idx="314">
                  <c:v>14765.625</c:v>
                </c:pt>
                <c:pt idx="315">
                  <c:v>14812.5</c:v>
                </c:pt>
                <c:pt idx="316">
                  <c:v>14859.375</c:v>
                </c:pt>
                <c:pt idx="317">
                  <c:v>14906.25</c:v>
                </c:pt>
                <c:pt idx="318">
                  <c:v>14953.125</c:v>
                </c:pt>
                <c:pt idx="319">
                  <c:v>15000</c:v>
                </c:pt>
                <c:pt idx="320">
                  <c:v>15046.875</c:v>
                </c:pt>
                <c:pt idx="321">
                  <c:v>15093.75</c:v>
                </c:pt>
                <c:pt idx="322">
                  <c:v>15140.625</c:v>
                </c:pt>
                <c:pt idx="323">
                  <c:v>15187.5</c:v>
                </c:pt>
                <c:pt idx="324">
                  <c:v>15234.375</c:v>
                </c:pt>
                <c:pt idx="325">
                  <c:v>15281.25</c:v>
                </c:pt>
                <c:pt idx="326">
                  <c:v>15328.125</c:v>
                </c:pt>
                <c:pt idx="327">
                  <c:v>15375</c:v>
                </c:pt>
                <c:pt idx="328">
                  <c:v>15421.875</c:v>
                </c:pt>
                <c:pt idx="329">
                  <c:v>15468.75</c:v>
                </c:pt>
                <c:pt idx="330">
                  <c:v>15515.625</c:v>
                </c:pt>
                <c:pt idx="331">
                  <c:v>15562.5</c:v>
                </c:pt>
                <c:pt idx="332">
                  <c:v>15609.375</c:v>
                </c:pt>
                <c:pt idx="333">
                  <c:v>15656.25</c:v>
                </c:pt>
                <c:pt idx="334">
                  <c:v>15703.125</c:v>
                </c:pt>
                <c:pt idx="335">
                  <c:v>15750</c:v>
                </c:pt>
                <c:pt idx="336">
                  <c:v>15796.875</c:v>
                </c:pt>
                <c:pt idx="337">
                  <c:v>15843.75</c:v>
                </c:pt>
                <c:pt idx="338">
                  <c:v>15890.625</c:v>
                </c:pt>
                <c:pt idx="339">
                  <c:v>15937.5</c:v>
                </c:pt>
                <c:pt idx="340">
                  <c:v>15984.375</c:v>
                </c:pt>
                <c:pt idx="341">
                  <c:v>16031.25</c:v>
                </c:pt>
                <c:pt idx="342">
                  <c:v>16078.125</c:v>
                </c:pt>
                <c:pt idx="343">
                  <c:v>16125</c:v>
                </c:pt>
                <c:pt idx="344">
                  <c:v>16171.875</c:v>
                </c:pt>
                <c:pt idx="345">
                  <c:v>16218.75</c:v>
                </c:pt>
                <c:pt idx="346">
                  <c:v>16265.625</c:v>
                </c:pt>
                <c:pt idx="347">
                  <c:v>16312.5</c:v>
                </c:pt>
                <c:pt idx="348">
                  <c:v>16359.375</c:v>
                </c:pt>
                <c:pt idx="349">
                  <c:v>16406.25</c:v>
                </c:pt>
                <c:pt idx="350">
                  <c:v>16453.125</c:v>
                </c:pt>
                <c:pt idx="351">
                  <c:v>16500</c:v>
                </c:pt>
                <c:pt idx="352">
                  <c:v>16546.875</c:v>
                </c:pt>
                <c:pt idx="353">
                  <c:v>16593.75</c:v>
                </c:pt>
                <c:pt idx="354">
                  <c:v>16640.625</c:v>
                </c:pt>
                <c:pt idx="355">
                  <c:v>16687.5</c:v>
                </c:pt>
                <c:pt idx="356">
                  <c:v>16734.375</c:v>
                </c:pt>
                <c:pt idx="357">
                  <c:v>16781.25</c:v>
                </c:pt>
                <c:pt idx="358">
                  <c:v>16828.125</c:v>
                </c:pt>
                <c:pt idx="359">
                  <c:v>16875</c:v>
                </c:pt>
                <c:pt idx="360">
                  <c:v>16921.875</c:v>
                </c:pt>
                <c:pt idx="361">
                  <c:v>16968.75</c:v>
                </c:pt>
                <c:pt idx="362">
                  <c:v>17015.625</c:v>
                </c:pt>
                <c:pt idx="363">
                  <c:v>17062.5</c:v>
                </c:pt>
                <c:pt idx="364">
                  <c:v>17109.375</c:v>
                </c:pt>
                <c:pt idx="365">
                  <c:v>17156.25</c:v>
                </c:pt>
                <c:pt idx="366">
                  <c:v>17203.125</c:v>
                </c:pt>
                <c:pt idx="367">
                  <c:v>17250</c:v>
                </c:pt>
                <c:pt idx="368">
                  <c:v>17296.875</c:v>
                </c:pt>
                <c:pt idx="369">
                  <c:v>17343.75</c:v>
                </c:pt>
                <c:pt idx="370">
                  <c:v>17390.625</c:v>
                </c:pt>
                <c:pt idx="371">
                  <c:v>17437.5</c:v>
                </c:pt>
                <c:pt idx="372">
                  <c:v>17484.375</c:v>
                </c:pt>
                <c:pt idx="373">
                  <c:v>17531.25</c:v>
                </c:pt>
                <c:pt idx="374">
                  <c:v>17578.125</c:v>
                </c:pt>
                <c:pt idx="375">
                  <c:v>17625</c:v>
                </c:pt>
                <c:pt idx="376">
                  <c:v>17671.875</c:v>
                </c:pt>
                <c:pt idx="377">
                  <c:v>17718.75</c:v>
                </c:pt>
                <c:pt idx="378">
                  <c:v>17765.625</c:v>
                </c:pt>
                <c:pt idx="379">
                  <c:v>17812.5</c:v>
                </c:pt>
                <c:pt idx="380">
                  <c:v>17859.375</c:v>
                </c:pt>
                <c:pt idx="381">
                  <c:v>17906.25</c:v>
                </c:pt>
                <c:pt idx="382">
                  <c:v>17953.125</c:v>
                </c:pt>
                <c:pt idx="383">
                  <c:v>18000</c:v>
                </c:pt>
                <c:pt idx="384">
                  <c:v>18046.875</c:v>
                </c:pt>
                <c:pt idx="385">
                  <c:v>18093.75</c:v>
                </c:pt>
                <c:pt idx="386">
                  <c:v>18140.625</c:v>
                </c:pt>
                <c:pt idx="387">
                  <c:v>18187.5</c:v>
                </c:pt>
                <c:pt idx="388">
                  <c:v>18234.375</c:v>
                </c:pt>
                <c:pt idx="389">
                  <c:v>18281.25</c:v>
                </c:pt>
                <c:pt idx="390">
                  <c:v>18328.125</c:v>
                </c:pt>
                <c:pt idx="391">
                  <c:v>18375</c:v>
                </c:pt>
                <c:pt idx="392">
                  <c:v>18421.875</c:v>
                </c:pt>
                <c:pt idx="393">
                  <c:v>18468.75</c:v>
                </c:pt>
                <c:pt idx="394">
                  <c:v>18515.625</c:v>
                </c:pt>
                <c:pt idx="395">
                  <c:v>18562.5</c:v>
                </c:pt>
                <c:pt idx="396">
                  <c:v>18609.375</c:v>
                </c:pt>
                <c:pt idx="397">
                  <c:v>18656.25</c:v>
                </c:pt>
                <c:pt idx="398">
                  <c:v>18703.125</c:v>
                </c:pt>
                <c:pt idx="399">
                  <c:v>18750</c:v>
                </c:pt>
                <c:pt idx="400">
                  <c:v>18796.875</c:v>
                </c:pt>
                <c:pt idx="401">
                  <c:v>18843.75</c:v>
                </c:pt>
                <c:pt idx="402">
                  <c:v>18890.625</c:v>
                </c:pt>
                <c:pt idx="403">
                  <c:v>18937.5</c:v>
                </c:pt>
                <c:pt idx="404">
                  <c:v>18984.375</c:v>
                </c:pt>
                <c:pt idx="405">
                  <c:v>19031.25</c:v>
                </c:pt>
                <c:pt idx="406">
                  <c:v>19078.125</c:v>
                </c:pt>
                <c:pt idx="407">
                  <c:v>19125</c:v>
                </c:pt>
                <c:pt idx="408">
                  <c:v>19171.875</c:v>
                </c:pt>
                <c:pt idx="409">
                  <c:v>19218.75</c:v>
                </c:pt>
                <c:pt idx="410">
                  <c:v>19265.625</c:v>
                </c:pt>
                <c:pt idx="411">
                  <c:v>19312.5</c:v>
                </c:pt>
                <c:pt idx="412">
                  <c:v>19359.375</c:v>
                </c:pt>
                <c:pt idx="413">
                  <c:v>19406.25</c:v>
                </c:pt>
                <c:pt idx="414">
                  <c:v>19453.125</c:v>
                </c:pt>
                <c:pt idx="415">
                  <c:v>19500</c:v>
                </c:pt>
                <c:pt idx="416">
                  <c:v>19546.875</c:v>
                </c:pt>
                <c:pt idx="417">
                  <c:v>19593.75</c:v>
                </c:pt>
                <c:pt idx="418">
                  <c:v>19640.625</c:v>
                </c:pt>
                <c:pt idx="419">
                  <c:v>19687.5</c:v>
                </c:pt>
                <c:pt idx="420">
                  <c:v>19734.375</c:v>
                </c:pt>
                <c:pt idx="421">
                  <c:v>19781.25</c:v>
                </c:pt>
                <c:pt idx="422">
                  <c:v>19828.125</c:v>
                </c:pt>
                <c:pt idx="423">
                  <c:v>19875</c:v>
                </c:pt>
                <c:pt idx="424">
                  <c:v>19921.875</c:v>
                </c:pt>
                <c:pt idx="425">
                  <c:v>19968.75</c:v>
                </c:pt>
                <c:pt idx="426">
                  <c:v>20015.625</c:v>
                </c:pt>
                <c:pt idx="427">
                  <c:v>20062.5</c:v>
                </c:pt>
                <c:pt idx="428">
                  <c:v>20109.375</c:v>
                </c:pt>
                <c:pt idx="429">
                  <c:v>20156.25</c:v>
                </c:pt>
                <c:pt idx="430">
                  <c:v>20203.125</c:v>
                </c:pt>
                <c:pt idx="431">
                  <c:v>20250</c:v>
                </c:pt>
                <c:pt idx="432">
                  <c:v>20296.875</c:v>
                </c:pt>
                <c:pt idx="433">
                  <c:v>20343.75</c:v>
                </c:pt>
                <c:pt idx="434">
                  <c:v>20390.625</c:v>
                </c:pt>
                <c:pt idx="435">
                  <c:v>20437.5</c:v>
                </c:pt>
                <c:pt idx="436">
                  <c:v>20484.375</c:v>
                </c:pt>
                <c:pt idx="437">
                  <c:v>20531.25</c:v>
                </c:pt>
                <c:pt idx="438">
                  <c:v>20578.125</c:v>
                </c:pt>
                <c:pt idx="439">
                  <c:v>20625</c:v>
                </c:pt>
                <c:pt idx="440">
                  <c:v>20671.875</c:v>
                </c:pt>
                <c:pt idx="441">
                  <c:v>20718.75</c:v>
                </c:pt>
                <c:pt idx="442">
                  <c:v>20765.625</c:v>
                </c:pt>
                <c:pt idx="443">
                  <c:v>20812.5</c:v>
                </c:pt>
                <c:pt idx="444">
                  <c:v>20859.375</c:v>
                </c:pt>
                <c:pt idx="445">
                  <c:v>20906.25</c:v>
                </c:pt>
                <c:pt idx="446">
                  <c:v>20953.125</c:v>
                </c:pt>
                <c:pt idx="447">
                  <c:v>21000</c:v>
                </c:pt>
                <c:pt idx="448">
                  <c:v>21046.875</c:v>
                </c:pt>
                <c:pt idx="449">
                  <c:v>21093.75</c:v>
                </c:pt>
                <c:pt idx="450">
                  <c:v>21140.625</c:v>
                </c:pt>
                <c:pt idx="451">
                  <c:v>21187.5</c:v>
                </c:pt>
                <c:pt idx="452">
                  <c:v>21234.375</c:v>
                </c:pt>
                <c:pt idx="453">
                  <c:v>21281.25</c:v>
                </c:pt>
                <c:pt idx="454">
                  <c:v>21328.125</c:v>
                </c:pt>
                <c:pt idx="455">
                  <c:v>21375</c:v>
                </c:pt>
                <c:pt idx="456">
                  <c:v>21421.875</c:v>
                </c:pt>
                <c:pt idx="457">
                  <c:v>21468.75</c:v>
                </c:pt>
                <c:pt idx="458">
                  <c:v>21515.625</c:v>
                </c:pt>
                <c:pt idx="459">
                  <c:v>21562.5</c:v>
                </c:pt>
                <c:pt idx="460">
                  <c:v>21609.375</c:v>
                </c:pt>
                <c:pt idx="461">
                  <c:v>21656.25</c:v>
                </c:pt>
                <c:pt idx="462">
                  <c:v>21703.125</c:v>
                </c:pt>
                <c:pt idx="463">
                  <c:v>21750</c:v>
                </c:pt>
                <c:pt idx="464">
                  <c:v>21796.875</c:v>
                </c:pt>
                <c:pt idx="465">
                  <c:v>21843.75</c:v>
                </c:pt>
                <c:pt idx="466">
                  <c:v>21890.625</c:v>
                </c:pt>
                <c:pt idx="467">
                  <c:v>21937.5</c:v>
                </c:pt>
                <c:pt idx="468">
                  <c:v>21984.375</c:v>
                </c:pt>
                <c:pt idx="469">
                  <c:v>22031.25</c:v>
                </c:pt>
                <c:pt idx="470">
                  <c:v>22078.125</c:v>
                </c:pt>
                <c:pt idx="471">
                  <c:v>22125</c:v>
                </c:pt>
                <c:pt idx="472">
                  <c:v>22171.875</c:v>
                </c:pt>
                <c:pt idx="473">
                  <c:v>22218.75</c:v>
                </c:pt>
                <c:pt idx="474">
                  <c:v>22265.625</c:v>
                </c:pt>
                <c:pt idx="475">
                  <c:v>22312.5</c:v>
                </c:pt>
                <c:pt idx="476">
                  <c:v>22359.375</c:v>
                </c:pt>
                <c:pt idx="477">
                  <c:v>22406.25</c:v>
                </c:pt>
                <c:pt idx="478">
                  <c:v>22453.125</c:v>
                </c:pt>
                <c:pt idx="479">
                  <c:v>22500</c:v>
                </c:pt>
                <c:pt idx="480">
                  <c:v>22546.875</c:v>
                </c:pt>
                <c:pt idx="481">
                  <c:v>22593.75</c:v>
                </c:pt>
                <c:pt idx="482">
                  <c:v>22640.625</c:v>
                </c:pt>
                <c:pt idx="483">
                  <c:v>22687.5</c:v>
                </c:pt>
                <c:pt idx="484">
                  <c:v>22734.375</c:v>
                </c:pt>
                <c:pt idx="485">
                  <c:v>22781.25</c:v>
                </c:pt>
                <c:pt idx="486">
                  <c:v>22828.125</c:v>
                </c:pt>
                <c:pt idx="487">
                  <c:v>22875</c:v>
                </c:pt>
                <c:pt idx="488">
                  <c:v>22921.875</c:v>
                </c:pt>
                <c:pt idx="489">
                  <c:v>22968.75</c:v>
                </c:pt>
                <c:pt idx="490">
                  <c:v>23015.625</c:v>
                </c:pt>
                <c:pt idx="491">
                  <c:v>23062.5</c:v>
                </c:pt>
                <c:pt idx="492">
                  <c:v>23109.375</c:v>
                </c:pt>
                <c:pt idx="493">
                  <c:v>23156.25</c:v>
                </c:pt>
                <c:pt idx="494">
                  <c:v>23203.125</c:v>
                </c:pt>
                <c:pt idx="495">
                  <c:v>23250</c:v>
                </c:pt>
                <c:pt idx="496">
                  <c:v>23296.875</c:v>
                </c:pt>
                <c:pt idx="497">
                  <c:v>23343.75</c:v>
                </c:pt>
                <c:pt idx="498">
                  <c:v>23390.625</c:v>
                </c:pt>
                <c:pt idx="499">
                  <c:v>23437.5</c:v>
                </c:pt>
                <c:pt idx="500">
                  <c:v>23484.375</c:v>
                </c:pt>
                <c:pt idx="501">
                  <c:v>23531.25</c:v>
                </c:pt>
                <c:pt idx="502">
                  <c:v>23578.125</c:v>
                </c:pt>
                <c:pt idx="503">
                  <c:v>23625</c:v>
                </c:pt>
                <c:pt idx="504">
                  <c:v>23671.875</c:v>
                </c:pt>
                <c:pt idx="505">
                  <c:v>23718.75</c:v>
                </c:pt>
                <c:pt idx="506">
                  <c:v>23765.625</c:v>
                </c:pt>
                <c:pt idx="507">
                  <c:v>23812.5</c:v>
                </c:pt>
                <c:pt idx="508">
                  <c:v>23859.375</c:v>
                </c:pt>
                <c:pt idx="509">
                  <c:v>23906.25</c:v>
                </c:pt>
                <c:pt idx="510">
                  <c:v>23953.125</c:v>
                </c:pt>
              </c:numCache>
            </c:numRef>
          </c:xVal>
          <c:yVal>
            <c:numRef>
              <c:f>Clarkson!$E$2:$E$512</c:f>
              <c:numCache>
                <c:formatCode>General</c:formatCode>
                <c:ptCount val="511"/>
                <c:pt idx="0">
                  <c:v>-47.800514495370379</c:v>
                </c:pt>
                <c:pt idx="1">
                  <c:v>-48.212461527569147</c:v>
                </c:pt>
                <c:pt idx="2">
                  <c:v>-41.550319889137377</c:v>
                </c:pt>
                <c:pt idx="3">
                  <c:v>-30.614493506290799</c:v>
                </c:pt>
                <c:pt idx="4">
                  <c:v>-24.947265977393521</c:v>
                </c:pt>
                <c:pt idx="5">
                  <c:v>-32.00191737974869</c:v>
                </c:pt>
                <c:pt idx="6">
                  <c:v>-34.919553667057016</c:v>
                </c:pt>
                <c:pt idx="7">
                  <c:v>-33.510044556011216</c:v>
                </c:pt>
                <c:pt idx="8">
                  <c:v>-30.199617630451474</c:v>
                </c:pt>
                <c:pt idx="9">
                  <c:v>-27.69311750859595</c:v>
                </c:pt>
                <c:pt idx="10">
                  <c:v>-30.048851092573393</c:v>
                </c:pt>
                <c:pt idx="11">
                  <c:v>-30.874668807041004</c:v>
                </c:pt>
                <c:pt idx="12">
                  <c:v>-30.94585579744475</c:v>
                </c:pt>
                <c:pt idx="13">
                  <c:v>-29.694954373616504</c:v>
                </c:pt>
                <c:pt idx="14">
                  <c:v>-29.564818030272999</c:v>
                </c:pt>
                <c:pt idx="15">
                  <c:v>-32.764893073228137</c:v>
                </c:pt>
                <c:pt idx="16">
                  <c:v>-33.503498122431019</c:v>
                </c:pt>
                <c:pt idx="17">
                  <c:v>-33.362755807062577</c:v>
                </c:pt>
                <c:pt idx="18">
                  <c:v>-32.310298011380176</c:v>
                </c:pt>
                <c:pt idx="19">
                  <c:v>-32.052170392969977</c:v>
                </c:pt>
                <c:pt idx="20">
                  <c:v>-33.751991501746787</c:v>
                </c:pt>
                <c:pt idx="21">
                  <c:v>-35.131524178730459</c:v>
                </c:pt>
                <c:pt idx="22">
                  <c:v>-36.498860847256807</c:v>
                </c:pt>
                <c:pt idx="23">
                  <c:v>-35.921238825385238</c:v>
                </c:pt>
                <c:pt idx="24">
                  <c:v>-36.0054874471668</c:v>
                </c:pt>
                <c:pt idx="25">
                  <c:v>-36.283644905416431</c:v>
                </c:pt>
                <c:pt idx="26">
                  <c:v>-35.08083751142356</c:v>
                </c:pt>
                <c:pt idx="27">
                  <c:v>-32.22251062443798</c:v>
                </c:pt>
                <c:pt idx="28">
                  <c:v>-30.347705908839529</c:v>
                </c:pt>
                <c:pt idx="29">
                  <c:v>-29.660115876522358</c:v>
                </c:pt>
                <c:pt idx="30">
                  <c:v>-30.406810897050725</c:v>
                </c:pt>
                <c:pt idx="31">
                  <c:v>-32.092697029359854</c:v>
                </c:pt>
                <c:pt idx="32">
                  <c:v>-33.466546160510561</c:v>
                </c:pt>
                <c:pt idx="33">
                  <c:v>-34.783234039336129</c:v>
                </c:pt>
                <c:pt idx="34">
                  <c:v>-36.872801872965631</c:v>
                </c:pt>
                <c:pt idx="35">
                  <c:v>-38.562769217431423</c:v>
                </c:pt>
                <c:pt idx="36">
                  <c:v>-38.830070943757022</c:v>
                </c:pt>
                <c:pt idx="37">
                  <c:v>-38.457591100988886</c:v>
                </c:pt>
                <c:pt idx="38">
                  <c:v>-38.317744529783234</c:v>
                </c:pt>
                <c:pt idx="39">
                  <c:v>-38.368912106073033</c:v>
                </c:pt>
                <c:pt idx="40">
                  <c:v>-38.256401515317819</c:v>
                </c:pt>
                <c:pt idx="41">
                  <c:v>-38.403265474887895</c:v>
                </c:pt>
                <c:pt idx="42">
                  <c:v>-38.352077336042292</c:v>
                </c:pt>
                <c:pt idx="43">
                  <c:v>-39.731248008345183</c:v>
                </c:pt>
                <c:pt idx="44">
                  <c:v>-41.604037158716928</c:v>
                </c:pt>
                <c:pt idx="45">
                  <c:v>-42.181817645022164</c:v>
                </c:pt>
                <c:pt idx="46">
                  <c:v>-41.72405515046637</c:v>
                </c:pt>
                <c:pt idx="47">
                  <c:v>-41.15670499035317</c:v>
                </c:pt>
                <c:pt idx="48">
                  <c:v>-41.614175067144508</c:v>
                </c:pt>
                <c:pt idx="49">
                  <c:v>-42.665039953426366</c:v>
                </c:pt>
                <c:pt idx="50">
                  <c:v>-42.976635085442616</c:v>
                </c:pt>
                <c:pt idx="51">
                  <c:v>-42.775890052424494</c:v>
                </c:pt>
                <c:pt idx="52">
                  <c:v>-43.299904969098812</c:v>
                </c:pt>
                <c:pt idx="53">
                  <c:v>-43.756378920573738</c:v>
                </c:pt>
                <c:pt idx="54">
                  <c:v>-44.576736470334772</c:v>
                </c:pt>
                <c:pt idx="55">
                  <c:v>-44.421101223381704</c:v>
                </c:pt>
                <c:pt idx="56">
                  <c:v>-44.262751437638876</c:v>
                </c:pt>
                <c:pt idx="57">
                  <c:v>-44.340042677708198</c:v>
                </c:pt>
                <c:pt idx="58">
                  <c:v>-44.787617505832308</c:v>
                </c:pt>
                <c:pt idx="59">
                  <c:v>-44.33525720561812</c:v>
                </c:pt>
                <c:pt idx="60">
                  <c:v>-44.457093534653971</c:v>
                </c:pt>
                <c:pt idx="61">
                  <c:v>-45.131008502655192</c:v>
                </c:pt>
                <c:pt idx="62">
                  <c:v>-45.989797172202842</c:v>
                </c:pt>
                <c:pt idx="63">
                  <c:v>-47.084071479511245</c:v>
                </c:pt>
                <c:pt idx="64">
                  <c:v>-45.997361072979835</c:v>
                </c:pt>
                <c:pt idx="65">
                  <c:v>-46.093991167561498</c:v>
                </c:pt>
                <c:pt idx="66">
                  <c:v>-46.373809413218815</c:v>
                </c:pt>
                <c:pt idx="67">
                  <c:v>-46.67354477594774</c:v>
                </c:pt>
                <c:pt idx="68">
                  <c:v>-47.47237243002882</c:v>
                </c:pt>
                <c:pt idx="69">
                  <c:v>-47.538782660323228</c:v>
                </c:pt>
                <c:pt idx="70">
                  <c:v>-48.034238773568433</c:v>
                </c:pt>
                <c:pt idx="71">
                  <c:v>-47.332921017747807</c:v>
                </c:pt>
                <c:pt idx="72">
                  <c:v>-46.53577550871367</c:v>
                </c:pt>
                <c:pt idx="73">
                  <c:v>-46.110295163335181</c:v>
                </c:pt>
                <c:pt idx="74">
                  <c:v>-46.660743638523087</c:v>
                </c:pt>
                <c:pt idx="75">
                  <c:v>-46.829273275554449</c:v>
                </c:pt>
                <c:pt idx="76">
                  <c:v>-47.286396049182898</c:v>
                </c:pt>
                <c:pt idx="77">
                  <c:v>-48.951938521075135</c:v>
                </c:pt>
                <c:pt idx="78">
                  <c:v>-49.916210797162996</c:v>
                </c:pt>
                <c:pt idx="79">
                  <c:v>-48.997605488543527</c:v>
                </c:pt>
                <c:pt idx="80">
                  <c:v>-48.423663675597417</c:v>
                </c:pt>
                <c:pt idx="81">
                  <c:v>-48.61238887503044</c:v>
                </c:pt>
                <c:pt idx="82">
                  <c:v>-48.282197009571888</c:v>
                </c:pt>
                <c:pt idx="83">
                  <c:v>-48.183390380091119</c:v>
                </c:pt>
                <c:pt idx="84">
                  <c:v>-49.077440639917164</c:v>
                </c:pt>
                <c:pt idx="85">
                  <c:v>-49.434496771167005</c:v>
                </c:pt>
                <c:pt idx="86">
                  <c:v>-49.969790062907634</c:v>
                </c:pt>
                <c:pt idx="87">
                  <c:v>-50.282164090993525</c:v>
                </c:pt>
                <c:pt idx="88">
                  <c:v>-50.754317699436243</c:v>
                </c:pt>
                <c:pt idx="89">
                  <c:v>-49.54995698317672</c:v>
                </c:pt>
                <c:pt idx="90">
                  <c:v>-48.972818272142497</c:v>
                </c:pt>
                <c:pt idx="91">
                  <c:v>-49.12530111648347</c:v>
                </c:pt>
                <c:pt idx="92">
                  <c:v>-49.519919272889034</c:v>
                </c:pt>
                <c:pt idx="93">
                  <c:v>-49.94053269189893</c:v>
                </c:pt>
                <c:pt idx="94">
                  <c:v>-50.6077575061273</c:v>
                </c:pt>
                <c:pt idx="95">
                  <c:v>-50.830379019327147</c:v>
                </c:pt>
                <c:pt idx="96">
                  <c:v>-50.872700696228677</c:v>
                </c:pt>
                <c:pt idx="97">
                  <c:v>-51.163574153090678</c:v>
                </c:pt>
                <c:pt idx="98">
                  <c:v>-51.0505531489096</c:v>
                </c:pt>
                <c:pt idx="99">
                  <c:v>-51.243092577235508</c:v>
                </c:pt>
                <c:pt idx="100">
                  <c:v>-51.486735458548651</c:v>
                </c:pt>
                <c:pt idx="101">
                  <c:v>-51.329647933154106</c:v>
                </c:pt>
                <c:pt idx="102">
                  <c:v>-52.242389254555583</c:v>
                </c:pt>
                <c:pt idx="103">
                  <c:v>-52.57617478327267</c:v>
                </c:pt>
                <c:pt idx="104">
                  <c:v>-52.094989981068807</c:v>
                </c:pt>
                <c:pt idx="105">
                  <c:v>-52.346631405559911</c:v>
                </c:pt>
                <c:pt idx="106">
                  <c:v>-51.981874705175827</c:v>
                </c:pt>
                <c:pt idx="107">
                  <c:v>-51.974361614449364</c:v>
                </c:pt>
                <c:pt idx="108">
                  <c:v>-51.793363949609287</c:v>
                </c:pt>
                <c:pt idx="109">
                  <c:v>-51.61713760445587</c:v>
                </c:pt>
                <c:pt idx="110">
                  <c:v>-51.580179546498904</c:v>
                </c:pt>
                <c:pt idx="111">
                  <c:v>-52.201128813339906</c:v>
                </c:pt>
                <c:pt idx="112">
                  <c:v>-52.397843509281593</c:v>
                </c:pt>
                <c:pt idx="113">
                  <c:v>-51.841781802148923</c:v>
                </c:pt>
                <c:pt idx="114">
                  <c:v>-52.404394920307141</c:v>
                </c:pt>
                <c:pt idx="115">
                  <c:v>-52.144020149863564</c:v>
                </c:pt>
                <c:pt idx="116">
                  <c:v>-51.978943832040699</c:v>
                </c:pt>
                <c:pt idx="117">
                  <c:v>-52.085526360709032</c:v>
                </c:pt>
                <c:pt idx="118">
                  <c:v>-51.032245180069054</c:v>
                </c:pt>
                <c:pt idx="119">
                  <c:v>-51.340954782472622</c:v>
                </c:pt>
                <c:pt idx="120">
                  <c:v>-51.229323706374252</c:v>
                </c:pt>
                <c:pt idx="121">
                  <c:v>-51.441409534404251</c:v>
                </c:pt>
                <c:pt idx="122">
                  <c:v>-52.371873891555417</c:v>
                </c:pt>
                <c:pt idx="123">
                  <c:v>-52.708098443476146</c:v>
                </c:pt>
                <c:pt idx="124">
                  <c:v>-52.707887894863092</c:v>
                </c:pt>
                <c:pt idx="125">
                  <c:v>-53.082478987947034</c:v>
                </c:pt>
                <c:pt idx="126">
                  <c:v>-52.55318250106599</c:v>
                </c:pt>
                <c:pt idx="127">
                  <c:v>-52.844966247320045</c:v>
                </c:pt>
                <c:pt idx="128">
                  <c:v>-51.959554073302954</c:v>
                </c:pt>
                <c:pt idx="129">
                  <c:v>-51.640722857905395</c:v>
                </c:pt>
                <c:pt idx="130">
                  <c:v>-51.989994511185735</c:v>
                </c:pt>
                <c:pt idx="131">
                  <c:v>-52.269116973303952</c:v>
                </c:pt>
                <c:pt idx="132">
                  <c:v>-52.747108213514835</c:v>
                </c:pt>
                <c:pt idx="133">
                  <c:v>-52.295238229216963</c:v>
                </c:pt>
                <c:pt idx="134">
                  <c:v>-52.862183045053811</c:v>
                </c:pt>
                <c:pt idx="135">
                  <c:v>-53.109443712064099</c:v>
                </c:pt>
                <c:pt idx="136">
                  <c:v>-51.983005306878205</c:v>
                </c:pt>
                <c:pt idx="137">
                  <c:v>-52.414392930957938</c:v>
                </c:pt>
                <c:pt idx="138">
                  <c:v>-51.82927770987704</c:v>
                </c:pt>
                <c:pt idx="139">
                  <c:v>-51.781827792640065</c:v>
                </c:pt>
                <c:pt idx="140">
                  <c:v>-52.539684351037216</c:v>
                </c:pt>
                <c:pt idx="141">
                  <c:v>-52.540519579033081</c:v>
                </c:pt>
                <c:pt idx="142">
                  <c:v>-51.601529692187292</c:v>
                </c:pt>
                <c:pt idx="143">
                  <c:v>-52.01951392710518</c:v>
                </c:pt>
                <c:pt idx="144">
                  <c:v>-52.591426540916579</c:v>
                </c:pt>
                <c:pt idx="145">
                  <c:v>-52.772903810781372</c:v>
                </c:pt>
                <c:pt idx="146">
                  <c:v>-52.970988033419857</c:v>
                </c:pt>
                <c:pt idx="147">
                  <c:v>-52.299756524666904</c:v>
                </c:pt>
                <c:pt idx="148">
                  <c:v>-52.024976619048097</c:v>
                </c:pt>
                <c:pt idx="149">
                  <c:v>-52.357911669376918</c:v>
                </c:pt>
                <c:pt idx="150">
                  <c:v>-52.536676046371582</c:v>
                </c:pt>
                <c:pt idx="151">
                  <c:v>-52.900030138290376</c:v>
                </c:pt>
                <c:pt idx="152">
                  <c:v>-52.826291350584576</c:v>
                </c:pt>
                <c:pt idx="153">
                  <c:v>-52.151942105567763</c:v>
                </c:pt>
                <c:pt idx="154">
                  <c:v>-52.45064184210068</c:v>
                </c:pt>
                <c:pt idx="155">
                  <c:v>-52.55292401529077</c:v>
                </c:pt>
                <c:pt idx="156">
                  <c:v>-52.514167096205455</c:v>
                </c:pt>
                <c:pt idx="157">
                  <c:v>-52.313250571598417</c:v>
                </c:pt>
                <c:pt idx="158">
                  <c:v>-52.753570943648192</c:v>
                </c:pt>
                <c:pt idx="159">
                  <c:v>-53.219273729708284</c:v>
                </c:pt>
                <c:pt idx="160">
                  <c:v>-52.979130462068177</c:v>
                </c:pt>
                <c:pt idx="161">
                  <c:v>-52.831525687724628</c:v>
                </c:pt>
                <c:pt idx="162">
                  <c:v>-53.169343968162671</c:v>
                </c:pt>
                <c:pt idx="163">
                  <c:v>-53.13416687914571</c:v>
                </c:pt>
                <c:pt idx="164">
                  <c:v>-52.906626010514273</c:v>
                </c:pt>
                <c:pt idx="165">
                  <c:v>-52.909228965992888</c:v>
                </c:pt>
                <c:pt idx="166">
                  <c:v>-53.443801363004539</c:v>
                </c:pt>
                <c:pt idx="167">
                  <c:v>-53.218451832492491</c:v>
                </c:pt>
                <c:pt idx="168">
                  <c:v>-52.834786018748801</c:v>
                </c:pt>
                <c:pt idx="169">
                  <c:v>-52.747078579249298</c:v>
                </c:pt>
                <c:pt idx="170">
                  <c:v>-53.647541184494628</c:v>
                </c:pt>
                <c:pt idx="171">
                  <c:v>-54.264043517857012</c:v>
                </c:pt>
                <c:pt idx="172">
                  <c:v>-53.868920275432338</c:v>
                </c:pt>
                <c:pt idx="173">
                  <c:v>-53.833362165897434</c:v>
                </c:pt>
                <c:pt idx="174">
                  <c:v>-54.145108910371995</c:v>
                </c:pt>
                <c:pt idx="175">
                  <c:v>-53.573471242285144</c:v>
                </c:pt>
                <c:pt idx="176">
                  <c:v>-53.189374907246183</c:v>
                </c:pt>
                <c:pt idx="177">
                  <c:v>-53.475184662919347</c:v>
                </c:pt>
                <c:pt idx="178">
                  <c:v>-53.970895278902383</c:v>
                </c:pt>
                <c:pt idx="179">
                  <c:v>-53.995258536608659</c:v>
                </c:pt>
                <c:pt idx="180">
                  <c:v>-53.715790229152681</c:v>
                </c:pt>
                <c:pt idx="181">
                  <c:v>-53.798068161238675</c:v>
                </c:pt>
                <c:pt idx="182">
                  <c:v>-54.717436149052283</c:v>
                </c:pt>
                <c:pt idx="183">
                  <c:v>-54.921665020154933</c:v>
                </c:pt>
                <c:pt idx="184">
                  <c:v>-55.25218461338104</c:v>
                </c:pt>
                <c:pt idx="185">
                  <c:v>-54.717569778737492</c:v>
                </c:pt>
                <c:pt idx="186">
                  <c:v>-54.577753377305683</c:v>
                </c:pt>
                <c:pt idx="187">
                  <c:v>-55.189323281145597</c:v>
                </c:pt>
                <c:pt idx="188">
                  <c:v>-55.025671373202165</c:v>
                </c:pt>
                <c:pt idx="189">
                  <c:v>-55.023270547213379</c:v>
                </c:pt>
                <c:pt idx="190">
                  <c:v>-55.259007707620484</c:v>
                </c:pt>
                <c:pt idx="191">
                  <c:v>-54.901893769479727</c:v>
                </c:pt>
                <c:pt idx="192">
                  <c:v>-55.118491658375895</c:v>
                </c:pt>
                <c:pt idx="193">
                  <c:v>-55.863290310337291</c:v>
                </c:pt>
                <c:pt idx="194">
                  <c:v>-56.142702671752318</c:v>
                </c:pt>
                <c:pt idx="195">
                  <c:v>-55.789321699287264</c:v>
                </c:pt>
                <c:pt idx="196">
                  <c:v>-55.866872359805562</c:v>
                </c:pt>
                <c:pt idx="197">
                  <c:v>-55.69694763028815</c:v>
                </c:pt>
                <c:pt idx="198">
                  <c:v>-55.813374497755056</c:v>
                </c:pt>
                <c:pt idx="199">
                  <c:v>-55.92637695918804</c:v>
                </c:pt>
                <c:pt idx="200">
                  <c:v>-56.396248021454326</c:v>
                </c:pt>
                <c:pt idx="201">
                  <c:v>-56.360998701231196</c:v>
                </c:pt>
                <c:pt idx="202">
                  <c:v>-56.223002024931588</c:v>
                </c:pt>
                <c:pt idx="203">
                  <c:v>-56.059584028630567</c:v>
                </c:pt>
                <c:pt idx="204">
                  <c:v>-56.733332757992564</c:v>
                </c:pt>
                <c:pt idx="205">
                  <c:v>-56.608896268199395</c:v>
                </c:pt>
                <c:pt idx="206">
                  <c:v>-56.909117623879055</c:v>
                </c:pt>
                <c:pt idx="207">
                  <c:v>-57.709995899035135</c:v>
                </c:pt>
                <c:pt idx="208">
                  <c:v>-57.236155176977007</c:v>
                </c:pt>
                <c:pt idx="209">
                  <c:v>-57.225836550250477</c:v>
                </c:pt>
                <c:pt idx="210">
                  <c:v>-58.481287120569156</c:v>
                </c:pt>
                <c:pt idx="211">
                  <c:v>-58.108456998746341</c:v>
                </c:pt>
                <c:pt idx="212">
                  <c:v>-57.214070304627427</c:v>
                </c:pt>
                <c:pt idx="213">
                  <c:v>-57.101566167022796</c:v>
                </c:pt>
                <c:pt idx="214">
                  <c:v>-57.372383723641271</c:v>
                </c:pt>
                <c:pt idx="215">
                  <c:v>-57.830844121023944</c:v>
                </c:pt>
                <c:pt idx="216">
                  <c:v>-58.133516514478451</c:v>
                </c:pt>
                <c:pt idx="217">
                  <c:v>-57.921647068013755</c:v>
                </c:pt>
                <c:pt idx="218">
                  <c:v>-58.382916954275181</c:v>
                </c:pt>
                <c:pt idx="219">
                  <c:v>-59.160920354479998</c:v>
                </c:pt>
                <c:pt idx="220">
                  <c:v>-58.736344458353202</c:v>
                </c:pt>
                <c:pt idx="221">
                  <c:v>-58.521760464063796</c:v>
                </c:pt>
                <c:pt idx="222">
                  <c:v>-58.77714657816135</c:v>
                </c:pt>
                <c:pt idx="223">
                  <c:v>-59.114033015512881</c:v>
                </c:pt>
                <c:pt idx="224">
                  <c:v>-59.275027999240038</c:v>
                </c:pt>
                <c:pt idx="225">
                  <c:v>-60.184846760656683</c:v>
                </c:pt>
                <c:pt idx="226">
                  <c:v>-60.13189153920667</c:v>
                </c:pt>
                <c:pt idx="227">
                  <c:v>-59.994113582401937</c:v>
                </c:pt>
                <c:pt idx="228">
                  <c:v>-59.45798714576096</c:v>
                </c:pt>
                <c:pt idx="229">
                  <c:v>-59.359149492747349</c:v>
                </c:pt>
                <c:pt idx="230">
                  <c:v>-59.761067894708852</c:v>
                </c:pt>
                <c:pt idx="231">
                  <c:v>-60.648898630816525</c:v>
                </c:pt>
                <c:pt idx="232">
                  <c:v>-60.776184988004218</c:v>
                </c:pt>
                <c:pt idx="233">
                  <c:v>-60.972043260908265</c:v>
                </c:pt>
                <c:pt idx="234">
                  <c:v>-60.780471751807504</c:v>
                </c:pt>
                <c:pt idx="235">
                  <c:v>-60.98313577056345</c:v>
                </c:pt>
                <c:pt idx="236">
                  <c:v>-60.676216634560809</c:v>
                </c:pt>
                <c:pt idx="237">
                  <c:v>-61.181069668648149</c:v>
                </c:pt>
                <c:pt idx="238">
                  <c:v>-61.526406205078885</c:v>
                </c:pt>
                <c:pt idx="239">
                  <c:v>-61.132281583452453</c:v>
                </c:pt>
                <c:pt idx="240">
                  <c:v>-61.925731150655778</c:v>
                </c:pt>
                <c:pt idx="241">
                  <c:v>-62.096245260804849</c:v>
                </c:pt>
                <c:pt idx="242">
                  <c:v>-61.664644275186774</c:v>
                </c:pt>
                <c:pt idx="243">
                  <c:v>-62.017119562201771</c:v>
                </c:pt>
                <c:pt idx="244">
                  <c:v>-62.106929497305657</c:v>
                </c:pt>
                <c:pt idx="245">
                  <c:v>-62.677683462952416</c:v>
                </c:pt>
                <c:pt idx="246">
                  <c:v>-62.772544848537038</c:v>
                </c:pt>
                <c:pt idx="247">
                  <c:v>-62.266527050338652</c:v>
                </c:pt>
                <c:pt idx="248">
                  <c:v>-62.334408471463831</c:v>
                </c:pt>
                <c:pt idx="249">
                  <c:v>-61.76047852179012</c:v>
                </c:pt>
                <c:pt idx="250">
                  <c:v>-62.341127617909933</c:v>
                </c:pt>
                <c:pt idx="251">
                  <c:v>-62.652797183074483</c:v>
                </c:pt>
                <c:pt idx="252">
                  <c:v>-63.073946647138172</c:v>
                </c:pt>
                <c:pt idx="253">
                  <c:v>-63.318148446503059</c:v>
                </c:pt>
                <c:pt idx="254">
                  <c:v>-62.969144024063652</c:v>
                </c:pt>
                <c:pt idx="255">
                  <c:v>-63.138758829151925</c:v>
                </c:pt>
                <c:pt idx="256">
                  <c:v>-62.611455317482609</c:v>
                </c:pt>
                <c:pt idx="257">
                  <c:v>-63.142149951098652</c:v>
                </c:pt>
                <c:pt idx="258">
                  <c:v>-63.569457198317039</c:v>
                </c:pt>
                <c:pt idx="259">
                  <c:v>-63.873494533674823</c:v>
                </c:pt>
                <c:pt idx="260">
                  <c:v>-64.097867437875308</c:v>
                </c:pt>
                <c:pt idx="261">
                  <c:v>-63.714792397734691</c:v>
                </c:pt>
                <c:pt idx="262">
                  <c:v>-64.185794906128777</c:v>
                </c:pt>
                <c:pt idx="263">
                  <c:v>-64.209455461940024</c:v>
                </c:pt>
                <c:pt idx="264">
                  <c:v>-63.846942570004884</c:v>
                </c:pt>
                <c:pt idx="265">
                  <c:v>-64.137301741061364</c:v>
                </c:pt>
                <c:pt idx="266">
                  <c:v>-64.312803491696855</c:v>
                </c:pt>
                <c:pt idx="267">
                  <c:v>-64.376872344296174</c:v>
                </c:pt>
                <c:pt idx="268">
                  <c:v>-64.987004826990088</c:v>
                </c:pt>
                <c:pt idx="269">
                  <c:v>-64.605812473603748</c:v>
                </c:pt>
                <c:pt idx="270">
                  <c:v>-64.72368682360576</c:v>
                </c:pt>
                <c:pt idx="271">
                  <c:v>-64.998310422057301</c:v>
                </c:pt>
                <c:pt idx="272">
                  <c:v>-63.87539681956158</c:v>
                </c:pt>
                <c:pt idx="273">
                  <c:v>-63.895521572213575</c:v>
                </c:pt>
                <c:pt idx="274">
                  <c:v>-64.505249241550047</c:v>
                </c:pt>
                <c:pt idx="275">
                  <c:v>-64.415252394499845</c:v>
                </c:pt>
                <c:pt idx="276">
                  <c:v>-64.060284603334452</c:v>
                </c:pt>
                <c:pt idx="277">
                  <c:v>-64.462379445618865</c:v>
                </c:pt>
                <c:pt idx="278">
                  <c:v>-64.652461504162758</c:v>
                </c:pt>
                <c:pt idx="279">
                  <c:v>-64.871695366971807</c:v>
                </c:pt>
                <c:pt idx="280">
                  <c:v>-64.414756627199537</c:v>
                </c:pt>
                <c:pt idx="281">
                  <c:v>-64.16792988309922</c:v>
                </c:pt>
                <c:pt idx="282">
                  <c:v>-64.728906737976217</c:v>
                </c:pt>
                <c:pt idx="283">
                  <c:v>-65.203955800140548</c:v>
                </c:pt>
                <c:pt idx="284">
                  <c:v>-64.689402682859736</c:v>
                </c:pt>
                <c:pt idx="285">
                  <c:v>-64.47801000431204</c:v>
                </c:pt>
                <c:pt idx="286">
                  <c:v>-64.837414387539809</c:v>
                </c:pt>
                <c:pt idx="287">
                  <c:v>-65.451066460403339</c:v>
                </c:pt>
                <c:pt idx="288">
                  <c:v>-65.063040855534879</c:v>
                </c:pt>
                <c:pt idx="289">
                  <c:v>-65.318238210292932</c:v>
                </c:pt>
                <c:pt idx="290">
                  <c:v>-65.411658166716975</c:v>
                </c:pt>
                <c:pt idx="291">
                  <c:v>-65.208859371482319</c:v>
                </c:pt>
                <c:pt idx="292">
                  <c:v>-65.401914475855449</c:v>
                </c:pt>
                <c:pt idx="293">
                  <c:v>-65.632085135649461</c:v>
                </c:pt>
                <c:pt idx="294">
                  <c:v>-65.285278011179926</c:v>
                </c:pt>
                <c:pt idx="295">
                  <c:v>-64.748924767221084</c:v>
                </c:pt>
                <c:pt idx="296">
                  <c:v>-65.466651072962208</c:v>
                </c:pt>
                <c:pt idx="297">
                  <c:v>-65.722545601964356</c:v>
                </c:pt>
                <c:pt idx="298">
                  <c:v>-66.061918032117489</c:v>
                </c:pt>
                <c:pt idx="299">
                  <c:v>-65.858604045597673</c:v>
                </c:pt>
                <c:pt idx="300">
                  <c:v>-65.508989328824839</c:v>
                </c:pt>
                <c:pt idx="301">
                  <c:v>-65.326791572420717</c:v>
                </c:pt>
                <c:pt idx="302">
                  <c:v>-65.785732471166995</c:v>
                </c:pt>
                <c:pt idx="303">
                  <c:v>-65.918047723963994</c:v>
                </c:pt>
                <c:pt idx="304">
                  <c:v>-66.089711033789399</c:v>
                </c:pt>
                <c:pt idx="305">
                  <c:v>-65.961569107657496</c:v>
                </c:pt>
                <c:pt idx="306">
                  <c:v>-66.550053656578626</c:v>
                </c:pt>
                <c:pt idx="307">
                  <c:v>-66.758174395518864</c:v>
                </c:pt>
                <c:pt idx="308">
                  <c:v>-66.988586043360158</c:v>
                </c:pt>
                <c:pt idx="309">
                  <c:v>-67.022061322860694</c:v>
                </c:pt>
                <c:pt idx="310">
                  <c:v>-66.701698960615488</c:v>
                </c:pt>
                <c:pt idx="311">
                  <c:v>-67.176842687017398</c:v>
                </c:pt>
                <c:pt idx="312">
                  <c:v>-67.986075236218397</c:v>
                </c:pt>
                <c:pt idx="313">
                  <c:v>-68.28004134609111</c:v>
                </c:pt>
                <c:pt idx="314">
                  <c:v>-67.870608758190656</c:v>
                </c:pt>
                <c:pt idx="315">
                  <c:v>-68.2122052177169</c:v>
                </c:pt>
                <c:pt idx="316">
                  <c:v>-68.047977473476777</c:v>
                </c:pt>
                <c:pt idx="317">
                  <c:v>-67.110098277847186</c:v>
                </c:pt>
                <c:pt idx="318">
                  <c:v>-67.736846386737938</c:v>
                </c:pt>
                <c:pt idx="319">
                  <c:v>-67.801471559555168</c:v>
                </c:pt>
                <c:pt idx="320">
                  <c:v>-67.732760559165001</c:v>
                </c:pt>
                <c:pt idx="321">
                  <c:v>-68.240022151857389</c:v>
                </c:pt>
                <c:pt idx="322">
                  <c:v>-68.353445107310463</c:v>
                </c:pt>
                <c:pt idx="323">
                  <c:v>-68.296868198555003</c:v>
                </c:pt>
                <c:pt idx="324">
                  <c:v>-68.542477201939278</c:v>
                </c:pt>
                <c:pt idx="325">
                  <c:v>-68.703600897094162</c:v>
                </c:pt>
                <c:pt idx="326">
                  <c:v>-68.796717066898481</c:v>
                </c:pt>
                <c:pt idx="327">
                  <c:v>-68.72337949744481</c:v>
                </c:pt>
                <c:pt idx="328">
                  <c:v>-68.564220978005366</c:v>
                </c:pt>
                <c:pt idx="329">
                  <c:v>-68.405612300998328</c:v>
                </c:pt>
                <c:pt idx="330">
                  <c:v>-69.016439261954375</c:v>
                </c:pt>
                <c:pt idx="331">
                  <c:v>-69.307637659483504</c:v>
                </c:pt>
                <c:pt idx="332">
                  <c:v>-69.409458295242175</c:v>
                </c:pt>
                <c:pt idx="333">
                  <c:v>-69.088153973900759</c:v>
                </c:pt>
                <c:pt idx="334">
                  <c:v>-69.933184503111164</c:v>
                </c:pt>
                <c:pt idx="335">
                  <c:v>-70.311826693474842</c:v>
                </c:pt>
                <c:pt idx="336">
                  <c:v>-69.67997735851101</c:v>
                </c:pt>
                <c:pt idx="337">
                  <c:v>-69.668602314625218</c:v>
                </c:pt>
                <c:pt idx="338">
                  <c:v>-70.366841381078132</c:v>
                </c:pt>
                <c:pt idx="339">
                  <c:v>-70.570003379954599</c:v>
                </c:pt>
                <c:pt idx="340">
                  <c:v>-70.48928113613303</c:v>
                </c:pt>
                <c:pt idx="341">
                  <c:v>-70.727016477255034</c:v>
                </c:pt>
                <c:pt idx="342">
                  <c:v>-70.388602233695281</c:v>
                </c:pt>
                <c:pt idx="343">
                  <c:v>-70.524504238531676</c:v>
                </c:pt>
                <c:pt idx="344">
                  <c:v>-71.161785327515844</c:v>
                </c:pt>
                <c:pt idx="345">
                  <c:v>-70.860336339043783</c:v>
                </c:pt>
                <c:pt idx="346">
                  <c:v>-70.721513114126878</c:v>
                </c:pt>
                <c:pt idx="347">
                  <c:v>-70.557601496363063</c:v>
                </c:pt>
                <c:pt idx="348">
                  <c:v>-70.595718331908429</c:v>
                </c:pt>
                <c:pt idx="349">
                  <c:v>-70.405628469448914</c:v>
                </c:pt>
                <c:pt idx="350">
                  <c:v>-70.177457760172288</c:v>
                </c:pt>
                <c:pt idx="351">
                  <c:v>-70.488854057740525</c:v>
                </c:pt>
                <c:pt idx="352">
                  <c:v>-70.444915218262324</c:v>
                </c:pt>
                <c:pt idx="353">
                  <c:v>-70.577224100265767</c:v>
                </c:pt>
                <c:pt idx="354">
                  <c:v>-70.345922564671568</c:v>
                </c:pt>
                <c:pt idx="355">
                  <c:v>-70.621016474766193</c:v>
                </c:pt>
                <c:pt idx="356">
                  <c:v>-70.213773696175537</c:v>
                </c:pt>
                <c:pt idx="357">
                  <c:v>-70.040171096838634</c:v>
                </c:pt>
                <c:pt idx="358">
                  <c:v>-70.025369546981722</c:v>
                </c:pt>
                <c:pt idx="359">
                  <c:v>-69.923241919092604</c:v>
                </c:pt>
                <c:pt idx="360">
                  <c:v>-69.812095087895045</c:v>
                </c:pt>
                <c:pt idx="361">
                  <c:v>-69.627049930323679</c:v>
                </c:pt>
                <c:pt idx="362">
                  <c:v>-70.119929325498958</c:v>
                </c:pt>
                <c:pt idx="363">
                  <c:v>-70.28031115470246</c:v>
                </c:pt>
                <c:pt idx="364">
                  <c:v>-69.427935301352306</c:v>
                </c:pt>
                <c:pt idx="365">
                  <c:v>-69.002491650978953</c:v>
                </c:pt>
                <c:pt idx="366">
                  <c:v>-69.278562091201181</c:v>
                </c:pt>
                <c:pt idx="367">
                  <c:v>-69.106434511702219</c:v>
                </c:pt>
                <c:pt idx="368">
                  <c:v>-69.445780804206237</c:v>
                </c:pt>
                <c:pt idx="369">
                  <c:v>-69.207323862454984</c:v>
                </c:pt>
                <c:pt idx="370">
                  <c:v>-69.150552582184673</c:v>
                </c:pt>
                <c:pt idx="371">
                  <c:v>-68.955183861103109</c:v>
                </c:pt>
                <c:pt idx="372">
                  <c:v>-69.168687598867038</c:v>
                </c:pt>
                <c:pt idx="373">
                  <c:v>-69.60667669705964</c:v>
                </c:pt>
                <c:pt idx="374">
                  <c:v>-69.43853905916842</c:v>
                </c:pt>
                <c:pt idx="375">
                  <c:v>-69.427026590563159</c:v>
                </c:pt>
                <c:pt idx="376">
                  <c:v>-69.068729198474102</c:v>
                </c:pt>
                <c:pt idx="377">
                  <c:v>-69.537288791970468</c:v>
                </c:pt>
                <c:pt idx="378">
                  <c:v>-69.635846281939024</c:v>
                </c:pt>
                <c:pt idx="379">
                  <c:v>-69.562224581063035</c:v>
                </c:pt>
                <c:pt idx="380">
                  <c:v>-69.618293603801263</c:v>
                </c:pt>
                <c:pt idx="381">
                  <c:v>-69.863427266367339</c:v>
                </c:pt>
                <c:pt idx="382">
                  <c:v>-69.528677486709157</c:v>
                </c:pt>
                <c:pt idx="383">
                  <c:v>-69.441923184488687</c:v>
                </c:pt>
                <c:pt idx="384">
                  <c:v>-70.157728281061765</c:v>
                </c:pt>
                <c:pt idx="385">
                  <c:v>-70.242339699458327</c:v>
                </c:pt>
                <c:pt idx="386">
                  <c:v>-70.35345236436261</c:v>
                </c:pt>
                <c:pt idx="387">
                  <c:v>-70.384819202093738</c:v>
                </c:pt>
                <c:pt idx="388">
                  <c:v>-70.491676140586378</c:v>
                </c:pt>
                <c:pt idx="389">
                  <c:v>-71.116928109371727</c:v>
                </c:pt>
                <c:pt idx="390">
                  <c:v>-71.281643039558503</c:v>
                </c:pt>
                <c:pt idx="391">
                  <c:v>-71.318073863814334</c:v>
                </c:pt>
                <c:pt idx="392">
                  <c:v>-71.777605516347194</c:v>
                </c:pt>
                <c:pt idx="393">
                  <c:v>-72.266268932887101</c:v>
                </c:pt>
                <c:pt idx="394">
                  <c:v>-72.267232050667985</c:v>
                </c:pt>
                <c:pt idx="395">
                  <c:v>-72.392115808409713</c:v>
                </c:pt>
                <c:pt idx="396">
                  <c:v>-72.809888146300366</c:v>
                </c:pt>
                <c:pt idx="397">
                  <c:v>-72.752559005978625</c:v>
                </c:pt>
                <c:pt idx="398">
                  <c:v>-73.243676330516422</c:v>
                </c:pt>
                <c:pt idx="399">
                  <c:v>-73.585296064401632</c:v>
                </c:pt>
                <c:pt idx="400">
                  <c:v>-73.849812153521199</c:v>
                </c:pt>
                <c:pt idx="401">
                  <c:v>-73.944971545144071</c:v>
                </c:pt>
                <c:pt idx="402">
                  <c:v>-74.068581187904698</c:v>
                </c:pt>
                <c:pt idx="403">
                  <c:v>-74.548368031786396</c:v>
                </c:pt>
                <c:pt idx="404">
                  <c:v>-74.202242028105147</c:v>
                </c:pt>
                <c:pt idx="405">
                  <c:v>-74.189009129493229</c:v>
                </c:pt>
                <c:pt idx="406">
                  <c:v>-74.863642289883472</c:v>
                </c:pt>
                <c:pt idx="407">
                  <c:v>-75.231290464493227</c:v>
                </c:pt>
                <c:pt idx="408">
                  <c:v>-75.402763609808815</c:v>
                </c:pt>
                <c:pt idx="409">
                  <c:v>-75.030954683569973</c:v>
                </c:pt>
                <c:pt idx="410">
                  <c:v>-74.972461644754588</c:v>
                </c:pt>
                <c:pt idx="411">
                  <c:v>-75.13910445356349</c:v>
                </c:pt>
                <c:pt idx="412">
                  <c:v>-75.289335071405432</c:v>
                </c:pt>
                <c:pt idx="413">
                  <c:v>-74.834660460882262</c:v>
                </c:pt>
                <c:pt idx="414">
                  <c:v>-74.746021585774244</c:v>
                </c:pt>
                <c:pt idx="415">
                  <c:v>-75.033922411025515</c:v>
                </c:pt>
                <c:pt idx="416">
                  <c:v>-75.11894890272967</c:v>
                </c:pt>
                <c:pt idx="417">
                  <c:v>-75.372295028115587</c:v>
                </c:pt>
                <c:pt idx="418">
                  <c:v>-75.70953275553336</c:v>
                </c:pt>
                <c:pt idx="419">
                  <c:v>-75.635636054440283</c:v>
                </c:pt>
                <c:pt idx="420">
                  <c:v>-75.837861895387235</c:v>
                </c:pt>
                <c:pt idx="421">
                  <c:v>-76.25294725000488</c:v>
                </c:pt>
                <c:pt idx="422">
                  <c:v>-76.278200090990353</c:v>
                </c:pt>
                <c:pt idx="423">
                  <c:v>-76.380203392093762</c:v>
                </c:pt>
                <c:pt idx="424">
                  <c:v>-76.290662128105168</c:v>
                </c:pt>
                <c:pt idx="425">
                  <c:v>-77.269822274841374</c:v>
                </c:pt>
                <c:pt idx="426">
                  <c:v>-76.93905280913313</c:v>
                </c:pt>
                <c:pt idx="427">
                  <c:v>-77.069699708812351</c:v>
                </c:pt>
                <c:pt idx="428">
                  <c:v>-76.722219952699447</c:v>
                </c:pt>
                <c:pt idx="429">
                  <c:v>-76.485799520590831</c:v>
                </c:pt>
                <c:pt idx="430">
                  <c:v>-76.631282393246593</c:v>
                </c:pt>
                <c:pt idx="431">
                  <c:v>-76.387787552378285</c:v>
                </c:pt>
                <c:pt idx="432">
                  <c:v>-76.05874998063679</c:v>
                </c:pt>
                <c:pt idx="433">
                  <c:v>-75.793241661600433</c:v>
                </c:pt>
                <c:pt idx="434">
                  <c:v>-75.90160257976305</c:v>
                </c:pt>
                <c:pt idx="435">
                  <c:v>-75.426977720522387</c:v>
                </c:pt>
                <c:pt idx="436">
                  <c:v>-74.922925070168475</c:v>
                </c:pt>
                <c:pt idx="437">
                  <c:v>-74.238023615872223</c:v>
                </c:pt>
                <c:pt idx="438">
                  <c:v>-73.749310345674047</c:v>
                </c:pt>
                <c:pt idx="439">
                  <c:v>-73.33167624847276</c:v>
                </c:pt>
                <c:pt idx="440">
                  <c:v>-72.528221314014388</c:v>
                </c:pt>
                <c:pt idx="441">
                  <c:v>-72.027747532881321</c:v>
                </c:pt>
                <c:pt idx="442">
                  <c:v>-71.236428896481442</c:v>
                </c:pt>
                <c:pt idx="443">
                  <c:v>-71.25497239703742</c:v>
                </c:pt>
                <c:pt idx="444">
                  <c:v>-70.899407027576117</c:v>
                </c:pt>
                <c:pt idx="445">
                  <c:v>-69.953478781918122</c:v>
                </c:pt>
                <c:pt idx="446">
                  <c:v>-69.276316654667355</c:v>
                </c:pt>
                <c:pt idx="447">
                  <c:v>-68.724916641200906</c:v>
                </c:pt>
                <c:pt idx="448">
                  <c:v>-68.60793973765881</c:v>
                </c:pt>
                <c:pt idx="449">
                  <c:v>-68.245436940934098</c:v>
                </c:pt>
                <c:pt idx="450">
                  <c:v>-67.878374248662823</c:v>
                </c:pt>
                <c:pt idx="451">
                  <c:v>-67.549528659214346</c:v>
                </c:pt>
                <c:pt idx="452">
                  <c:v>-67.234328171681568</c:v>
                </c:pt>
                <c:pt idx="453">
                  <c:v>-66.665230785871415</c:v>
                </c:pt>
                <c:pt idx="454">
                  <c:v>-66.350667502295295</c:v>
                </c:pt>
                <c:pt idx="455">
                  <c:v>-65.701951322159786</c:v>
                </c:pt>
                <c:pt idx="456">
                  <c:v>-65.344172247357378</c:v>
                </c:pt>
                <c:pt idx="457">
                  <c:v>-65.457469280457246</c:v>
                </c:pt>
                <c:pt idx="458">
                  <c:v>-64.805258424696262</c:v>
                </c:pt>
                <c:pt idx="459">
                  <c:v>-64.130416683969969</c:v>
                </c:pt>
                <c:pt idx="460">
                  <c:v>-64.465248062823846</c:v>
                </c:pt>
                <c:pt idx="461">
                  <c:v>-64.430830566444385</c:v>
                </c:pt>
                <c:pt idx="462">
                  <c:v>-63.930050200650555</c:v>
                </c:pt>
                <c:pt idx="463">
                  <c:v>-63.661296971885207</c:v>
                </c:pt>
                <c:pt idx="464">
                  <c:v>-63.423818887206608</c:v>
                </c:pt>
                <c:pt idx="465">
                  <c:v>-63.616461954280041</c:v>
                </c:pt>
                <c:pt idx="466">
                  <c:v>-63.21724618136961</c:v>
                </c:pt>
                <c:pt idx="467">
                  <c:v>-63.165269577329923</c:v>
                </c:pt>
                <c:pt idx="468">
                  <c:v>-62.871656151598138</c:v>
                </c:pt>
                <c:pt idx="469">
                  <c:v>-62.546113914185916</c:v>
                </c:pt>
                <c:pt idx="470">
                  <c:v>-62.726150875671465</c:v>
                </c:pt>
                <c:pt idx="471">
                  <c:v>-62.89735504719178</c:v>
                </c:pt>
                <c:pt idx="472">
                  <c:v>-63.028744440434906</c:v>
                </c:pt>
                <c:pt idx="473">
                  <c:v>-63.058215067632254</c:v>
                </c:pt>
                <c:pt idx="474">
                  <c:v>-62.772864941551106</c:v>
                </c:pt>
                <c:pt idx="475">
                  <c:v>-62.371837075487065</c:v>
                </c:pt>
                <c:pt idx="476">
                  <c:v>-62.346627483256754</c:v>
                </c:pt>
                <c:pt idx="477">
                  <c:v>-62.592223179190462</c:v>
                </c:pt>
                <c:pt idx="478">
                  <c:v>-62.463778178124947</c:v>
                </c:pt>
                <c:pt idx="479">
                  <c:v>-62.556401495396273</c:v>
                </c:pt>
                <c:pt idx="480">
                  <c:v>-62.90311314683278</c:v>
                </c:pt>
                <c:pt idx="481">
                  <c:v>-62.841518148748122</c:v>
                </c:pt>
                <c:pt idx="482">
                  <c:v>-62.561449517934321</c:v>
                </c:pt>
                <c:pt idx="483">
                  <c:v>-63.12098727165499</c:v>
                </c:pt>
                <c:pt idx="484">
                  <c:v>-63.504609427638599</c:v>
                </c:pt>
                <c:pt idx="485">
                  <c:v>-63.384442004071786</c:v>
                </c:pt>
                <c:pt idx="486">
                  <c:v>-63.186153019592815</c:v>
                </c:pt>
                <c:pt idx="487">
                  <c:v>-63.804971493284988</c:v>
                </c:pt>
                <c:pt idx="488">
                  <c:v>-64.079057444670312</c:v>
                </c:pt>
                <c:pt idx="489">
                  <c:v>-64.066575893703046</c:v>
                </c:pt>
                <c:pt idx="490">
                  <c:v>-64.282947860763471</c:v>
                </c:pt>
                <c:pt idx="491">
                  <c:v>-65.021318366651656</c:v>
                </c:pt>
                <c:pt idx="492">
                  <c:v>-65.268529432581317</c:v>
                </c:pt>
                <c:pt idx="493">
                  <c:v>-65.675027080173749</c:v>
                </c:pt>
                <c:pt idx="494">
                  <c:v>-66.065002331451765</c:v>
                </c:pt>
                <c:pt idx="495">
                  <c:v>-66.328623208833875</c:v>
                </c:pt>
                <c:pt idx="496">
                  <c:v>-66.554682735128338</c:v>
                </c:pt>
                <c:pt idx="497">
                  <c:v>-67.235113933527344</c:v>
                </c:pt>
                <c:pt idx="498">
                  <c:v>-67.555028827601376</c:v>
                </c:pt>
                <c:pt idx="499">
                  <c:v>-68.440056441293464</c:v>
                </c:pt>
                <c:pt idx="500">
                  <c:v>-69.037046798913593</c:v>
                </c:pt>
                <c:pt idx="501">
                  <c:v>-70.176138925133245</c:v>
                </c:pt>
                <c:pt idx="502">
                  <c:v>-71.134528844979812</c:v>
                </c:pt>
                <c:pt idx="503">
                  <c:v>-72.221808583831276</c:v>
                </c:pt>
                <c:pt idx="504">
                  <c:v>-72.812753167410875</c:v>
                </c:pt>
                <c:pt idx="505">
                  <c:v>-73.9377516217817</c:v>
                </c:pt>
                <c:pt idx="506">
                  <c:v>-75.391819973341669</c:v>
                </c:pt>
                <c:pt idx="507">
                  <c:v>-76.329035248818158</c:v>
                </c:pt>
                <c:pt idx="508">
                  <c:v>-77.969210475263083</c:v>
                </c:pt>
                <c:pt idx="509">
                  <c:v>-79.734362680047738</c:v>
                </c:pt>
                <c:pt idx="510">
                  <c:v>-81.333322890857858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C0-4137-95BA-0C2DE1E75B1C}"/>
            </c:ext>
          </c:extLst>
        </c:ser>
        <c:ser>
          <c:idx val="1"/>
          <c:order val="1"/>
          <c:tx>
            <c:v>Idaho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Idaho!$A$2:$A$512</c:f>
              <c:numCache>
                <c:formatCode>General</c:formatCode>
                <c:ptCount val="511"/>
                <c:pt idx="0">
                  <c:v>46.875</c:v>
                </c:pt>
                <c:pt idx="1">
                  <c:v>93.75</c:v>
                </c:pt>
                <c:pt idx="2">
                  <c:v>140.625</c:v>
                </c:pt>
                <c:pt idx="3">
                  <c:v>187.5</c:v>
                </c:pt>
                <c:pt idx="4">
                  <c:v>234.375</c:v>
                </c:pt>
                <c:pt idx="5">
                  <c:v>281.25</c:v>
                </c:pt>
                <c:pt idx="6">
                  <c:v>328.125</c:v>
                </c:pt>
                <c:pt idx="7">
                  <c:v>375</c:v>
                </c:pt>
                <c:pt idx="8">
                  <c:v>421.875</c:v>
                </c:pt>
                <c:pt idx="9">
                  <c:v>468.75</c:v>
                </c:pt>
                <c:pt idx="10">
                  <c:v>515.625</c:v>
                </c:pt>
                <c:pt idx="11">
                  <c:v>562.5</c:v>
                </c:pt>
                <c:pt idx="12">
                  <c:v>609.375</c:v>
                </c:pt>
                <c:pt idx="13">
                  <c:v>656.25</c:v>
                </c:pt>
                <c:pt idx="14">
                  <c:v>703.125</c:v>
                </c:pt>
                <c:pt idx="15">
                  <c:v>750</c:v>
                </c:pt>
                <c:pt idx="16">
                  <c:v>796.875</c:v>
                </c:pt>
                <c:pt idx="17">
                  <c:v>843.75</c:v>
                </c:pt>
                <c:pt idx="18">
                  <c:v>890.625</c:v>
                </c:pt>
                <c:pt idx="19">
                  <c:v>937.5</c:v>
                </c:pt>
                <c:pt idx="20">
                  <c:v>984.375</c:v>
                </c:pt>
                <c:pt idx="21">
                  <c:v>1031.25</c:v>
                </c:pt>
                <c:pt idx="22">
                  <c:v>1078.125</c:v>
                </c:pt>
                <c:pt idx="23">
                  <c:v>1125</c:v>
                </c:pt>
                <c:pt idx="24">
                  <c:v>1171.875</c:v>
                </c:pt>
                <c:pt idx="25">
                  <c:v>1218.75</c:v>
                </c:pt>
                <c:pt idx="26">
                  <c:v>1265.625</c:v>
                </c:pt>
                <c:pt idx="27">
                  <c:v>1312.5</c:v>
                </c:pt>
                <c:pt idx="28">
                  <c:v>1359.375</c:v>
                </c:pt>
                <c:pt idx="29">
                  <c:v>1406.25</c:v>
                </c:pt>
                <c:pt idx="30">
                  <c:v>1453.125</c:v>
                </c:pt>
                <c:pt idx="31">
                  <c:v>1500</c:v>
                </c:pt>
                <c:pt idx="32">
                  <c:v>1546.875</c:v>
                </c:pt>
                <c:pt idx="33">
                  <c:v>1593.75</c:v>
                </c:pt>
                <c:pt idx="34">
                  <c:v>1640.625</c:v>
                </c:pt>
                <c:pt idx="35">
                  <c:v>1687.5</c:v>
                </c:pt>
                <c:pt idx="36">
                  <c:v>1734.375</c:v>
                </c:pt>
                <c:pt idx="37">
                  <c:v>1781.25</c:v>
                </c:pt>
                <c:pt idx="38">
                  <c:v>1828.125</c:v>
                </c:pt>
                <c:pt idx="39">
                  <c:v>1875</c:v>
                </c:pt>
                <c:pt idx="40">
                  <c:v>1921.875</c:v>
                </c:pt>
                <c:pt idx="41">
                  <c:v>1968.75</c:v>
                </c:pt>
                <c:pt idx="42">
                  <c:v>2015.625</c:v>
                </c:pt>
                <c:pt idx="43">
                  <c:v>2062.5</c:v>
                </c:pt>
                <c:pt idx="44">
                  <c:v>2109.375</c:v>
                </c:pt>
                <c:pt idx="45">
                  <c:v>2156.25</c:v>
                </c:pt>
                <c:pt idx="46">
                  <c:v>2203.125</c:v>
                </c:pt>
                <c:pt idx="47">
                  <c:v>2250</c:v>
                </c:pt>
                <c:pt idx="48">
                  <c:v>2296.875</c:v>
                </c:pt>
                <c:pt idx="49">
                  <c:v>2343.75</c:v>
                </c:pt>
                <c:pt idx="50">
                  <c:v>2390.625</c:v>
                </c:pt>
                <c:pt idx="51">
                  <c:v>2437.5</c:v>
                </c:pt>
                <c:pt idx="52">
                  <c:v>2484.375</c:v>
                </c:pt>
                <c:pt idx="53">
                  <c:v>2531.25</c:v>
                </c:pt>
                <c:pt idx="54">
                  <c:v>2578.125</c:v>
                </c:pt>
                <c:pt idx="55">
                  <c:v>2625</c:v>
                </c:pt>
                <c:pt idx="56">
                  <c:v>2671.875</c:v>
                </c:pt>
                <c:pt idx="57">
                  <c:v>2718.75</c:v>
                </c:pt>
                <c:pt idx="58">
                  <c:v>2765.625</c:v>
                </c:pt>
                <c:pt idx="59">
                  <c:v>2812.5</c:v>
                </c:pt>
                <c:pt idx="60">
                  <c:v>2859.375</c:v>
                </c:pt>
                <c:pt idx="61">
                  <c:v>2906.25</c:v>
                </c:pt>
                <c:pt idx="62">
                  <c:v>2953.125</c:v>
                </c:pt>
                <c:pt idx="63">
                  <c:v>3000</c:v>
                </c:pt>
                <c:pt idx="64">
                  <c:v>3046.875</c:v>
                </c:pt>
                <c:pt idx="65">
                  <c:v>3093.75</c:v>
                </c:pt>
                <c:pt idx="66">
                  <c:v>3140.625</c:v>
                </c:pt>
                <c:pt idx="67">
                  <c:v>3187.5</c:v>
                </c:pt>
                <c:pt idx="68">
                  <c:v>3234.375</c:v>
                </c:pt>
                <c:pt idx="69">
                  <c:v>3281.25</c:v>
                </c:pt>
                <c:pt idx="70">
                  <c:v>3328.125</c:v>
                </c:pt>
                <c:pt idx="71">
                  <c:v>3375</c:v>
                </c:pt>
                <c:pt idx="72">
                  <c:v>3421.875</c:v>
                </c:pt>
                <c:pt idx="73">
                  <c:v>3468.75</c:v>
                </c:pt>
                <c:pt idx="74">
                  <c:v>3515.625</c:v>
                </c:pt>
                <c:pt idx="75">
                  <c:v>3562.5</c:v>
                </c:pt>
                <c:pt idx="76">
                  <c:v>3609.375</c:v>
                </c:pt>
                <c:pt idx="77">
                  <c:v>3656.25</c:v>
                </c:pt>
                <c:pt idx="78">
                  <c:v>3703.125</c:v>
                </c:pt>
                <c:pt idx="79">
                  <c:v>3750</c:v>
                </c:pt>
                <c:pt idx="80">
                  <c:v>3796.875</c:v>
                </c:pt>
                <c:pt idx="81">
                  <c:v>3843.75</c:v>
                </c:pt>
                <c:pt idx="82">
                  <c:v>3890.625</c:v>
                </c:pt>
                <c:pt idx="83">
                  <c:v>3937.5</c:v>
                </c:pt>
                <c:pt idx="84">
                  <c:v>3984.375</c:v>
                </c:pt>
                <c:pt idx="85">
                  <c:v>4031.25</c:v>
                </c:pt>
                <c:pt idx="86">
                  <c:v>4078.125</c:v>
                </c:pt>
                <c:pt idx="87">
                  <c:v>4125</c:v>
                </c:pt>
                <c:pt idx="88">
                  <c:v>4171.875</c:v>
                </c:pt>
                <c:pt idx="89">
                  <c:v>4218.75</c:v>
                </c:pt>
                <c:pt idx="90">
                  <c:v>4265.625</c:v>
                </c:pt>
                <c:pt idx="91">
                  <c:v>4312.5</c:v>
                </c:pt>
                <c:pt idx="92">
                  <c:v>4359.375</c:v>
                </c:pt>
                <c:pt idx="93">
                  <c:v>4406.25</c:v>
                </c:pt>
                <c:pt idx="94">
                  <c:v>4453.125</c:v>
                </c:pt>
                <c:pt idx="95">
                  <c:v>4500</c:v>
                </c:pt>
                <c:pt idx="96">
                  <c:v>4546.875</c:v>
                </c:pt>
                <c:pt idx="97">
                  <c:v>4593.75</c:v>
                </c:pt>
                <c:pt idx="98">
                  <c:v>4640.625</c:v>
                </c:pt>
                <c:pt idx="99">
                  <c:v>4687.5</c:v>
                </c:pt>
                <c:pt idx="100">
                  <c:v>4734.375</c:v>
                </c:pt>
                <c:pt idx="101">
                  <c:v>4781.25</c:v>
                </c:pt>
                <c:pt idx="102">
                  <c:v>4828.125</c:v>
                </c:pt>
                <c:pt idx="103">
                  <c:v>4875</c:v>
                </c:pt>
                <c:pt idx="104">
                  <c:v>4921.875</c:v>
                </c:pt>
                <c:pt idx="105">
                  <c:v>4968.75</c:v>
                </c:pt>
                <c:pt idx="106">
                  <c:v>5015.625</c:v>
                </c:pt>
                <c:pt idx="107">
                  <c:v>5062.5</c:v>
                </c:pt>
                <c:pt idx="108">
                  <c:v>5109.375</c:v>
                </c:pt>
                <c:pt idx="109">
                  <c:v>5156.25</c:v>
                </c:pt>
                <c:pt idx="110">
                  <c:v>5203.125</c:v>
                </c:pt>
                <c:pt idx="111">
                  <c:v>5250</c:v>
                </c:pt>
                <c:pt idx="112">
                  <c:v>5296.875</c:v>
                </c:pt>
                <c:pt idx="113">
                  <c:v>5343.75</c:v>
                </c:pt>
                <c:pt idx="114">
                  <c:v>5390.625</c:v>
                </c:pt>
                <c:pt idx="115">
                  <c:v>5437.5</c:v>
                </c:pt>
                <c:pt idx="116">
                  <c:v>5484.375</c:v>
                </c:pt>
                <c:pt idx="117">
                  <c:v>5531.25</c:v>
                </c:pt>
                <c:pt idx="118">
                  <c:v>5578.125</c:v>
                </c:pt>
                <c:pt idx="119">
                  <c:v>5625</c:v>
                </c:pt>
                <c:pt idx="120">
                  <c:v>5671.875</c:v>
                </c:pt>
                <c:pt idx="121">
                  <c:v>5718.75</c:v>
                </c:pt>
                <c:pt idx="122">
                  <c:v>5765.625</c:v>
                </c:pt>
                <c:pt idx="123">
                  <c:v>5812.5</c:v>
                </c:pt>
                <c:pt idx="124">
                  <c:v>5859.375</c:v>
                </c:pt>
                <c:pt idx="125">
                  <c:v>5906.25</c:v>
                </c:pt>
                <c:pt idx="126">
                  <c:v>5953.125</c:v>
                </c:pt>
                <c:pt idx="127">
                  <c:v>6000</c:v>
                </c:pt>
                <c:pt idx="128">
                  <c:v>6046.875</c:v>
                </c:pt>
                <c:pt idx="129">
                  <c:v>6093.75</c:v>
                </c:pt>
                <c:pt idx="130">
                  <c:v>6140.625</c:v>
                </c:pt>
                <c:pt idx="131">
                  <c:v>6187.5</c:v>
                </c:pt>
                <c:pt idx="132">
                  <c:v>6234.375</c:v>
                </c:pt>
                <c:pt idx="133">
                  <c:v>6281.25</c:v>
                </c:pt>
                <c:pt idx="134">
                  <c:v>6328.125</c:v>
                </c:pt>
                <c:pt idx="135">
                  <c:v>6375</c:v>
                </c:pt>
                <c:pt idx="136">
                  <c:v>6421.875</c:v>
                </c:pt>
                <c:pt idx="137">
                  <c:v>6468.75</c:v>
                </c:pt>
                <c:pt idx="138">
                  <c:v>6515.625</c:v>
                </c:pt>
                <c:pt idx="139">
                  <c:v>6562.5</c:v>
                </c:pt>
                <c:pt idx="140">
                  <c:v>6609.375</c:v>
                </c:pt>
                <c:pt idx="141">
                  <c:v>6656.25</c:v>
                </c:pt>
                <c:pt idx="142">
                  <c:v>6703.125</c:v>
                </c:pt>
                <c:pt idx="143">
                  <c:v>6750</c:v>
                </c:pt>
                <c:pt idx="144">
                  <c:v>6796.875</c:v>
                </c:pt>
                <c:pt idx="145">
                  <c:v>6843.75</c:v>
                </c:pt>
                <c:pt idx="146">
                  <c:v>6890.625</c:v>
                </c:pt>
                <c:pt idx="147">
                  <c:v>6937.5</c:v>
                </c:pt>
                <c:pt idx="148">
                  <c:v>6984.375</c:v>
                </c:pt>
                <c:pt idx="149">
                  <c:v>7031.25</c:v>
                </c:pt>
                <c:pt idx="150">
                  <c:v>7078.125</c:v>
                </c:pt>
                <c:pt idx="151">
                  <c:v>7125</c:v>
                </c:pt>
                <c:pt idx="152">
                  <c:v>7171.875</c:v>
                </c:pt>
                <c:pt idx="153">
                  <c:v>7218.75</c:v>
                </c:pt>
                <c:pt idx="154">
                  <c:v>7265.625</c:v>
                </c:pt>
                <c:pt idx="155">
                  <c:v>7312.5</c:v>
                </c:pt>
                <c:pt idx="156">
                  <c:v>7359.375</c:v>
                </c:pt>
                <c:pt idx="157">
                  <c:v>7406.25</c:v>
                </c:pt>
                <c:pt idx="158">
                  <c:v>7453.125</c:v>
                </c:pt>
                <c:pt idx="159">
                  <c:v>7500</c:v>
                </c:pt>
                <c:pt idx="160">
                  <c:v>7546.875</c:v>
                </c:pt>
                <c:pt idx="161">
                  <c:v>7593.75</c:v>
                </c:pt>
                <c:pt idx="162">
                  <c:v>7640.625</c:v>
                </c:pt>
                <c:pt idx="163">
                  <c:v>7687.5</c:v>
                </c:pt>
                <c:pt idx="164">
                  <c:v>7734.375</c:v>
                </c:pt>
                <c:pt idx="165">
                  <c:v>7781.25</c:v>
                </c:pt>
                <c:pt idx="166">
                  <c:v>7828.125</c:v>
                </c:pt>
                <c:pt idx="167">
                  <c:v>7875</c:v>
                </c:pt>
                <c:pt idx="168">
                  <c:v>7921.875</c:v>
                </c:pt>
                <c:pt idx="169">
                  <c:v>7968.75</c:v>
                </c:pt>
                <c:pt idx="170">
                  <c:v>8015.625</c:v>
                </c:pt>
                <c:pt idx="171">
                  <c:v>8062.5</c:v>
                </c:pt>
                <c:pt idx="172">
                  <c:v>8109.375</c:v>
                </c:pt>
                <c:pt idx="173">
                  <c:v>8156.25</c:v>
                </c:pt>
                <c:pt idx="174">
                  <c:v>8203.125</c:v>
                </c:pt>
                <c:pt idx="175">
                  <c:v>8250</c:v>
                </c:pt>
                <c:pt idx="176">
                  <c:v>8296.875</c:v>
                </c:pt>
                <c:pt idx="177">
                  <c:v>8343.75</c:v>
                </c:pt>
                <c:pt idx="178">
                  <c:v>8390.625</c:v>
                </c:pt>
                <c:pt idx="179">
                  <c:v>8437.5</c:v>
                </c:pt>
                <c:pt idx="180">
                  <c:v>8484.375</c:v>
                </c:pt>
                <c:pt idx="181">
                  <c:v>8531.25</c:v>
                </c:pt>
                <c:pt idx="182">
                  <c:v>8578.125</c:v>
                </c:pt>
                <c:pt idx="183">
                  <c:v>8625</c:v>
                </c:pt>
                <c:pt idx="184">
                  <c:v>8671.875</c:v>
                </c:pt>
                <c:pt idx="185">
                  <c:v>8718.75</c:v>
                </c:pt>
                <c:pt idx="186">
                  <c:v>8765.625</c:v>
                </c:pt>
                <c:pt idx="187">
                  <c:v>8812.5</c:v>
                </c:pt>
                <c:pt idx="188">
                  <c:v>8859.375</c:v>
                </c:pt>
                <c:pt idx="189">
                  <c:v>8906.25</c:v>
                </c:pt>
                <c:pt idx="190">
                  <c:v>8953.125</c:v>
                </c:pt>
                <c:pt idx="191">
                  <c:v>9000</c:v>
                </c:pt>
                <c:pt idx="192">
                  <c:v>9046.875</c:v>
                </c:pt>
                <c:pt idx="193">
                  <c:v>9093.75</c:v>
                </c:pt>
                <c:pt idx="194">
                  <c:v>9140.625</c:v>
                </c:pt>
                <c:pt idx="195">
                  <c:v>9187.5</c:v>
                </c:pt>
                <c:pt idx="196">
                  <c:v>9234.375</c:v>
                </c:pt>
                <c:pt idx="197">
                  <c:v>9281.25</c:v>
                </c:pt>
                <c:pt idx="198">
                  <c:v>9328.125</c:v>
                </c:pt>
                <c:pt idx="199">
                  <c:v>9375</c:v>
                </c:pt>
                <c:pt idx="200">
                  <c:v>9421.875</c:v>
                </c:pt>
                <c:pt idx="201">
                  <c:v>9468.75</c:v>
                </c:pt>
                <c:pt idx="202">
                  <c:v>9515.625</c:v>
                </c:pt>
                <c:pt idx="203">
                  <c:v>9562.5</c:v>
                </c:pt>
                <c:pt idx="204">
                  <c:v>9609.375</c:v>
                </c:pt>
                <c:pt idx="205">
                  <c:v>9656.25</c:v>
                </c:pt>
                <c:pt idx="206">
                  <c:v>9703.125</c:v>
                </c:pt>
                <c:pt idx="207">
                  <c:v>9750</c:v>
                </c:pt>
                <c:pt idx="208">
                  <c:v>9796.875</c:v>
                </c:pt>
                <c:pt idx="209">
                  <c:v>9843.75</c:v>
                </c:pt>
                <c:pt idx="210">
                  <c:v>9890.625</c:v>
                </c:pt>
                <c:pt idx="211">
                  <c:v>9937.5</c:v>
                </c:pt>
                <c:pt idx="212">
                  <c:v>9984.375</c:v>
                </c:pt>
                <c:pt idx="213">
                  <c:v>10031.25</c:v>
                </c:pt>
                <c:pt idx="214">
                  <c:v>10078.125</c:v>
                </c:pt>
                <c:pt idx="215">
                  <c:v>10125</c:v>
                </c:pt>
                <c:pt idx="216">
                  <c:v>10171.875</c:v>
                </c:pt>
                <c:pt idx="217">
                  <c:v>10218.75</c:v>
                </c:pt>
                <c:pt idx="218">
                  <c:v>10265.625</c:v>
                </c:pt>
                <c:pt idx="219">
                  <c:v>10312.5</c:v>
                </c:pt>
                <c:pt idx="220">
                  <c:v>10359.375</c:v>
                </c:pt>
                <c:pt idx="221">
                  <c:v>10406.25</c:v>
                </c:pt>
                <c:pt idx="222">
                  <c:v>10453.125</c:v>
                </c:pt>
                <c:pt idx="223">
                  <c:v>10500</c:v>
                </c:pt>
                <c:pt idx="224">
                  <c:v>10546.875</c:v>
                </c:pt>
                <c:pt idx="225">
                  <c:v>10593.75</c:v>
                </c:pt>
                <c:pt idx="226">
                  <c:v>10640.625</c:v>
                </c:pt>
                <c:pt idx="227">
                  <c:v>10687.5</c:v>
                </c:pt>
                <c:pt idx="228">
                  <c:v>10734.375</c:v>
                </c:pt>
                <c:pt idx="229">
                  <c:v>10781.25</c:v>
                </c:pt>
                <c:pt idx="230">
                  <c:v>10828.125</c:v>
                </c:pt>
                <c:pt idx="231">
                  <c:v>10875</c:v>
                </c:pt>
                <c:pt idx="232">
                  <c:v>10921.875</c:v>
                </c:pt>
                <c:pt idx="233">
                  <c:v>10968.75</c:v>
                </c:pt>
                <c:pt idx="234">
                  <c:v>11015.625</c:v>
                </c:pt>
                <c:pt idx="235">
                  <c:v>11062.5</c:v>
                </c:pt>
                <c:pt idx="236">
                  <c:v>11109.375</c:v>
                </c:pt>
                <c:pt idx="237">
                  <c:v>11156.25</c:v>
                </c:pt>
                <c:pt idx="238">
                  <c:v>11203.125</c:v>
                </c:pt>
                <c:pt idx="239">
                  <c:v>11250</c:v>
                </c:pt>
                <c:pt idx="240">
                  <c:v>11296.875</c:v>
                </c:pt>
                <c:pt idx="241">
                  <c:v>11343.75</c:v>
                </c:pt>
                <c:pt idx="242">
                  <c:v>11390.625</c:v>
                </c:pt>
                <c:pt idx="243">
                  <c:v>11437.5</c:v>
                </c:pt>
                <c:pt idx="244">
                  <c:v>11484.375</c:v>
                </c:pt>
                <c:pt idx="245">
                  <c:v>11531.25</c:v>
                </c:pt>
                <c:pt idx="246">
                  <c:v>11578.125</c:v>
                </c:pt>
                <c:pt idx="247">
                  <c:v>11625</c:v>
                </c:pt>
                <c:pt idx="248">
                  <c:v>11671.875</c:v>
                </c:pt>
                <c:pt idx="249">
                  <c:v>11718.75</c:v>
                </c:pt>
                <c:pt idx="250">
                  <c:v>11765.625</c:v>
                </c:pt>
                <c:pt idx="251">
                  <c:v>11812.5</c:v>
                </c:pt>
                <c:pt idx="252">
                  <c:v>11859.375</c:v>
                </c:pt>
                <c:pt idx="253">
                  <c:v>11906.25</c:v>
                </c:pt>
                <c:pt idx="254">
                  <c:v>11953.125</c:v>
                </c:pt>
                <c:pt idx="255">
                  <c:v>12000</c:v>
                </c:pt>
                <c:pt idx="256">
                  <c:v>12046.875</c:v>
                </c:pt>
                <c:pt idx="257">
                  <c:v>12093.75</c:v>
                </c:pt>
                <c:pt idx="258">
                  <c:v>12140.625</c:v>
                </c:pt>
                <c:pt idx="259">
                  <c:v>12187.5</c:v>
                </c:pt>
                <c:pt idx="260">
                  <c:v>12234.375</c:v>
                </c:pt>
                <c:pt idx="261">
                  <c:v>12281.25</c:v>
                </c:pt>
                <c:pt idx="262">
                  <c:v>12328.125</c:v>
                </c:pt>
                <c:pt idx="263">
                  <c:v>12375</c:v>
                </c:pt>
                <c:pt idx="264">
                  <c:v>12421.875</c:v>
                </c:pt>
                <c:pt idx="265">
                  <c:v>12468.75</c:v>
                </c:pt>
                <c:pt idx="266">
                  <c:v>12515.625</c:v>
                </c:pt>
                <c:pt idx="267">
                  <c:v>12562.5</c:v>
                </c:pt>
                <c:pt idx="268">
                  <c:v>12609.375</c:v>
                </c:pt>
                <c:pt idx="269">
                  <c:v>12656.25</c:v>
                </c:pt>
                <c:pt idx="270">
                  <c:v>12703.125</c:v>
                </c:pt>
                <c:pt idx="271">
                  <c:v>12750</c:v>
                </c:pt>
                <c:pt idx="272">
                  <c:v>12796.875</c:v>
                </c:pt>
                <c:pt idx="273">
                  <c:v>12843.75</c:v>
                </c:pt>
                <c:pt idx="274">
                  <c:v>12890.625</c:v>
                </c:pt>
                <c:pt idx="275">
                  <c:v>12937.5</c:v>
                </c:pt>
                <c:pt idx="276">
                  <c:v>12984.375</c:v>
                </c:pt>
                <c:pt idx="277">
                  <c:v>13031.25</c:v>
                </c:pt>
                <c:pt idx="278">
                  <c:v>13078.125</c:v>
                </c:pt>
                <c:pt idx="279">
                  <c:v>13125</c:v>
                </c:pt>
                <c:pt idx="280">
                  <c:v>13171.875</c:v>
                </c:pt>
                <c:pt idx="281">
                  <c:v>13218.75</c:v>
                </c:pt>
                <c:pt idx="282">
                  <c:v>13265.625</c:v>
                </c:pt>
                <c:pt idx="283">
                  <c:v>13312.5</c:v>
                </c:pt>
                <c:pt idx="284">
                  <c:v>13359.375</c:v>
                </c:pt>
                <c:pt idx="285">
                  <c:v>13406.25</c:v>
                </c:pt>
                <c:pt idx="286">
                  <c:v>13453.125</c:v>
                </c:pt>
                <c:pt idx="287">
                  <c:v>13500</c:v>
                </c:pt>
                <c:pt idx="288">
                  <c:v>13546.875</c:v>
                </c:pt>
                <c:pt idx="289">
                  <c:v>13593.75</c:v>
                </c:pt>
                <c:pt idx="290">
                  <c:v>13640.625</c:v>
                </c:pt>
                <c:pt idx="291">
                  <c:v>13687.5</c:v>
                </c:pt>
                <c:pt idx="292">
                  <c:v>13734.375</c:v>
                </c:pt>
                <c:pt idx="293">
                  <c:v>13781.25</c:v>
                </c:pt>
                <c:pt idx="294">
                  <c:v>13828.125</c:v>
                </c:pt>
                <c:pt idx="295">
                  <c:v>13875</c:v>
                </c:pt>
                <c:pt idx="296">
                  <c:v>13921.875</c:v>
                </c:pt>
                <c:pt idx="297">
                  <c:v>13968.75</c:v>
                </c:pt>
                <c:pt idx="298">
                  <c:v>14015.625</c:v>
                </c:pt>
                <c:pt idx="299">
                  <c:v>14062.5</c:v>
                </c:pt>
                <c:pt idx="300">
                  <c:v>14109.375</c:v>
                </c:pt>
                <c:pt idx="301">
                  <c:v>14156.25</c:v>
                </c:pt>
                <c:pt idx="302">
                  <c:v>14203.125</c:v>
                </c:pt>
                <c:pt idx="303">
                  <c:v>14250</c:v>
                </c:pt>
                <c:pt idx="304">
                  <c:v>14296.875</c:v>
                </c:pt>
                <c:pt idx="305">
                  <c:v>14343.75</c:v>
                </c:pt>
                <c:pt idx="306">
                  <c:v>14390.625</c:v>
                </c:pt>
                <c:pt idx="307">
                  <c:v>14437.5</c:v>
                </c:pt>
                <c:pt idx="308">
                  <c:v>14484.375</c:v>
                </c:pt>
                <c:pt idx="309">
                  <c:v>14531.25</c:v>
                </c:pt>
                <c:pt idx="310">
                  <c:v>14578.125</c:v>
                </c:pt>
                <c:pt idx="311">
                  <c:v>14625</c:v>
                </c:pt>
                <c:pt idx="312">
                  <c:v>14671.875</c:v>
                </c:pt>
                <c:pt idx="313">
                  <c:v>14718.75</c:v>
                </c:pt>
                <c:pt idx="314">
                  <c:v>14765.625</c:v>
                </c:pt>
                <c:pt idx="315">
                  <c:v>14812.5</c:v>
                </c:pt>
                <c:pt idx="316">
                  <c:v>14859.375</c:v>
                </c:pt>
                <c:pt idx="317">
                  <c:v>14906.25</c:v>
                </c:pt>
                <c:pt idx="318">
                  <c:v>14953.125</c:v>
                </c:pt>
                <c:pt idx="319">
                  <c:v>15000</c:v>
                </c:pt>
                <c:pt idx="320">
                  <c:v>15046.875</c:v>
                </c:pt>
                <c:pt idx="321">
                  <c:v>15093.75</c:v>
                </c:pt>
                <c:pt idx="322">
                  <c:v>15140.625</c:v>
                </c:pt>
                <c:pt idx="323">
                  <c:v>15187.5</c:v>
                </c:pt>
                <c:pt idx="324">
                  <c:v>15234.375</c:v>
                </c:pt>
                <c:pt idx="325">
                  <c:v>15281.25</c:v>
                </c:pt>
                <c:pt idx="326">
                  <c:v>15328.125</c:v>
                </c:pt>
                <c:pt idx="327">
                  <c:v>15375</c:v>
                </c:pt>
                <c:pt idx="328">
                  <c:v>15421.875</c:v>
                </c:pt>
                <c:pt idx="329">
                  <c:v>15468.75</c:v>
                </c:pt>
                <c:pt idx="330">
                  <c:v>15515.625</c:v>
                </c:pt>
                <c:pt idx="331">
                  <c:v>15562.5</c:v>
                </c:pt>
                <c:pt idx="332">
                  <c:v>15609.375</c:v>
                </c:pt>
                <c:pt idx="333">
                  <c:v>15656.25</c:v>
                </c:pt>
                <c:pt idx="334">
                  <c:v>15703.125</c:v>
                </c:pt>
                <c:pt idx="335">
                  <c:v>15750</c:v>
                </c:pt>
                <c:pt idx="336">
                  <c:v>15796.875</c:v>
                </c:pt>
                <c:pt idx="337">
                  <c:v>15843.75</c:v>
                </c:pt>
                <c:pt idx="338">
                  <c:v>15890.625</c:v>
                </c:pt>
                <c:pt idx="339">
                  <c:v>15937.5</c:v>
                </c:pt>
                <c:pt idx="340">
                  <c:v>15984.375</c:v>
                </c:pt>
                <c:pt idx="341">
                  <c:v>16031.25</c:v>
                </c:pt>
                <c:pt idx="342">
                  <c:v>16078.125</c:v>
                </c:pt>
                <c:pt idx="343">
                  <c:v>16125</c:v>
                </c:pt>
                <c:pt idx="344">
                  <c:v>16171.875</c:v>
                </c:pt>
                <c:pt idx="345">
                  <c:v>16218.75</c:v>
                </c:pt>
                <c:pt idx="346">
                  <c:v>16265.625</c:v>
                </c:pt>
                <c:pt idx="347">
                  <c:v>16312.5</c:v>
                </c:pt>
                <c:pt idx="348">
                  <c:v>16359.375</c:v>
                </c:pt>
                <c:pt idx="349">
                  <c:v>16406.25</c:v>
                </c:pt>
                <c:pt idx="350">
                  <c:v>16453.125</c:v>
                </c:pt>
                <c:pt idx="351">
                  <c:v>16500</c:v>
                </c:pt>
                <c:pt idx="352">
                  <c:v>16546.875</c:v>
                </c:pt>
                <c:pt idx="353">
                  <c:v>16593.75</c:v>
                </c:pt>
                <c:pt idx="354">
                  <c:v>16640.625</c:v>
                </c:pt>
                <c:pt idx="355">
                  <c:v>16687.5</c:v>
                </c:pt>
                <c:pt idx="356">
                  <c:v>16734.375</c:v>
                </c:pt>
                <c:pt idx="357">
                  <c:v>16781.25</c:v>
                </c:pt>
                <c:pt idx="358">
                  <c:v>16828.125</c:v>
                </c:pt>
                <c:pt idx="359">
                  <c:v>16875</c:v>
                </c:pt>
                <c:pt idx="360">
                  <c:v>16921.875</c:v>
                </c:pt>
                <c:pt idx="361">
                  <c:v>16968.75</c:v>
                </c:pt>
                <c:pt idx="362">
                  <c:v>17015.625</c:v>
                </c:pt>
                <c:pt idx="363">
                  <c:v>17062.5</c:v>
                </c:pt>
                <c:pt idx="364">
                  <c:v>17109.375</c:v>
                </c:pt>
                <c:pt idx="365">
                  <c:v>17156.25</c:v>
                </c:pt>
                <c:pt idx="366">
                  <c:v>17203.125</c:v>
                </c:pt>
                <c:pt idx="367">
                  <c:v>17250</c:v>
                </c:pt>
                <c:pt idx="368">
                  <c:v>17296.875</c:v>
                </c:pt>
                <c:pt idx="369">
                  <c:v>17343.75</c:v>
                </c:pt>
                <c:pt idx="370">
                  <c:v>17390.625</c:v>
                </c:pt>
                <c:pt idx="371">
                  <c:v>17437.5</c:v>
                </c:pt>
                <c:pt idx="372">
                  <c:v>17484.375</c:v>
                </c:pt>
                <c:pt idx="373">
                  <c:v>17531.25</c:v>
                </c:pt>
                <c:pt idx="374">
                  <c:v>17578.125</c:v>
                </c:pt>
                <c:pt idx="375">
                  <c:v>17625</c:v>
                </c:pt>
                <c:pt idx="376">
                  <c:v>17671.875</c:v>
                </c:pt>
                <c:pt idx="377">
                  <c:v>17718.75</c:v>
                </c:pt>
                <c:pt idx="378">
                  <c:v>17765.625</c:v>
                </c:pt>
                <c:pt idx="379">
                  <c:v>17812.5</c:v>
                </c:pt>
                <c:pt idx="380">
                  <c:v>17859.375</c:v>
                </c:pt>
                <c:pt idx="381">
                  <c:v>17906.25</c:v>
                </c:pt>
                <c:pt idx="382">
                  <c:v>17953.125</c:v>
                </c:pt>
                <c:pt idx="383">
                  <c:v>18000</c:v>
                </c:pt>
                <c:pt idx="384">
                  <c:v>18046.875</c:v>
                </c:pt>
                <c:pt idx="385">
                  <c:v>18093.75</c:v>
                </c:pt>
                <c:pt idx="386">
                  <c:v>18140.625</c:v>
                </c:pt>
                <c:pt idx="387">
                  <c:v>18187.5</c:v>
                </c:pt>
                <c:pt idx="388">
                  <c:v>18234.375</c:v>
                </c:pt>
                <c:pt idx="389">
                  <c:v>18281.25</c:v>
                </c:pt>
                <c:pt idx="390">
                  <c:v>18328.125</c:v>
                </c:pt>
                <c:pt idx="391">
                  <c:v>18375</c:v>
                </c:pt>
                <c:pt idx="392">
                  <c:v>18421.875</c:v>
                </c:pt>
                <c:pt idx="393">
                  <c:v>18468.75</c:v>
                </c:pt>
                <c:pt idx="394">
                  <c:v>18515.625</c:v>
                </c:pt>
                <c:pt idx="395">
                  <c:v>18562.5</c:v>
                </c:pt>
                <c:pt idx="396">
                  <c:v>18609.375</c:v>
                </c:pt>
                <c:pt idx="397">
                  <c:v>18656.25</c:v>
                </c:pt>
                <c:pt idx="398">
                  <c:v>18703.125</c:v>
                </c:pt>
                <c:pt idx="399">
                  <c:v>18750</c:v>
                </c:pt>
                <c:pt idx="400">
                  <c:v>18796.875</c:v>
                </c:pt>
                <c:pt idx="401">
                  <c:v>18843.75</c:v>
                </c:pt>
                <c:pt idx="402">
                  <c:v>18890.625</c:v>
                </c:pt>
                <c:pt idx="403">
                  <c:v>18937.5</c:v>
                </c:pt>
                <c:pt idx="404">
                  <c:v>18984.375</c:v>
                </c:pt>
                <c:pt idx="405">
                  <c:v>19031.25</c:v>
                </c:pt>
                <c:pt idx="406">
                  <c:v>19078.125</c:v>
                </c:pt>
                <c:pt idx="407">
                  <c:v>19125</c:v>
                </c:pt>
                <c:pt idx="408">
                  <c:v>19171.875</c:v>
                </c:pt>
                <c:pt idx="409">
                  <c:v>19218.75</c:v>
                </c:pt>
                <c:pt idx="410">
                  <c:v>19265.625</c:v>
                </c:pt>
                <c:pt idx="411">
                  <c:v>19312.5</c:v>
                </c:pt>
                <c:pt idx="412">
                  <c:v>19359.375</c:v>
                </c:pt>
                <c:pt idx="413">
                  <c:v>19406.25</c:v>
                </c:pt>
                <c:pt idx="414">
                  <c:v>19453.125</c:v>
                </c:pt>
                <c:pt idx="415">
                  <c:v>19500</c:v>
                </c:pt>
                <c:pt idx="416">
                  <c:v>19546.875</c:v>
                </c:pt>
                <c:pt idx="417">
                  <c:v>19593.75</c:v>
                </c:pt>
                <c:pt idx="418">
                  <c:v>19640.625</c:v>
                </c:pt>
                <c:pt idx="419">
                  <c:v>19687.5</c:v>
                </c:pt>
                <c:pt idx="420">
                  <c:v>19734.375</c:v>
                </c:pt>
                <c:pt idx="421">
                  <c:v>19781.25</c:v>
                </c:pt>
                <c:pt idx="422">
                  <c:v>19828.125</c:v>
                </c:pt>
                <c:pt idx="423">
                  <c:v>19875</c:v>
                </c:pt>
                <c:pt idx="424">
                  <c:v>19921.875</c:v>
                </c:pt>
                <c:pt idx="425">
                  <c:v>19968.75</c:v>
                </c:pt>
                <c:pt idx="426">
                  <c:v>20015.625</c:v>
                </c:pt>
                <c:pt idx="427">
                  <c:v>20062.5</c:v>
                </c:pt>
                <c:pt idx="428">
                  <c:v>20109.375</c:v>
                </c:pt>
                <c:pt idx="429">
                  <c:v>20156.25</c:v>
                </c:pt>
                <c:pt idx="430">
                  <c:v>20203.125</c:v>
                </c:pt>
                <c:pt idx="431">
                  <c:v>20250</c:v>
                </c:pt>
                <c:pt idx="432">
                  <c:v>20296.875</c:v>
                </c:pt>
                <c:pt idx="433">
                  <c:v>20343.75</c:v>
                </c:pt>
                <c:pt idx="434">
                  <c:v>20390.625</c:v>
                </c:pt>
                <c:pt idx="435">
                  <c:v>20437.5</c:v>
                </c:pt>
                <c:pt idx="436">
                  <c:v>20484.375</c:v>
                </c:pt>
                <c:pt idx="437">
                  <c:v>20531.25</c:v>
                </c:pt>
                <c:pt idx="438">
                  <c:v>20578.125</c:v>
                </c:pt>
                <c:pt idx="439">
                  <c:v>20625</c:v>
                </c:pt>
                <c:pt idx="440">
                  <c:v>20671.875</c:v>
                </c:pt>
                <c:pt idx="441">
                  <c:v>20718.75</c:v>
                </c:pt>
                <c:pt idx="442">
                  <c:v>20765.625</c:v>
                </c:pt>
                <c:pt idx="443">
                  <c:v>20812.5</c:v>
                </c:pt>
                <c:pt idx="444">
                  <c:v>20859.375</c:v>
                </c:pt>
                <c:pt idx="445">
                  <c:v>20906.25</c:v>
                </c:pt>
                <c:pt idx="446">
                  <c:v>20953.125</c:v>
                </c:pt>
                <c:pt idx="447">
                  <c:v>21000</c:v>
                </c:pt>
                <c:pt idx="448">
                  <c:v>21046.875</c:v>
                </c:pt>
                <c:pt idx="449">
                  <c:v>21093.75</c:v>
                </c:pt>
                <c:pt idx="450">
                  <c:v>21140.625</c:v>
                </c:pt>
                <c:pt idx="451">
                  <c:v>21187.5</c:v>
                </c:pt>
                <c:pt idx="452">
                  <c:v>21234.375</c:v>
                </c:pt>
                <c:pt idx="453">
                  <c:v>21281.25</c:v>
                </c:pt>
                <c:pt idx="454">
                  <c:v>21328.125</c:v>
                </c:pt>
                <c:pt idx="455">
                  <c:v>21375</c:v>
                </c:pt>
                <c:pt idx="456">
                  <c:v>21421.875</c:v>
                </c:pt>
                <c:pt idx="457">
                  <c:v>21468.75</c:v>
                </c:pt>
                <c:pt idx="458">
                  <c:v>21515.625</c:v>
                </c:pt>
                <c:pt idx="459">
                  <c:v>21562.5</c:v>
                </c:pt>
                <c:pt idx="460">
                  <c:v>21609.375</c:v>
                </c:pt>
                <c:pt idx="461">
                  <c:v>21656.25</c:v>
                </c:pt>
                <c:pt idx="462">
                  <c:v>21703.125</c:v>
                </c:pt>
                <c:pt idx="463">
                  <c:v>21750</c:v>
                </c:pt>
                <c:pt idx="464">
                  <c:v>21796.875</c:v>
                </c:pt>
                <c:pt idx="465">
                  <c:v>21843.75</c:v>
                </c:pt>
                <c:pt idx="466">
                  <c:v>21890.625</c:v>
                </c:pt>
                <c:pt idx="467">
                  <c:v>21937.5</c:v>
                </c:pt>
                <c:pt idx="468">
                  <c:v>21984.375</c:v>
                </c:pt>
                <c:pt idx="469">
                  <c:v>22031.25</c:v>
                </c:pt>
                <c:pt idx="470">
                  <c:v>22078.125</c:v>
                </c:pt>
                <c:pt idx="471">
                  <c:v>22125</c:v>
                </c:pt>
                <c:pt idx="472">
                  <c:v>22171.875</c:v>
                </c:pt>
                <c:pt idx="473">
                  <c:v>22218.75</c:v>
                </c:pt>
                <c:pt idx="474">
                  <c:v>22265.625</c:v>
                </c:pt>
                <c:pt idx="475">
                  <c:v>22312.5</c:v>
                </c:pt>
                <c:pt idx="476">
                  <c:v>22359.375</c:v>
                </c:pt>
                <c:pt idx="477">
                  <c:v>22406.25</c:v>
                </c:pt>
                <c:pt idx="478">
                  <c:v>22453.125</c:v>
                </c:pt>
                <c:pt idx="479">
                  <c:v>22500</c:v>
                </c:pt>
                <c:pt idx="480">
                  <c:v>22546.875</c:v>
                </c:pt>
                <c:pt idx="481">
                  <c:v>22593.75</c:v>
                </c:pt>
                <c:pt idx="482">
                  <c:v>22640.625</c:v>
                </c:pt>
                <c:pt idx="483">
                  <c:v>22687.5</c:v>
                </c:pt>
                <c:pt idx="484">
                  <c:v>22734.375</c:v>
                </c:pt>
                <c:pt idx="485">
                  <c:v>22781.25</c:v>
                </c:pt>
                <c:pt idx="486">
                  <c:v>22828.125</c:v>
                </c:pt>
                <c:pt idx="487">
                  <c:v>22875</c:v>
                </c:pt>
                <c:pt idx="488">
                  <c:v>22921.875</c:v>
                </c:pt>
                <c:pt idx="489">
                  <c:v>22968.75</c:v>
                </c:pt>
                <c:pt idx="490">
                  <c:v>23015.625</c:v>
                </c:pt>
                <c:pt idx="491">
                  <c:v>23062.5</c:v>
                </c:pt>
                <c:pt idx="492">
                  <c:v>23109.375</c:v>
                </c:pt>
                <c:pt idx="493">
                  <c:v>23156.25</c:v>
                </c:pt>
                <c:pt idx="494">
                  <c:v>23203.125</c:v>
                </c:pt>
                <c:pt idx="495">
                  <c:v>23250</c:v>
                </c:pt>
                <c:pt idx="496">
                  <c:v>23296.875</c:v>
                </c:pt>
                <c:pt idx="497">
                  <c:v>23343.75</c:v>
                </c:pt>
                <c:pt idx="498">
                  <c:v>23390.625</c:v>
                </c:pt>
                <c:pt idx="499">
                  <c:v>23437.5</c:v>
                </c:pt>
                <c:pt idx="500">
                  <c:v>23484.375</c:v>
                </c:pt>
                <c:pt idx="501">
                  <c:v>23531.25</c:v>
                </c:pt>
                <c:pt idx="502">
                  <c:v>23578.125</c:v>
                </c:pt>
                <c:pt idx="503">
                  <c:v>23625</c:v>
                </c:pt>
                <c:pt idx="504">
                  <c:v>23671.875</c:v>
                </c:pt>
                <c:pt idx="505">
                  <c:v>23718.75</c:v>
                </c:pt>
                <c:pt idx="506">
                  <c:v>23765.625</c:v>
                </c:pt>
                <c:pt idx="507">
                  <c:v>23812.5</c:v>
                </c:pt>
                <c:pt idx="508">
                  <c:v>23859.375</c:v>
                </c:pt>
                <c:pt idx="509">
                  <c:v>23906.25</c:v>
                </c:pt>
                <c:pt idx="510">
                  <c:v>23953.125</c:v>
                </c:pt>
              </c:numCache>
            </c:numRef>
          </c:xVal>
          <c:yVal>
            <c:numRef>
              <c:f>Idaho!$E$2:$E$512</c:f>
              <c:numCache>
                <c:formatCode>General</c:formatCode>
                <c:ptCount val="511"/>
                <c:pt idx="0">
                  <c:v>-47.097553495370384</c:v>
                </c:pt>
                <c:pt idx="1">
                  <c:v>-46.095048527569148</c:v>
                </c:pt>
                <c:pt idx="2">
                  <c:v>-33.60066388913738</c:v>
                </c:pt>
                <c:pt idx="3">
                  <c:v>-29.427027506290798</c:v>
                </c:pt>
                <c:pt idx="4">
                  <c:v>-33.054588977393522</c:v>
                </c:pt>
                <c:pt idx="5">
                  <c:v>-30.281046379748688</c:v>
                </c:pt>
                <c:pt idx="6">
                  <c:v>-24.494157667057017</c:v>
                </c:pt>
                <c:pt idx="7">
                  <c:v>-27.586393556011217</c:v>
                </c:pt>
                <c:pt idx="8">
                  <c:v>-28.286085630451474</c:v>
                </c:pt>
                <c:pt idx="9">
                  <c:v>-29.356053508595949</c:v>
                </c:pt>
                <c:pt idx="10">
                  <c:v>-30.877443092573394</c:v>
                </c:pt>
                <c:pt idx="11">
                  <c:v>-31.454269807041005</c:v>
                </c:pt>
                <c:pt idx="12">
                  <c:v>-29.848996797444748</c:v>
                </c:pt>
                <c:pt idx="13">
                  <c:v>-30.867182373616505</c:v>
                </c:pt>
                <c:pt idx="14">
                  <c:v>-33.252738030273001</c:v>
                </c:pt>
                <c:pt idx="15">
                  <c:v>-32.986869073228135</c:v>
                </c:pt>
                <c:pt idx="16">
                  <c:v>-31.230542122431014</c:v>
                </c:pt>
                <c:pt idx="17">
                  <c:v>-31.27016380706258</c:v>
                </c:pt>
                <c:pt idx="18">
                  <c:v>-32.290473011380179</c:v>
                </c:pt>
                <c:pt idx="19">
                  <c:v>-32.679945392969984</c:v>
                </c:pt>
                <c:pt idx="20">
                  <c:v>-33.562973501746782</c:v>
                </c:pt>
                <c:pt idx="21">
                  <c:v>-34.405904178730459</c:v>
                </c:pt>
                <c:pt idx="22">
                  <c:v>-36.243378847256807</c:v>
                </c:pt>
                <c:pt idx="23">
                  <c:v>-36.055752825385234</c:v>
                </c:pt>
                <c:pt idx="24">
                  <c:v>-35.571107447166796</c:v>
                </c:pt>
                <c:pt idx="25">
                  <c:v>-35.803259905416432</c:v>
                </c:pt>
                <c:pt idx="26">
                  <c:v>-35.985169511423564</c:v>
                </c:pt>
                <c:pt idx="27">
                  <c:v>-36.833746624437978</c:v>
                </c:pt>
                <c:pt idx="28">
                  <c:v>-38.085370908839529</c:v>
                </c:pt>
                <c:pt idx="29">
                  <c:v>-38.249608876522359</c:v>
                </c:pt>
                <c:pt idx="30">
                  <c:v>-38.489150897050727</c:v>
                </c:pt>
                <c:pt idx="31">
                  <c:v>-39.247929029359852</c:v>
                </c:pt>
                <c:pt idx="32">
                  <c:v>-39.585179160510563</c:v>
                </c:pt>
                <c:pt idx="33">
                  <c:v>-39.22504803933613</c:v>
                </c:pt>
                <c:pt idx="34">
                  <c:v>-39.13823587296563</c:v>
                </c:pt>
                <c:pt idx="35">
                  <c:v>-39.918932217431419</c:v>
                </c:pt>
                <c:pt idx="36">
                  <c:v>-39.746357943757019</c:v>
                </c:pt>
                <c:pt idx="37">
                  <c:v>-40.70995610098889</c:v>
                </c:pt>
                <c:pt idx="38">
                  <c:v>-41.837474529783229</c:v>
                </c:pt>
                <c:pt idx="39">
                  <c:v>-42.942799106073032</c:v>
                </c:pt>
                <c:pt idx="40">
                  <c:v>-43.20163751531782</c:v>
                </c:pt>
                <c:pt idx="41">
                  <c:v>-43.547976474887896</c:v>
                </c:pt>
                <c:pt idx="42">
                  <c:v>-43.452885336042293</c:v>
                </c:pt>
                <c:pt idx="43">
                  <c:v>-44.107442008345188</c:v>
                </c:pt>
                <c:pt idx="44">
                  <c:v>-44.163920158716934</c:v>
                </c:pt>
                <c:pt idx="45">
                  <c:v>-43.679837645022161</c:v>
                </c:pt>
                <c:pt idx="46">
                  <c:v>-44.423633150466372</c:v>
                </c:pt>
                <c:pt idx="47">
                  <c:v>-44.354557990353172</c:v>
                </c:pt>
                <c:pt idx="48">
                  <c:v>-45.245282067144508</c:v>
                </c:pt>
                <c:pt idx="49">
                  <c:v>-45.373088953426368</c:v>
                </c:pt>
                <c:pt idx="50">
                  <c:v>-44.781529085442614</c:v>
                </c:pt>
                <c:pt idx="51">
                  <c:v>-43.388691052424491</c:v>
                </c:pt>
                <c:pt idx="52">
                  <c:v>-43.791588969098811</c:v>
                </c:pt>
                <c:pt idx="53">
                  <c:v>-44.782089920573732</c:v>
                </c:pt>
                <c:pt idx="54">
                  <c:v>-45.838783470334775</c:v>
                </c:pt>
                <c:pt idx="55">
                  <c:v>-45.9823082233817</c:v>
                </c:pt>
                <c:pt idx="56">
                  <c:v>-46.231063437638873</c:v>
                </c:pt>
                <c:pt idx="57">
                  <c:v>-46.039593677708197</c:v>
                </c:pt>
                <c:pt idx="58">
                  <c:v>-44.785843505832311</c:v>
                </c:pt>
                <c:pt idx="59">
                  <c:v>-44.433565205618123</c:v>
                </c:pt>
                <c:pt idx="60">
                  <c:v>-44.923959534653967</c:v>
                </c:pt>
                <c:pt idx="61">
                  <c:v>-46.025711502655192</c:v>
                </c:pt>
                <c:pt idx="62">
                  <c:v>-47.146653172202846</c:v>
                </c:pt>
                <c:pt idx="63">
                  <c:v>-47.715987479511242</c:v>
                </c:pt>
                <c:pt idx="64">
                  <c:v>-47.910470072979834</c:v>
                </c:pt>
                <c:pt idx="65">
                  <c:v>-47.596363167561499</c:v>
                </c:pt>
                <c:pt idx="66">
                  <c:v>-47.76301141321882</c:v>
                </c:pt>
                <c:pt idx="67">
                  <c:v>-47.669416775947738</c:v>
                </c:pt>
                <c:pt idx="68">
                  <c:v>-47.805712430028819</c:v>
                </c:pt>
                <c:pt idx="69">
                  <c:v>-48.028204660323226</c:v>
                </c:pt>
                <c:pt idx="70">
                  <c:v>-47.846078773568436</c:v>
                </c:pt>
                <c:pt idx="71">
                  <c:v>-48.280870017747809</c:v>
                </c:pt>
                <c:pt idx="72">
                  <c:v>-48.061635508713664</c:v>
                </c:pt>
                <c:pt idx="73">
                  <c:v>-48.322003163335182</c:v>
                </c:pt>
                <c:pt idx="74">
                  <c:v>-48.622462638523089</c:v>
                </c:pt>
                <c:pt idx="75">
                  <c:v>-48.797352275554445</c:v>
                </c:pt>
                <c:pt idx="76">
                  <c:v>-48.749504049182896</c:v>
                </c:pt>
                <c:pt idx="77">
                  <c:v>-48.136218521075136</c:v>
                </c:pt>
                <c:pt idx="78">
                  <c:v>-48.104721797163002</c:v>
                </c:pt>
                <c:pt idx="79">
                  <c:v>-46.890862488543526</c:v>
                </c:pt>
                <c:pt idx="80">
                  <c:v>-46.416743675597417</c:v>
                </c:pt>
                <c:pt idx="81">
                  <c:v>-46.797172875030441</c:v>
                </c:pt>
                <c:pt idx="82">
                  <c:v>-46.410729009571888</c:v>
                </c:pt>
                <c:pt idx="83">
                  <c:v>-45.921011380091116</c:v>
                </c:pt>
                <c:pt idx="84">
                  <c:v>-47.685853639917163</c:v>
                </c:pt>
                <c:pt idx="85">
                  <c:v>-48.525843771167004</c:v>
                </c:pt>
                <c:pt idx="86">
                  <c:v>-48.516535062907636</c:v>
                </c:pt>
                <c:pt idx="87">
                  <c:v>-48.68608309099352</c:v>
                </c:pt>
                <c:pt idx="88">
                  <c:v>-48.834197699436245</c:v>
                </c:pt>
                <c:pt idx="89">
                  <c:v>-48.286780983176719</c:v>
                </c:pt>
                <c:pt idx="90">
                  <c:v>-48.533346272142502</c:v>
                </c:pt>
                <c:pt idx="91">
                  <c:v>-48.792243116483469</c:v>
                </c:pt>
                <c:pt idx="92">
                  <c:v>-48.745910272889034</c:v>
                </c:pt>
                <c:pt idx="93">
                  <c:v>-48.393737691898927</c:v>
                </c:pt>
                <c:pt idx="94">
                  <c:v>-48.085205506127295</c:v>
                </c:pt>
                <c:pt idx="95">
                  <c:v>-47.310871019327145</c:v>
                </c:pt>
                <c:pt idx="96">
                  <c:v>-47.958211696228673</c:v>
                </c:pt>
                <c:pt idx="97">
                  <c:v>-48.203911153090679</c:v>
                </c:pt>
                <c:pt idx="98">
                  <c:v>-47.950627148909597</c:v>
                </c:pt>
                <c:pt idx="99">
                  <c:v>-48.22013257723551</c:v>
                </c:pt>
                <c:pt idx="100">
                  <c:v>-48.973776458548649</c:v>
                </c:pt>
                <c:pt idx="101">
                  <c:v>-49.613247933154106</c:v>
                </c:pt>
                <c:pt idx="102">
                  <c:v>-50.14316925455558</c:v>
                </c:pt>
                <c:pt idx="103">
                  <c:v>-50.020869783272666</c:v>
                </c:pt>
                <c:pt idx="104">
                  <c:v>-50.042987981068812</c:v>
                </c:pt>
                <c:pt idx="105">
                  <c:v>-50.082570405559906</c:v>
                </c:pt>
                <c:pt idx="106">
                  <c:v>-49.795713705175821</c:v>
                </c:pt>
                <c:pt idx="107">
                  <c:v>-48.981182614449359</c:v>
                </c:pt>
                <c:pt idx="108">
                  <c:v>-49.123124949609284</c:v>
                </c:pt>
                <c:pt idx="109">
                  <c:v>-49.890254604455876</c:v>
                </c:pt>
                <c:pt idx="110">
                  <c:v>-49.926382546498907</c:v>
                </c:pt>
                <c:pt idx="111">
                  <c:v>-49.914160813339905</c:v>
                </c:pt>
                <c:pt idx="112">
                  <c:v>-49.831403509281593</c:v>
                </c:pt>
                <c:pt idx="113">
                  <c:v>-49.916461802148923</c:v>
                </c:pt>
                <c:pt idx="114">
                  <c:v>-50.03765792030714</c:v>
                </c:pt>
                <c:pt idx="115">
                  <c:v>-50.228680149863571</c:v>
                </c:pt>
                <c:pt idx="116">
                  <c:v>-50.494705832040701</c:v>
                </c:pt>
                <c:pt idx="117">
                  <c:v>-51.445119360709029</c:v>
                </c:pt>
                <c:pt idx="118">
                  <c:v>-51.67624218006906</c:v>
                </c:pt>
                <c:pt idx="119">
                  <c:v>-51.783818782472622</c:v>
                </c:pt>
                <c:pt idx="120">
                  <c:v>-51.952010706374253</c:v>
                </c:pt>
                <c:pt idx="121">
                  <c:v>-51.304240534404251</c:v>
                </c:pt>
                <c:pt idx="122">
                  <c:v>-51.236471891555418</c:v>
                </c:pt>
                <c:pt idx="123">
                  <c:v>-51.773657443476147</c:v>
                </c:pt>
                <c:pt idx="124">
                  <c:v>-51.476498894863091</c:v>
                </c:pt>
                <c:pt idx="125">
                  <c:v>-51.352848987947034</c:v>
                </c:pt>
                <c:pt idx="126">
                  <c:v>-51.986574501065988</c:v>
                </c:pt>
                <c:pt idx="127">
                  <c:v>-52.296500247320047</c:v>
                </c:pt>
                <c:pt idx="128">
                  <c:v>-52.277940073302958</c:v>
                </c:pt>
                <c:pt idx="129">
                  <c:v>-51.470480857905393</c:v>
                </c:pt>
                <c:pt idx="130">
                  <c:v>-51.095173511185735</c:v>
                </c:pt>
                <c:pt idx="131">
                  <c:v>-51.636693973303949</c:v>
                </c:pt>
                <c:pt idx="132">
                  <c:v>-51.716362213514842</c:v>
                </c:pt>
                <c:pt idx="133">
                  <c:v>-51.865364229216965</c:v>
                </c:pt>
                <c:pt idx="134">
                  <c:v>-52.234929045053811</c:v>
                </c:pt>
                <c:pt idx="135">
                  <c:v>-52.046024712064096</c:v>
                </c:pt>
                <c:pt idx="136">
                  <c:v>-52.365123306878203</c:v>
                </c:pt>
                <c:pt idx="137">
                  <c:v>-52.469163930957933</c:v>
                </c:pt>
                <c:pt idx="138">
                  <c:v>-52.19007970987704</c:v>
                </c:pt>
                <c:pt idx="139">
                  <c:v>-52.045960792640066</c:v>
                </c:pt>
                <c:pt idx="140">
                  <c:v>-51.859172351037216</c:v>
                </c:pt>
                <c:pt idx="141">
                  <c:v>-51.987663579033082</c:v>
                </c:pt>
                <c:pt idx="142">
                  <c:v>-52.700135692187295</c:v>
                </c:pt>
                <c:pt idx="143">
                  <c:v>-53.083462927105174</c:v>
                </c:pt>
                <c:pt idx="144">
                  <c:v>-52.620330540916584</c:v>
                </c:pt>
                <c:pt idx="145">
                  <c:v>-52.527541810781372</c:v>
                </c:pt>
                <c:pt idx="146">
                  <c:v>-51.918315033419859</c:v>
                </c:pt>
                <c:pt idx="147">
                  <c:v>-51.940613524666908</c:v>
                </c:pt>
                <c:pt idx="148">
                  <c:v>-52.449162619048096</c:v>
                </c:pt>
                <c:pt idx="149">
                  <c:v>-52.397909669376922</c:v>
                </c:pt>
                <c:pt idx="150">
                  <c:v>-52.529222046371586</c:v>
                </c:pt>
                <c:pt idx="151">
                  <c:v>-52.248258138290375</c:v>
                </c:pt>
                <c:pt idx="152">
                  <c:v>-52.365857350584577</c:v>
                </c:pt>
                <c:pt idx="153">
                  <c:v>-52.317599105567766</c:v>
                </c:pt>
                <c:pt idx="154">
                  <c:v>-52.196319842100678</c:v>
                </c:pt>
                <c:pt idx="155">
                  <c:v>-52.675407015290773</c:v>
                </c:pt>
                <c:pt idx="156">
                  <c:v>-53.429500096205459</c:v>
                </c:pt>
                <c:pt idx="157">
                  <c:v>-52.541976571598418</c:v>
                </c:pt>
                <c:pt idx="158">
                  <c:v>-52.181751943648194</c:v>
                </c:pt>
                <c:pt idx="159">
                  <c:v>-52.898739729708282</c:v>
                </c:pt>
                <c:pt idx="160">
                  <c:v>-53.512810462068174</c:v>
                </c:pt>
                <c:pt idx="161">
                  <c:v>-53.726262687724635</c:v>
                </c:pt>
                <c:pt idx="162">
                  <c:v>-53.704869968162669</c:v>
                </c:pt>
                <c:pt idx="163">
                  <c:v>-53.748000879145707</c:v>
                </c:pt>
                <c:pt idx="164">
                  <c:v>-53.609026010514278</c:v>
                </c:pt>
                <c:pt idx="165">
                  <c:v>-52.333797965992886</c:v>
                </c:pt>
                <c:pt idx="166">
                  <c:v>-51.661902363004536</c:v>
                </c:pt>
                <c:pt idx="167">
                  <c:v>-52.424742832492491</c:v>
                </c:pt>
                <c:pt idx="168">
                  <c:v>-53.482186018748806</c:v>
                </c:pt>
                <c:pt idx="169">
                  <c:v>-53.747391579249296</c:v>
                </c:pt>
                <c:pt idx="170">
                  <c:v>-54.070774184494624</c:v>
                </c:pt>
                <c:pt idx="171">
                  <c:v>-53.971318517857007</c:v>
                </c:pt>
                <c:pt idx="172">
                  <c:v>-54.24908927543234</c:v>
                </c:pt>
                <c:pt idx="173">
                  <c:v>-54.727279165897436</c:v>
                </c:pt>
                <c:pt idx="174">
                  <c:v>-55.486843910371995</c:v>
                </c:pt>
                <c:pt idx="175">
                  <c:v>-55.390812242285151</c:v>
                </c:pt>
                <c:pt idx="176">
                  <c:v>-55.361528907246189</c:v>
                </c:pt>
                <c:pt idx="177">
                  <c:v>-55.579013662919344</c:v>
                </c:pt>
                <c:pt idx="178">
                  <c:v>-55.545450278902379</c:v>
                </c:pt>
                <c:pt idx="179">
                  <c:v>-55.462974536608669</c:v>
                </c:pt>
                <c:pt idx="180">
                  <c:v>-56.04878722915268</c:v>
                </c:pt>
                <c:pt idx="181">
                  <c:v>-56.085677161238678</c:v>
                </c:pt>
                <c:pt idx="182">
                  <c:v>-55.474165149052283</c:v>
                </c:pt>
                <c:pt idx="183">
                  <c:v>-55.741958020154932</c:v>
                </c:pt>
                <c:pt idx="184">
                  <c:v>-56.139754613381044</c:v>
                </c:pt>
                <c:pt idx="185">
                  <c:v>-56.147535778737492</c:v>
                </c:pt>
                <c:pt idx="186">
                  <c:v>-56.035818377305681</c:v>
                </c:pt>
                <c:pt idx="187">
                  <c:v>-55.983894281145595</c:v>
                </c:pt>
                <c:pt idx="188">
                  <c:v>-56.016809373202165</c:v>
                </c:pt>
                <c:pt idx="189">
                  <c:v>-55.823158547213382</c:v>
                </c:pt>
                <c:pt idx="190">
                  <c:v>-55.997895707620486</c:v>
                </c:pt>
                <c:pt idx="191">
                  <c:v>-56.437366769479731</c:v>
                </c:pt>
                <c:pt idx="192">
                  <c:v>-57.24439965837589</c:v>
                </c:pt>
                <c:pt idx="193">
                  <c:v>-57.160501310337288</c:v>
                </c:pt>
                <c:pt idx="194">
                  <c:v>-56.688844671752321</c:v>
                </c:pt>
                <c:pt idx="195">
                  <c:v>-56.923808699287264</c:v>
                </c:pt>
                <c:pt idx="196">
                  <c:v>-57.410520359805567</c:v>
                </c:pt>
                <c:pt idx="197">
                  <c:v>-56.945291630288146</c:v>
                </c:pt>
                <c:pt idx="198">
                  <c:v>-57.529794497755056</c:v>
                </c:pt>
                <c:pt idx="199">
                  <c:v>-57.561477959188046</c:v>
                </c:pt>
                <c:pt idx="200">
                  <c:v>-57.614491021454327</c:v>
                </c:pt>
                <c:pt idx="201">
                  <c:v>-58.020403701231196</c:v>
                </c:pt>
                <c:pt idx="202">
                  <c:v>-58.039835024931591</c:v>
                </c:pt>
                <c:pt idx="203">
                  <c:v>-58.027953028630577</c:v>
                </c:pt>
                <c:pt idx="204">
                  <c:v>-58.126425757992564</c:v>
                </c:pt>
                <c:pt idx="205">
                  <c:v>-57.986509268199391</c:v>
                </c:pt>
                <c:pt idx="206">
                  <c:v>-58.229396623879055</c:v>
                </c:pt>
                <c:pt idx="207">
                  <c:v>-58.416348899035142</c:v>
                </c:pt>
                <c:pt idx="208">
                  <c:v>-58.109740176977006</c:v>
                </c:pt>
                <c:pt idx="209">
                  <c:v>-58.115473550250478</c:v>
                </c:pt>
                <c:pt idx="210">
                  <c:v>-58.331270120569151</c:v>
                </c:pt>
                <c:pt idx="211">
                  <c:v>-58.239384998746345</c:v>
                </c:pt>
                <c:pt idx="212">
                  <c:v>-58.034695304627427</c:v>
                </c:pt>
                <c:pt idx="213">
                  <c:v>-58.276309167022802</c:v>
                </c:pt>
                <c:pt idx="214">
                  <c:v>-58.307072723641276</c:v>
                </c:pt>
                <c:pt idx="215">
                  <c:v>-58.410853121023941</c:v>
                </c:pt>
                <c:pt idx="216">
                  <c:v>-58.467977514478456</c:v>
                </c:pt>
                <c:pt idx="217">
                  <c:v>-58.413472068013753</c:v>
                </c:pt>
                <c:pt idx="218">
                  <c:v>-58.350434954275187</c:v>
                </c:pt>
                <c:pt idx="219">
                  <c:v>-58.460267354479996</c:v>
                </c:pt>
                <c:pt idx="220">
                  <c:v>-58.579957458353199</c:v>
                </c:pt>
                <c:pt idx="221">
                  <c:v>-58.813344464063796</c:v>
                </c:pt>
                <c:pt idx="222">
                  <c:v>-58.463513578161354</c:v>
                </c:pt>
                <c:pt idx="223">
                  <c:v>-58.725430015512885</c:v>
                </c:pt>
                <c:pt idx="224">
                  <c:v>-58.770919999240036</c:v>
                </c:pt>
                <c:pt idx="225">
                  <c:v>-58.638672760656689</c:v>
                </c:pt>
                <c:pt idx="226">
                  <c:v>-58.602667539206671</c:v>
                </c:pt>
                <c:pt idx="227">
                  <c:v>-58.923445582401939</c:v>
                </c:pt>
                <c:pt idx="228">
                  <c:v>-59.218222145760961</c:v>
                </c:pt>
                <c:pt idx="229">
                  <c:v>-59.167235492747345</c:v>
                </c:pt>
                <c:pt idx="230">
                  <c:v>-59.270584894708847</c:v>
                </c:pt>
                <c:pt idx="231">
                  <c:v>-60.077185630816523</c:v>
                </c:pt>
                <c:pt idx="232">
                  <c:v>-60.192825988004216</c:v>
                </c:pt>
                <c:pt idx="233">
                  <c:v>-59.930334260908268</c:v>
                </c:pt>
                <c:pt idx="234">
                  <c:v>-60.328556751807504</c:v>
                </c:pt>
                <c:pt idx="235">
                  <c:v>-60.814670770563453</c:v>
                </c:pt>
                <c:pt idx="236">
                  <c:v>-60.59195063456081</c:v>
                </c:pt>
                <c:pt idx="237">
                  <c:v>-60.486130668648144</c:v>
                </c:pt>
                <c:pt idx="238">
                  <c:v>-60.79068420507889</c:v>
                </c:pt>
                <c:pt idx="239">
                  <c:v>-61.768172583452454</c:v>
                </c:pt>
                <c:pt idx="240">
                  <c:v>-62.142794150655774</c:v>
                </c:pt>
                <c:pt idx="241">
                  <c:v>-62.008610260804851</c:v>
                </c:pt>
                <c:pt idx="242">
                  <c:v>-61.633565275186768</c:v>
                </c:pt>
                <c:pt idx="243">
                  <c:v>-62.098422562201776</c:v>
                </c:pt>
                <c:pt idx="244">
                  <c:v>-62.251361497305659</c:v>
                </c:pt>
                <c:pt idx="245">
                  <c:v>-62.243411462952416</c:v>
                </c:pt>
                <c:pt idx="246">
                  <c:v>-62.595843848537037</c:v>
                </c:pt>
                <c:pt idx="247">
                  <c:v>-62.221903050338653</c:v>
                </c:pt>
                <c:pt idx="248">
                  <c:v>-62.269608471463833</c:v>
                </c:pt>
                <c:pt idx="249">
                  <c:v>-62.269313521790124</c:v>
                </c:pt>
                <c:pt idx="250">
                  <c:v>-62.383077617909933</c:v>
                </c:pt>
                <c:pt idx="251">
                  <c:v>-62.474227183074483</c:v>
                </c:pt>
                <c:pt idx="252">
                  <c:v>-62.606581647138171</c:v>
                </c:pt>
                <c:pt idx="253">
                  <c:v>-62.75641944650306</c:v>
                </c:pt>
                <c:pt idx="254">
                  <c:v>-63.351567024063648</c:v>
                </c:pt>
                <c:pt idx="255">
                  <c:v>-63.914126829151925</c:v>
                </c:pt>
                <c:pt idx="256">
                  <c:v>-63.204080317482607</c:v>
                </c:pt>
                <c:pt idx="257">
                  <c:v>-63.278643951098651</c:v>
                </c:pt>
                <c:pt idx="258">
                  <c:v>-63.659518198317045</c:v>
                </c:pt>
                <c:pt idx="259">
                  <c:v>-63.831223533674823</c:v>
                </c:pt>
                <c:pt idx="260">
                  <c:v>-63.325116437875309</c:v>
                </c:pt>
                <c:pt idx="261">
                  <c:v>-63.433294397734691</c:v>
                </c:pt>
                <c:pt idx="262">
                  <c:v>-63.901946906128771</c:v>
                </c:pt>
                <c:pt idx="263">
                  <c:v>-63.919241461940018</c:v>
                </c:pt>
                <c:pt idx="264">
                  <c:v>-63.782187570004879</c:v>
                </c:pt>
                <c:pt idx="265">
                  <c:v>-64.14324874106137</c:v>
                </c:pt>
                <c:pt idx="266">
                  <c:v>-64.509947491696849</c:v>
                </c:pt>
                <c:pt idx="267">
                  <c:v>-64.217566344296188</c:v>
                </c:pt>
                <c:pt idx="268">
                  <c:v>-64.126469826990089</c:v>
                </c:pt>
                <c:pt idx="269">
                  <c:v>-64.360146473603749</c:v>
                </c:pt>
                <c:pt idx="270">
                  <c:v>-64.391796823605759</c:v>
                </c:pt>
                <c:pt idx="271">
                  <c:v>-64.425671422057306</c:v>
                </c:pt>
                <c:pt idx="272">
                  <c:v>-64.848987819561586</c:v>
                </c:pt>
                <c:pt idx="273">
                  <c:v>-64.832449572213577</c:v>
                </c:pt>
                <c:pt idx="274">
                  <c:v>-64.574463241550049</c:v>
                </c:pt>
                <c:pt idx="275">
                  <c:v>-64.365508394499841</c:v>
                </c:pt>
                <c:pt idx="276">
                  <c:v>-64.427887603334455</c:v>
                </c:pt>
                <c:pt idx="277">
                  <c:v>-64.610992445618876</c:v>
                </c:pt>
                <c:pt idx="278">
                  <c:v>-64.515776504162758</c:v>
                </c:pt>
                <c:pt idx="279">
                  <c:v>-64.630095366971815</c:v>
                </c:pt>
                <c:pt idx="280">
                  <c:v>-64.523261627199531</c:v>
                </c:pt>
                <c:pt idx="281">
                  <c:v>-64.842527883099223</c:v>
                </c:pt>
                <c:pt idx="282">
                  <c:v>-64.923509737976218</c:v>
                </c:pt>
                <c:pt idx="283">
                  <c:v>-65.416129800140538</c:v>
                </c:pt>
                <c:pt idx="284">
                  <c:v>-65.074034682859732</c:v>
                </c:pt>
                <c:pt idx="285">
                  <c:v>-64.780462004312042</c:v>
                </c:pt>
                <c:pt idx="286">
                  <c:v>-64.063298387539817</c:v>
                </c:pt>
                <c:pt idx="287">
                  <c:v>-63.97624746040335</c:v>
                </c:pt>
                <c:pt idx="288">
                  <c:v>-63.892180855534875</c:v>
                </c:pt>
                <c:pt idx="289">
                  <c:v>-63.913110210292935</c:v>
                </c:pt>
                <c:pt idx="290">
                  <c:v>-64.40534516671697</c:v>
                </c:pt>
                <c:pt idx="291">
                  <c:v>-64.864632371482315</c:v>
                </c:pt>
                <c:pt idx="292">
                  <c:v>-65.307084475855461</c:v>
                </c:pt>
                <c:pt idx="293">
                  <c:v>-65.069971135649453</c:v>
                </c:pt>
                <c:pt idx="294">
                  <c:v>-64.70311001117993</c:v>
                </c:pt>
                <c:pt idx="295">
                  <c:v>-64.776417767221091</c:v>
                </c:pt>
                <c:pt idx="296">
                  <c:v>-64.954429072962199</c:v>
                </c:pt>
                <c:pt idx="297">
                  <c:v>-65.023059601964363</c:v>
                </c:pt>
                <c:pt idx="298">
                  <c:v>-65.545327032117484</c:v>
                </c:pt>
                <c:pt idx="299">
                  <c:v>-66.135307045597671</c:v>
                </c:pt>
                <c:pt idx="300">
                  <c:v>-65.889773328824845</c:v>
                </c:pt>
                <c:pt idx="301">
                  <c:v>-65.97084157242071</c:v>
                </c:pt>
                <c:pt idx="302">
                  <c:v>-66.357872471166999</c:v>
                </c:pt>
                <c:pt idx="303">
                  <c:v>-66.151045723963989</c:v>
                </c:pt>
                <c:pt idx="304">
                  <c:v>-66.347890033789398</c:v>
                </c:pt>
                <c:pt idx="305">
                  <c:v>-66.898394107657509</c:v>
                </c:pt>
                <c:pt idx="306">
                  <c:v>-66.157288656578629</c:v>
                </c:pt>
                <c:pt idx="307">
                  <c:v>-66.428390395518861</c:v>
                </c:pt>
                <c:pt idx="308">
                  <c:v>-67.036979043360162</c:v>
                </c:pt>
                <c:pt idx="309">
                  <c:v>-67.089459322860691</c:v>
                </c:pt>
                <c:pt idx="310">
                  <c:v>-67.514644960615485</c:v>
                </c:pt>
                <c:pt idx="311">
                  <c:v>-67.164967687017395</c:v>
                </c:pt>
                <c:pt idx="312">
                  <c:v>-67.093172236218393</c:v>
                </c:pt>
                <c:pt idx="313">
                  <c:v>-66.965111346091106</c:v>
                </c:pt>
                <c:pt idx="314">
                  <c:v>-66.698553758190656</c:v>
                </c:pt>
                <c:pt idx="315">
                  <c:v>-66.647008217716902</c:v>
                </c:pt>
                <c:pt idx="316">
                  <c:v>-66.407138473476778</c:v>
                </c:pt>
                <c:pt idx="317">
                  <c:v>-66.267080277847185</c:v>
                </c:pt>
                <c:pt idx="318">
                  <c:v>-66.362567386737936</c:v>
                </c:pt>
                <c:pt idx="319">
                  <c:v>-66.513805559555166</c:v>
                </c:pt>
                <c:pt idx="320">
                  <c:v>-66.402324559164995</c:v>
                </c:pt>
                <c:pt idx="321">
                  <c:v>-66.304552151857379</c:v>
                </c:pt>
                <c:pt idx="322">
                  <c:v>-66.291738107310451</c:v>
                </c:pt>
                <c:pt idx="323">
                  <c:v>-66.445000198555007</c:v>
                </c:pt>
                <c:pt idx="324">
                  <c:v>-66.360287201939286</c:v>
                </c:pt>
                <c:pt idx="325">
                  <c:v>-65.973894897094155</c:v>
                </c:pt>
                <c:pt idx="326">
                  <c:v>-65.645289066898471</c:v>
                </c:pt>
                <c:pt idx="327">
                  <c:v>-65.836024497444811</c:v>
                </c:pt>
                <c:pt idx="328">
                  <c:v>-66.080837978005377</c:v>
                </c:pt>
                <c:pt idx="329">
                  <c:v>-66.482371300998338</c:v>
                </c:pt>
                <c:pt idx="330">
                  <c:v>-66.365594261954371</c:v>
                </c:pt>
                <c:pt idx="331">
                  <c:v>-66.316685659483497</c:v>
                </c:pt>
                <c:pt idx="332">
                  <c:v>-66.147309295242167</c:v>
                </c:pt>
                <c:pt idx="333">
                  <c:v>-66.421183973900767</c:v>
                </c:pt>
                <c:pt idx="334">
                  <c:v>-66.505770503111165</c:v>
                </c:pt>
                <c:pt idx="335">
                  <c:v>-66.39550969347485</c:v>
                </c:pt>
                <c:pt idx="336">
                  <c:v>-66.482082358511008</c:v>
                </c:pt>
                <c:pt idx="337">
                  <c:v>-66.48806431462522</c:v>
                </c:pt>
                <c:pt idx="338">
                  <c:v>-66.301106381078128</c:v>
                </c:pt>
                <c:pt idx="339">
                  <c:v>-66.055163379954593</c:v>
                </c:pt>
                <c:pt idx="340">
                  <c:v>-66.175568136133037</c:v>
                </c:pt>
                <c:pt idx="341">
                  <c:v>-66.482700477255037</c:v>
                </c:pt>
                <c:pt idx="342">
                  <c:v>-67.261465233695276</c:v>
                </c:pt>
                <c:pt idx="343">
                  <c:v>-67.086664238531682</c:v>
                </c:pt>
                <c:pt idx="344">
                  <c:v>-67.425533327515851</c:v>
                </c:pt>
                <c:pt idx="345">
                  <c:v>-67.660412339043788</c:v>
                </c:pt>
                <c:pt idx="346">
                  <c:v>-67.236611114126873</c:v>
                </c:pt>
                <c:pt idx="347">
                  <c:v>-66.581420496363066</c:v>
                </c:pt>
                <c:pt idx="348">
                  <c:v>-66.602519331908439</c:v>
                </c:pt>
                <c:pt idx="349">
                  <c:v>-66.687805469448904</c:v>
                </c:pt>
                <c:pt idx="350">
                  <c:v>-66.735433760172285</c:v>
                </c:pt>
                <c:pt idx="351">
                  <c:v>-66.687260057740531</c:v>
                </c:pt>
                <c:pt idx="352">
                  <c:v>-66.992911218262321</c:v>
                </c:pt>
                <c:pt idx="353">
                  <c:v>-67.162532100265764</c:v>
                </c:pt>
                <c:pt idx="354">
                  <c:v>-67.044153564671575</c:v>
                </c:pt>
                <c:pt idx="355">
                  <c:v>-67.262255474766192</c:v>
                </c:pt>
                <c:pt idx="356">
                  <c:v>-67.283884696175534</c:v>
                </c:pt>
                <c:pt idx="357">
                  <c:v>-67.35428809683863</c:v>
                </c:pt>
                <c:pt idx="358">
                  <c:v>-67.544740546981728</c:v>
                </c:pt>
                <c:pt idx="359">
                  <c:v>-67.826237919092605</c:v>
                </c:pt>
                <c:pt idx="360">
                  <c:v>-67.366363087895039</c:v>
                </c:pt>
                <c:pt idx="361">
                  <c:v>-67.036271930323679</c:v>
                </c:pt>
                <c:pt idx="362">
                  <c:v>-67.291712325498963</c:v>
                </c:pt>
                <c:pt idx="363">
                  <c:v>-67.464755154702459</c:v>
                </c:pt>
                <c:pt idx="364">
                  <c:v>-67.076731301352297</c:v>
                </c:pt>
                <c:pt idx="365">
                  <c:v>-66.833347650978951</c:v>
                </c:pt>
                <c:pt idx="366">
                  <c:v>-66.937185091201172</c:v>
                </c:pt>
                <c:pt idx="367">
                  <c:v>-66.800984511702211</c:v>
                </c:pt>
                <c:pt idx="368">
                  <c:v>-66.235960804206243</c:v>
                </c:pt>
                <c:pt idx="369">
                  <c:v>-65.985567862454985</c:v>
                </c:pt>
                <c:pt idx="370">
                  <c:v>-66.533109582184665</c:v>
                </c:pt>
                <c:pt idx="371">
                  <c:v>-66.770246861103118</c:v>
                </c:pt>
                <c:pt idx="372">
                  <c:v>-66.879636598867037</c:v>
                </c:pt>
                <c:pt idx="373">
                  <c:v>-66.481664697059642</c:v>
                </c:pt>
                <c:pt idx="374">
                  <c:v>-66.70486205916842</c:v>
                </c:pt>
                <c:pt idx="375">
                  <c:v>-67.361764590563169</c:v>
                </c:pt>
                <c:pt idx="376">
                  <c:v>-66.991867198474111</c:v>
                </c:pt>
                <c:pt idx="377">
                  <c:v>-66.46573179197047</c:v>
                </c:pt>
                <c:pt idx="378">
                  <c:v>-66.737210281939028</c:v>
                </c:pt>
                <c:pt idx="379">
                  <c:v>-66.761916581063034</c:v>
                </c:pt>
                <c:pt idx="380">
                  <c:v>-65.810805603801271</c:v>
                </c:pt>
                <c:pt idx="381">
                  <c:v>-65.021157266367339</c:v>
                </c:pt>
                <c:pt idx="382">
                  <c:v>-65.784781486709164</c:v>
                </c:pt>
                <c:pt idx="383">
                  <c:v>-66.396456184488684</c:v>
                </c:pt>
                <c:pt idx="384">
                  <c:v>-67.109942281061763</c:v>
                </c:pt>
                <c:pt idx="385">
                  <c:v>-67.962058699458325</c:v>
                </c:pt>
                <c:pt idx="386">
                  <c:v>-68.104413364362614</c:v>
                </c:pt>
                <c:pt idx="387">
                  <c:v>-68.286438202093734</c:v>
                </c:pt>
                <c:pt idx="388">
                  <c:v>-68.311130140586386</c:v>
                </c:pt>
                <c:pt idx="389">
                  <c:v>-68.667038109371731</c:v>
                </c:pt>
                <c:pt idx="390">
                  <c:v>-68.810387039558506</c:v>
                </c:pt>
                <c:pt idx="391">
                  <c:v>-68.974743863814325</c:v>
                </c:pt>
                <c:pt idx="392">
                  <c:v>-68.773080516347193</c:v>
                </c:pt>
                <c:pt idx="393">
                  <c:v>-69.171832932887099</c:v>
                </c:pt>
                <c:pt idx="394">
                  <c:v>-69.919011050667976</c:v>
                </c:pt>
                <c:pt idx="395">
                  <c:v>-70.677172808409708</c:v>
                </c:pt>
                <c:pt idx="396">
                  <c:v>-70.768766146300365</c:v>
                </c:pt>
                <c:pt idx="397">
                  <c:v>-70.626506005978626</c:v>
                </c:pt>
                <c:pt idx="398">
                  <c:v>-71.195344330516406</c:v>
                </c:pt>
                <c:pt idx="399">
                  <c:v>-71.039001064401646</c:v>
                </c:pt>
                <c:pt idx="400">
                  <c:v>-71.095323153521193</c:v>
                </c:pt>
                <c:pt idx="401">
                  <c:v>-71.316389545144062</c:v>
                </c:pt>
                <c:pt idx="402">
                  <c:v>-71.197788187904692</c:v>
                </c:pt>
                <c:pt idx="403">
                  <c:v>-71.773179031786412</c:v>
                </c:pt>
                <c:pt idx="404">
                  <c:v>-72.350973028105145</c:v>
                </c:pt>
                <c:pt idx="405">
                  <c:v>-72.894163129493222</c:v>
                </c:pt>
                <c:pt idx="406">
                  <c:v>-72.900308289883469</c:v>
                </c:pt>
                <c:pt idx="407">
                  <c:v>-73.047193464493233</c:v>
                </c:pt>
                <c:pt idx="408">
                  <c:v>-73.318046609808803</c:v>
                </c:pt>
                <c:pt idx="409">
                  <c:v>-73.30995468356997</c:v>
                </c:pt>
                <c:pt idx="410">
                  <c:v>-73.135280644754587</c:v>
                </c:pt>
                <c:pt idx="411">
                  <c:v>-73.68925945356348</c:v>
                </c:pt>
                <c:pt idx="412">
                  <c:v>-74.003118071405439</c:v>
                </c:pt>
                <c:pt idx="413">
                  <c:v>-73.65062446088227</c:v>
                </c:pt>
                <c:pt idx="414">
                  <c:v>-73.638217585774257</c:v>
                </c:pt>
                <c:pt idx="415">
                  <c:v>-74.099481411025508</c:v>
                </c:pt>
                <c:pt idx="416">
                  <c:v>-74.16350490272967</c:v>
                </c:pt>
                <c:pt idx="417">
                  <c:v>-74.270778028115586</c:v>
                </c:pt>
                <c:pt idx="418">
                  <c:v>-74.386228755533352</c:v>
                </c:pt>
                <c:pt idx="419">
                  <c:v>-74.213685054440276</c:v>
                </c:pt>
                <c:pt idx="420">
                  <c:v>-74.11141389538723</c:v>
                </c:pt>
                <c:pt idx="421">
                  <c:v>-74.49680625000488</c:v>
                </c:pt>
                <c:pt idx="422">
                  <c:v>-74.517961090990354</c:v>
                </c:pt>
                <c:pt idx="423">
                  <c:v>-75.091621392093771</c:v>
                </c:pt>
                <c:pt idx="424">
                  <c:v>-75.044118128105168</c:v>
                </c:pt>
                <c:pt idx="425">
                  <c:v>-74.510613274841376</c:v>
                </c:pt>
                <c:pt idx="426">
                  <c:v>-74.971042809133138</c:v>
                </c:pt>
                <c:pt idx="427">
                  <c:v>-75.519330708812362</c:v>
                </c:pt>
                <c:pt idx="428">
                  <c:v>-75.312673952699456</c:v>
                </c:pt>
                <c:pt idx="429">
                  <c:v>-75.111485520590833</c:v>
                </c:pt>
                <c:pt idx="430">
                  <c:v>-75.126422393246585</c:v>
                </c:pt>
                <c:pt idx="431">
                  <c:v>-75.158355552378282</c:v>
                </c:pt>
                <c:pt idx="432">
                  <c:v>-74.822962980636802</c:v>
                </c:pt>
                <c:pt idx="433">
                  <c:v>-74.79019766160043</c:v>
                </c:pt>
                <c:pt idx="434">
                  <c:v>-74.474455579763045</c:v>
                </c:pt>
                <c:pt idx="435">
                  <c:v>-74.036901720522394</c:v>
                </c:pt>
                <c:pt idx="436">
                  <c:v>-73.60470607016849</c:v>
                </c:pt>
                <c:pt idx="437">
                  <c:v>-73.473279615872229</c:v>
                </c:pt>
                <c:pt idx="438">
                  <c:v>-73.430295345674054</c:v>
                </c:pt>
                <c:pt idx="439">
                  <c:v>-72.892867248472754</c:v>
                </c:pt>
                <c:pt idx="440">
                  <c:v>-72.264953314014377</c:v>
                </c:pt>
                <c:pt idx="441">
                  <c:v>-71.643992532881313</c:v>
                </c:pt>
                <c:pt idx="442">
                  <c:v>-71.164841896481434</c:v>
                </c:pt>
                <c:pt idx="443">
                  <c:v>-70.625024397037421</c:v>
                </c:pt>
                <c:pt idx="444">
                  <c:v>-69.98619902757612</c:v>
                </c:pt>
                <c:pt idx="445">
                  <c:v>-69.243109781918122</c:v>
                </c:pt>
                <c:pt idx="446">
                  <c:v>-68.639513654667368</c:v>
                </c:pt>
                <c:pt idx="447">
                  <c:v>-68.346204641200899</c:v>
                </c:pt>
                <c:pt idx="448">
                  <c:v>-68.091357737658811</c:v>
                </c:pt>
                <c:pt idx="449">
                  <c:v>-67.44773794093409</c:v>
                </c:pt>
                <c:pt idx="450">
                  <c:v>-66.65109424866283</c:v>
                </c:pt>
                <c:pt idx="451">
                  <c:v>-66.721098659214348</c:v>
                </c:pt>
                <c:pt idx="452">
                  <c:v>-66.646601171681567</c:v>
                </c:pt>
                <c:pt idx="453">
                  <c:v>-66.115707785871408</c:v>
                </c:pt>
                <c:pt idx="454">
                  <c:v>-65.662080502295296</c:v>
                </c:pt>
                <c:pt idx="455">
                  <c:v>-65.459000322159795</c:v>
                </c:pt>
                <c:pt idx="456">
                  <c:v>-64.931605247357382</c:v>
                </c:pt>
                <c:pt idx="457">
                  <c:v>-64.074531280457251</c:v>
                </c:pt>
                <c:pt idx="458">
                  <c:v>-64.303537424696259</c:v>
                </c:pt>
                <c:pt idx="459">
                  <c:v>-64.165023683969977</c:v>
                </c:pt>
                <c:pt idx="460">
                  <c:v>-63.892319062823844</c:v>
                </c:pt>
                <c:pt idx="461">
                  <c:v>-63.826979566444372</c:v>
                </c:pt>
                <c:pt idx="462">
                  <c:v>-63.610000200650546</c:v>
                </c:pt>
                <c:pt idx="463">
                  <c:v>-63.240122971885206</c:v>
                </c:pt>
                <c:pt idx="464">
                  <c:v>-62.996064887206614</c:v>
                </c:pt>
                <c:pt idx="465">
                  <c:v>-62.73662895428005</c:v>
                </c:pt>
                <c:pt idx="466">
                  <c:v>-62.897013181369609</c:v>
                </c:pt>
                <c:pt idx="467">
                  <c:v>-62.583302577329917</c:v>
                </c:pt>
                <c:pt idx="468">
                  <c:v>-62.529966151598138</c:v>
                </c:pt>
                <c:pt idx="469">
                  <c:v>-62.370988914185915</c:v>
                </c:pt>
                <c:pt idx="470">
                  <c:v>-62.283340875671463</c:v>
                </c:pt>
                <c:pt idx="471">
                  <c:v>-62.405427047191779</c:v>
                </c:pt>
                <c:pt idx="472">
                  <c:v>-62.252346440434906</c:v>
                </c:pt>
                <c:pt idx="473">
                  <c:v>-61.974528067632257</c:v>
                </c:pt>
                <c:pt idx="474">
                  <c:v>-62.106909941551095</c:v>
                </c:pt>
                <c:pt idx="475">
                  <c:v>-62.097873075487065</c:v>
                </c:pt>
                <c:pt idx="476">
                  <c:v>-62.013108483256751</c:v>
                </c:pt>
                <c:pt idx="477">
                  <c:v>-62.265685179190463</c:v>
                </c:pt>
                <c:pt idx="478">
                  <c:v>-62.243979178124945</c:v>
                </c:pt>
                <c:pt idx="479">
                  <c:v>-62.145543495396268</c:v>
                </c:pt>
                <c:pt idx="480">
                  <c:v>-62.308497146832778</c:v>
                </c:pt>
                <c:pt idx="481">
                  <c:v>-62.553619148748119</c:v>
                </c:pt>
                <c:pt idx="482">
                  <c:v>-62.892851517934318</c:v>
                </c:pt>
                <c:pt idx="483">
                  <c:v>-62.839390271654985</c:v>
                </c:pt>
                <c:pt idx="484">
                  <c:v>-62.855741427638598</c:v>
                </c:pt>
                <c:pt idx="485">
                  <c:v>-62.985990004071795</c:v>
                </c:pt>
                <c:pt idx="486">
                  <c:v>-63.020626019592811</c:v>
                </c:pt>
                <c:pt idx="487">
                  <c:v>-63.318208493284992</c:v>
                </c:pt>
                <c:pt idx="488">
                  <c:v>-63.644796444670305</c:v>
                </c:pt>
                <c:pt idx="489">
                  <c:v>-63.825459893703041</c:v>
                </c:pt>
                <c:pt idx="490">
                  <c:v>-64.126414860763461</c:v>
                </c:pt>
                <c:pt idx="491">
                  <c:v>-64.576970366651665</c:v>
                </c:pt>
                <c:pt idx="492">
                  <c:v>-64.800539432581317</c:v>
                </c:pt>
                <c:pt idx="493">
                  <c:v>-65.274648080173748</c:v>
                </c:pt>
                <c:pt idx="494">
                  <c:v>-65.797130331451768</c:v>
                </c:pt>
                <c:pt idx="495">
                  <c:v>-66.295229208833874</c:v>
                </c:pt>
                <c:pt idx="496">
                  <c:v>-66.84073173512833</c:v>
                </c:pt>
                <c:pt idx="497">
                  <c:v>-66.980947933527347</c:v>
                </c:pt>
                <c:pt idx="498">
                  <c:v>-67.406106827601377</c:v>
                </c:pt>
                <c:pt idx="499">
                  <c:v>-68.373451441293469</c:v>
                </c:pt>
                <c:pt idx="500">
                  <c:v>-68.554525798913602</c:v>
                </c:pt>
                <c:pt idx="501">
                  <c:v>-69.148951925133247</c:v>
                </c:pt>
                <c:pt idx="502">
                  <c:v>-70.226729844979815</c:v>
                </c:pt>
                <c:pt idx="503">
                  <c:v>-71.190279583831284</c:v>
                </c:pt>
                <c:pt idx="504">
                  <c:v>-72.285745167410866</c:v>
                </c:pt>
                <c:pt idx="505">
                  <c:v>-73.339091621781705</c:v>
                </c:pt>
                <c:pt idx="506">
                  <c:v>-74.745373973341671</c:v>
                </c:pt>
                <c:pt idx="507">
                  <c:v>-76.07420524881816</c:v>
                </c:pt>
                <c:pt idx="508">
                  <c:v>-77.744394475263078</c:v>
                </c:pt>
                <c:pt idx="509">
                  <c:v>-79.167444680047737</c:v>
                </c:pt>
                <c:pt idx="510">
                  <c:v>-80.481141890857856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C0-4137-95BA-0C2DE1E75B1C}"/>
            </c:ext>
          </c:extLst>
        </c:ser>
        <c:ser>
          <c:idx val="2"/>
          <c:order val="2"/>
          <c:tx>
            <c:v>UMD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UMD!$A$2:$A$512</c:f>
              <c:numCache>
                <c:formatCode>General</c:formatCode>
                <c:ptCount val="511"/>
                <c:pt idx="0">
                  <c:v>46.875</c:v>
                </c:pt>
                <c:pt idx="1">
                  <c:v>93.75</c:v>
                </c:pt>
                <c:pt idx="2">
                  <c:v>140.625</c:v>
                </c:pt>
                <c:pt idx="3">
                  <c:v>187.5</c:v>
                </c:pt>
                <c:pt idx="4">
                  <c:v>234.375</c:v>
                </c:pt>
                <c:pt idx="5">
                  <c:v>281.25</c:v>
                </c:pt>
                <c:pt idx="6">
                  <c:v>328.125</c:v>
                </c:pt>
                <c:pt idx="7">
                  <c:v>375</c:v>
                </c:pt>
                <c:pt idx="8">
                  <c:v>421.875</c:v>
                </c:pt>
                <c:pt idx="9">
                  <c:v>468.75</c:v>
                </c:pt>
                <c:pt idx="10">
                  <c:v>515.625</c:v>
                </c:pt>
                <c:pt idx="11">
                  <c:v>562.5</c:v>
                </c:pt>
                <c:pt idx="12">
                  <c:v>609.375</c:v>
                </c:pt>
                <c:pt idx="13">
                  <c:v>656.25</c:v>
                </c:pt>
                <c:pt idx="14">
                  <c:v>703.125</c:v>
                </c:pt>
                <c:pt idx="15">
                  <c:v>750</c:v>
                </c:pt>
                <c:pt idx="16">
                  <c:v>796.875</c:v>
                </c:pt>
                <c:pt idx="17">
                  <c:v>843.75</c:v>
                </c:pt>
                <c:pt idx="18">
                  <c:v>890.625</c:v>
                </c:pt>
                <c:pt idx="19">
                  <c:v>937.5</c:v>
                </c:pt>
                <c:pt idx="20">
                  <c:v>984.375</c:v>
                </c:pt>
                <c:pt idx="21">
                  <c:v>1031.25</c:v>
                </c:pt>
                <c:pt idx="22">
                  <c:v>1078.125</c:v>
                </c:pt>
                <c:pt idx="23">
                  <c:v>1125</c:v>
                </c:pt>
                <c:pt idx="24">
                  <c:v>1171.875</c:v>
                </c:pt>
                <c:pt idx="25">
                  <c:v>1218.75</c:v>
                </c:pt>
                <c:pt idx="26">
                  <c:v>1265.625</c:v>
                </c:pt>
                <c:pt idx="27">
                  <c:v>1312.5</c:v>
                </c:pt>
                <c:pt idx="28">
                  <c:v>1359.375</c:v>
                </c:pt>
                <c:pt idx="29">
                  <c:v>1406.25</c:v>
                </c:pt>
                <c:pt idx="30">
                  <c:v>1453.125</c:v>
                </c:pt>
                <c:pt idx="31">
                  <c:v>1500</c:v>
                </c:pt>
                <c:pt idx="32">
                  <c:v>1546.875</c:v>
                </c:pt>
                <c:pt idx="33">
                  <c:v>1593.75</c:v>
                </c:pt>
                <c:pt idx="34">
                  <c:v>1640.625</c:v>
                </c:pt>
                <c:pt idx="35">
                  <c:v>1687.5</c:v>
                </c:pt>
                <c:pt idx="36">
                  <c:v>1734.375</c:v>
                </c:pt>
                <c:pt idx="37">
                  <c:v>1781.25</c:v>
                </c:pt>
                <c:pt idx="38">
                  <c:v>1828.125</c:v>
                </c:pt>
                <c:pt idx="39">
                  <c:v>1875</c:v>
                </c:pt>
                <c:pt idx="40">
                  <c:v>1921.875</c:v>
                </c:pt>
                <c:pt idx="41">
                  <c:v>1968.75</c:v>
                </c:pt>
                <c:pt idx="42">
                  <c:v>2015.625</c:v>
                </c:pt>
                <c:pt idx="43">
                  <c:v>2062.5</c:v>
                </c:pt>
                <c:pt idx="44">
                  <c:v>2109.375</c:v>
                </c:pt>
                <c:pt idx="45">
                  <c:v>2156.25</c:v>
                </c:pt>
                <c:pt idx="46">
                  <c:v>2203.125</c:v>
                </c:pt>
                <c:pt idx="47">
                  <c:v>2250</c:v>
                </c:pt>
                <c:pt idx="48">
                  <c:v>2296.875</c:v>
                </c:pt>
                <c:pt idx="49">
                  <c:v>2343.75</c:v>
                </c:pt>
                <c:pt idx="50">
                  <c:v>2390.625</c:v>
                </c:pt>
                <c:pt idx="51">
                  <c:v>2437.5</c:v>
                </c:pt>
                <c:pt idx="52">
                  <c:v>2484.375</c:v>
                </c:pt>
                <c:pt idx="53">
                  <c:v>2531.25</c:v>
                </c:pt>
                <c:pt idx="54">
                  <c:v>2578.125</c:v>
                </c:pt>
                <c:pt idx="55">
                  <c:v>2625</c:v>
                </c:pt>
                <c:pt idx="56">
                  <c:v>2671.875</c:v>
                </c:pt>
                <c:pt idx="57">
                  <c:v>2718.75</c:v>
                </c:pt>
                <c:pt idx="58">
                  <c:v>2765.625</c:v>
                </c:pt>
                <c:pt idx="59">
                  <c:v>2812.5</c:v>
                </c:pt>
                <c:pt idx="60">
                  <c:v>2859.375</c:v>
                </c:pt>
                <c:pt idx="61">
                  <c:v>2906.25</c:v>
                </c:pt>
                <c:pt idx="62">
                  <c:v>2953.125</c:v>
                </c:pt>
                <c:pt idx="63">
                  <c:v>3000</c:v>
                </c:pt>
                <c:pt idx="64">
                  <c:v>3046.875</c:v>
                </c:pt>
                <c:pt idx="65">
                  <c:v>3093.75</c:v>
                </c:pt>
                <c:pt idx="66">
                  <c:v>3140.625</c:v>
                </c:pt>
                <c:pt idx="67">
                  <c:v>3187.5</c:v>
                </c:pt>
                <c:pt idx="68">
                  <c:v>3234.375</c:v>
                </c:pt>
                <c:pt idx="69">
                  <c:v>3281.25</c:v>
                </c:pt>
                <c:pt idx="70">
                  <c:v>3328.125</c:v>
                </c:pt>
                <c:pt idx="71">
                  <c:v>3375</c:v>
                </c:pt>
                <c:pt idx="72">
                  <c:v>3421.875</c:v>
                </c:pt>
                <c:pt idx="73">
                  <c:v>3468.75</c:v>
                </c:pt>
                <c:pt idx="74">
                  <c:v>3515.625</c:v>
                </c:pt>
                <c:pt idx="75">
                  <c:v>3562.5</c:v>
                </c:pt>
                <c:pt idx="76">
                  <c:v>3609.375</c:v>
                </c:pt>
                <c:pt idx="77">
                  <c:v>3656.25</c:v>
                </c:pt>
                <c:pt idx="78">
                  <c:v>3703.125</c:v>
                </c:pt>
                <c:pt idx="79">
                  <c:v>3750</c:v>
                </c:pt>
                <c:pt idx="80">
                  <c:v>3796.875</c:v>
                </c:pt>
                <c:pt idx="81">
                  <c:v>3843.75</c:v>
                </c:pt>
                <c:pt idx="82">
                  <c:v>3890.625</c:v>
                </c:pt>
                <c:pt idx="83">
                  <c:v>3937.5</c:v>
                </c:pt>
                <c:pt idx="84">
                  <c:v>3984.375</c:v>
                </c:pt>
                <c:pt idx="85">
                  <c:v>4031.25</c:v>
                </c:pt>
                <c:pt idx="86">
                  <c:v>4078.125</c:v>
                </c:pt>
                <c:pt idx="87">
                  <c:v>4125</c:v>
                </c:pt>
                <c:pt idx="88">
                  <c:v>4171.875</c:v>
                </c:pt>
                <c:pt idx="89">
                  <c:v>4218.75</c:v>
                </c:pt>
                <c:pt idx="90">
                  <c:v>4265.625</c:v>
                </c:pt>
                <c:pt idx="91">
                  <c:v>4312.5</c:v>
                </c:pt>
                <c:pt idx="92">
                  <c:v>4359.375</c:v>
                </c:pt>
                <c:pt idx="93">
                  <c:v>4406.25</c:v>
                </c:pt>
                <c:pt idx="94">
                  <c:v>4453.125</c:v>
                </c:pt>
                <c:pt idx="95">
                  <c:v>4500</c:v>
                </c:pt>
                <c:pt idx="96">
                  <c:v>4546.875</c:v>
                </c:pt>
                <c:pt idx="97">
                  <c:v>4593.75</c:v>
                </c:pt>
                <c:pt idx="98">
                  <c:v>4640.625</c:v>
                </c:pt>
                <c:pt idx="99">
                  <c:v>4687.5</c:v>
                </c:pt>
                <c:pt idx="100">
                  <c:v>4734.375</c:v>
                </c:pt>
                <c:pt idx="101">
                  <c:v>4781.25</c:v>
                </c:pt>
                <c:pt idx="102">
                  <c:v>4828.125</c:v>
                </c:pt>
                <c:pt idx="103">
                  <c:v>4875</c:v>
                </c:pt>
                <c:pt idx="104">
                  <c:v>4921.875</c:v>
                </c:pt>
                <c:pt idx="105">
                  <c:v>4968.75</c:v>
                </c:pt>
                <c:pt idx="106">
                  <c:v>5015.625</c:v>
                </c:pt>
                <c:pt idx="107">
                  <c:v>5062.5</c:v>
                </c:pt>
                <c:pt idx="108">
                  <c:v>5109.375</c:v>
                </c:pt>
                <c:pt idx="109">
                  <c:v>5156.25</c:v>
                </c:pt>
                <c:pt idx="110">
                  <c:v>5203.125</c:v>
                </c:pt>
                <c:pt idx="111">
                  <c:v>5250</c:v>
                </c:pt>
                <c:pt idx="112">
                  <c:v>5296.875</c:v>
                </c:pt>
                <c:pt idx="113">
                  <c:v>5343.75</c:v>
                </c:pt>
                <c:pt idx="114">
                  <c:v>5390.625</c:v>
                </c:pt>
                <c:pt idx="115">
                  <c:v>5437.5</c:v>
                </c:pt>
                <c:pt idx="116">
                  <c:v>5484.375</c:v>
                </c:pt>
                <c:pt idx="117">
                  <c:v>5531.25</c:v>
                </c:pt>
                <c:pt idx="118">
                  <c:v>5578.125</c:v>
                </c:pt>
                <c:pt idx="119">
                  <c:v>5625</c:v>
                </c:pt>
                <c:pt idx="120">
                  <c:v>5671.875</c:v>
                </c:pt>
                <c:pt idx="121">
                  <c:v>5718.75</c:v>
                </c:pt>
                <c:pt idx="122">
                  <c:v>5765.625</c:v>
                </c:pt>
                <c:pt idx="123">
                  <c:v>5812.5</c:v>
                </c:pt>
                <c:pt idx="124">
                  <c:v>5859.375</c:v>
                </c:pt>
                <c:pt idx="125">
                  <c:v>5906.25</c:v>
                </c:pt>
                <c:pt idx="126">
                  <c:v>5953.125</c:v>
                </c:pt>
                <c:pt idx="127">
                  <c:v>6000</c:v>
                </c:pt>
                <c:pt idx="128">
                  <c:v>6046.875</c:v>
                </c:pt>
                <c:pt idx="129">
                  <c:v>6093.75</c:v>
                </c:pt>
                <c:pt idx="130">
                  <c:v>6140.625</c:v>
                </c:pt>
                <c:pt idx="131">
                  <c:v>6187.5</c:v>
                </c:pt>
                <c:pt idx="132">
                  <c:v>6234.375</c:v>
                </c:pt>
                <c:pt idx="133">
                  <c:v>6281.25</c:v>
                </c:pt>
                <c:pt idx="134">
                  <c:v>6328.125</c:v>
                </c:pt>
                <c:pt idx="135">
                  <c:v>6375</c:v>
                </c:pt>
                <c:pt idx="136">
                  <c:v>6421.875</c:v>
                </c:pt>
                <c:pt idx="137">
                  <c:v>6468.75</c:v>
                </c:pt>
                <c:pt idx="138">
                  <c:v>6515.625</c:v>
                </c:pt>
                <c:pt idx="139">
                  <c:v>6562.5</c:v>
                </c:pt>
                <c:pt idx="140">
                  <c:v>6609.375</c:v>
                </c:pt>
                <c:pt idx="141">
                  <c:v>6656.25</c:v>
                </c:pt>
                <c:pt idx="142">
                  <c:v>6703.125</c:v>
                </c:pt>
                <c:pt idx="143">
                  <c:v>6750</c:v>
                </c:pt>
                <c:pt idx="144">
                  <c:v>6796.875</c:v>
                </c:pt>
                <c:pt idx="145">
                  <c:v>6843.75</c:v>
                </c:pt>
                <c:pt idx="146">
                  <c:v>6890.625</c:v>
                </c:pt>
                <c:pt idx="147">
                  <c:v>6937.5</c:v>
                </c:pt>
                <c:pt idx="148">
                  <c:v>6984.375</c:v>
                </c:pt>
                <c:pt idx="149">
                  <c:v>7031.25</c:v>
                </c:pt>
                <c:pt idx="150">
                  <c:v>7078.125</c:v>
                </c:pt>
                <c:pt idx="151">
                  <c:v>7125</c:v>
                </c:pt>
                <c:pt idx="152">
                  <c:v>7171.875</c:v>
                </c:pt>
                <c:pt idx="153">
                  <c:v>7218.75</c:v>
                </c:pt>
                <c:pt idx="154">
                  <c:v>7265.625</c:v>
                </c:pt>
                <c:pt idx="155">
                  <c:v>7312.5</c:v>
                </c:pt>
                <c:pt idx="156">
                  <c:v>7359.375</c:v>
                </c:pt>
                <c:pt idx="157">
                  <c:v>7406.25</c:v>
                </c:pt>
                <c:pt idx="158">
                  <c:v>7453.125</c:v>
                </c:pt>
                <c:pt idx="159">
                  <c:v>7500</c:v>
                </c:pt>
                <c:pt idx="160">
                  <c:v>7546.875</c:v>
                </c:pt>
                <c:pt idx="161">
                  <c:v>7593.75</c:v>
                </c:pt>
                <c:pt idx="162">
                  <c:v>7640.625</c:v>
                </c:pt>
                <c:pt idx="163">
                  <c:v>7687.5</c:v>
                </c:pt>
                <c:pt idx="164">
                  <c:v>7734.375</c:v>
                </c:pt>
                <c:pt idx="165">
                  <c:v>7781.25</c:v>
                </c:pt>
                <c:pt idx="166">
                  <c:v>7828.125</c:v>
                </c:pt>
                <c:pt idx="167">
                  <c:v>7875</c:v>
                </c:pt>
                <c:pt idx="168">
                  <c:v>7921.875</c:v>
                </c:pt>
                <c:pt idx="169">
                  <c:v>7968.75</c:v>
                </c:pt>
                <c:pt idx="170">
                  <c:v>8015.625</c:v>
                </c:pt>
                <c:pt idx="171">
                  <c:v>8062.5</c:v>
                </c:pt>
                <c:pt idx="172">
                  <c:v>8109.375</c:v>
                </c:pt>
                <c:pt idx="173">
                  <c:v>8156.25</c:v>
                </c:pt>
                <c:pt idx="174">
                  <c:v>8203.125</c:v>
                </c:pt>
                <c:pt idx="175">
                  <c:v>8250</c:v>
                </c:pt>
                <c:pt idx="176">
                  <c:v>8296.875</c:v>
                </c:pt>
                <c:pt idx="177">
                  <c:v>8343.75</c:v>
                </c:pt>
                <c:pt idx="178">
                  <c:v>8390.625</c:v>
                </c:pt>
                <c:pt idx="179">
                  <c:v>8437.5</c:v>
                </c:pt>
                <c:pt idx="180">
                  <c:v>8484.375</c:v>
                </c:pt>
                <c:pt idx="181">
                  <c:v>8531.25</c:v>
                </c:pt>
                <c:pt idx="182">
                  <c:v>8578.125</c:v>
                </c:pt>
                <c:pt idx="183">
                  <c:v>8625</c:v>
                </c:pt>
                <c:pt idx="184">
                  <c:v>8671.875</c:v>
                </c:pt>
                <c:pt idx="185">
                  <c:v>8718.75</c:v>
                </c:pt>
                <c:pt idx="186">
                  <c:v>8765.625</c:v>
                </c:pt>
                <c:pt idx="187">
                  <c:v>8812.5</c:v>
                </c:pt>
                <c:pt idx="188">
                  <c:v>8859.375</c:v>
                </c:pt>
                <c:pt idx="189">
                  <c:v>8906.25</c:v>
                </c:pt>
                <c:pt idx="190">
                  <c:v>8953.125</c:v>
                </c:pt>
                <c:pt idx="191">
                  <c:v>9000</c:v>
                </c:pt>
                <c:pt idx="192">
                  <c:v>9046.875</c:v>
                </c:pt>
                <c:pt idx="193">
                  <c:v>9093.75</c:v>
                </c:pt>
                <c:pt idx="194">
                  <c:v>9140.625</c:v>
                </c:pt>
                <c:pt idx="195">
                  <c:v>9187.5</c:v>
                </c:pt>
                <c:pt idx="196">
                  <c:v>9234.375</c:v>
                </c:pt>
                <c:pt idx="197">
                  <c:v>9281.25</c:v>
                </c:pt>
                <c:pt idx="198">
                  <c:v>9328.125</c:v>
                </c:pt>
                <c:pt idx="199">
                  <c:v>9375</c:v>
                </c:pt>
                <c:pt idx="200">
                  <c:v>9421.875</c:v>
                </c:pt>
                <c:pt idx="201">
                  <c:v>9468.75</c:v>
                </c:pt>
                <c:pt idx="202">
                  <c:v>9515.625</c:v>
                </c:pt>
                <c:pt idx="203">
                  <c:v>9562.5</c:v>
                </c:pt>
                <c:pt idx="204">
                  <c:v>9609.375</c:v>
                </c:pt>
                <c:pt idx="205">
                  <c:v>9656.25</c:v>
                </c:pt>
                <c:pt idx="206">
                  <c:v>9703.125</c:v>
                </c:pt>
                <c:pt idx="207">
                  <c:v>9750</c:v>
                </c:pt>
                <c:pt idx="208">
                  <c:v>9796.875</c:v>
                </c:pt>
                <c:pt idx="209">
                  <c:v>9843.75</c:v>
                </c:pt>
                <c:pt idx="210">
                  <c:v>9890.625</c:v>
                </c:pt>
                <c:pt idx="211">
                  <c:v>9937.5</c:v>
                </c:pt>
                <c:pt idx="212">
                  <c:v>9984.375</c:v>
                </c:pt>
                <c:pt idx="213">
                  <c:v>10031.25</c:v>
                </c:pt>
                <c:pt idx="214">
                  <c:v>10078.125</c:v>
                </c:pt>
                <c:pt idx="215">
                  <c:v>10125</c:v>
                </c:pt>
                <c:pt idx="216">
                  <c:v>10171.875</c:v>
                </c:pt>
                <c:pt idx="217">
                  <c:v>10218.75</c:v>
                </c:pt>
                <c:pt idx="218">
                  <c:v>10265.625</c:v>
                </c:pt>
                <c:pt idx="219">
                  <c:v>10312.5</c:v>
                </c:pt>
                <c:pt idx="220">
                  <c:v>10359.375</c:v>
                </c:pt>
                <c:pt idx="221">
                  <c:v>10406.25</c:v>
                </c:pt>
                <c:pt idx="222">
                  <c:v>10453.125</c:v>
                </c:pt>
                <c:pt idx="223">
                  <c:v>10500</c:v>
                </c:pt>
                <c:pt idx="224">
                  <c:v>10546.875</c:v>
                </c:pt>
                <c:pt idx="225">
                  <c:v>10593.75</c:v>
                </c:pt>
                <c:pt idx="226">
                  <c:v>10640.625</c:v>
                </c:pt>
                <c:pt idx="227">
                  <c:v>10687.5</c:v>
                </c:pt>
                <c:pt idx="228">
                  <c:v>10734.375</c:v>
                </c:pt>
                <c:pt idx="229">
                  <c:v>10781.25</c:v>
                </c:pt>
                <c:pt idx="230">
                  <c:v>10828.125</c:v>
                </c:pt>
                <c:pt idx="231">
                  <c:v>10875</c:v>
                </c:pt>
                <c:pt idx="232">
                  <c:v>10921.875</c:v>
                </c:pt>
                <c:pt idx="233">
                  <c:v>10968.75</c:v>
                </c:pt>
                <c:pt idx="234">
                  <c:v>11015.625</c:v>
                </c:pt>
                <c:pt idx="235">
                  <c:v>11062.5</c:v>
                </c:pt>
                <c:pt idx="236">
                  <c:v>11109.375</c:v>
                </c:pt>
                <c:pt idx="237">
                  <c:v>11156.25</c:v>
                </c:pt>
                <c:pt idx="238">
                  <c:v>11203.125</c:v>
                </c:pt>
                <c:pt idx="239">
                  <c:v>11250</c:v>
                </c:pt>
                <c:pt idx="240">
                  <c:v>11296.875</c:v>
                </c:pt>
                <c:pt idx="241">
                  <c:v>11343.75</c:v>
                </c:pt>
                <c:pt idx="242">
                  <c:v>11390.625</c:v>
                </c:pt>
                <c:pt idx="243">
                  <c:v>11437.5</c:v>
                </c:pt>
                <c:pt idx="244">
                  <c:v>11484.375</c:v>
                </c:pt>
                <c:pt idx="245">
                  <c:v>11531.25</c:v>
                </c:pt>
                <c:pt idx="246">
                  <c:v>11578.125</c:v>
                </c:pt>
                <c:pt idx="247">
                  <c:v>11625</c:v>
                </c:pt>
                <c:pt idx="248">
                  <c:v>11671.875</c:v>
                </c:pt>
                <c:pt idx="249">
                  <c:v>11718.75</c:v>
                </c:pt>
                <c:pt idx="250">
                  <c:v>11765.625</c:v>
                </c:pt>
                <c:pt idx="251">
                  <c:v>11812.5</c:v>
                </c:pt>
                <c:pt idx="252">
                  <c:v>11859.375</c:v>
                </c:pt>
                <c:pt idx="253">
                  <c:v>11906.25</c:v>
                </c:pt>
                <c:pt idx="254">
                  <c:v>11953.125</c:v>
                </c:pt>
                <c:pt idx="255">
                  <c:v>12000</c:v>
                </c:pt>
                <c:pt idx="256">
                  <c:v>12046.875</c:v>
                </c:pt>
                <c:pt idx="257">
                  <c:v>12093.75</c:v>
                </c:pt>
                <c:pt idx="258">
                  <c:v>12140.625</c:v>
                </c:pt>
                <c:pt idx="259">
                  <c:v>12187.5</c:v>
                </c:pt>
                <c:pt idx="260">
                  <c:v>12234.375</c:v>
                </c:pt>
                <c:pt idx="261">
                  <c:v>12281.25</c:v>
                </c:pt>
                <c:pt idx="262">
                  <c:v>12328.125</c:v>
                </c:pt>
                <c:pt idx="263">
                  <c:v>12375</c:v>
                </c:pt>
                <c:pt idx="264">
                  <c:v>12421.875</c:v>
                </c:pt>
                <c:pt idx="265">
                  <c:v>12468.75</c:v>
                </c:pt>
                <c:pt idx="266">
                  <c:v>12515.625</c:v>
                </c:pt>
                <c:pt idx="267">
                  <c:v>12562.5</c:v>
                </c:pt>
                <c:pt idx="268">
                  <c:v>12609.375</c:v>
                </c:pt>
                <c:pt idx="269">
                  <c:v>12656.25</c:v>
                </c:pt>
                <c:pt idx="270">
                  <c:v>12703.125</c:v>
                </c:pt>
                <c:pt idx="271">
                  <c:v>12750</c:v>
                </c:pt>
                <c:pt idx="272">
                  <c:v>12796.875</c:v>
                </c:pt>
                <c:pt idx="273">
                  <c:v>12843.75</c:v>
                </c:pt>
                <c:pt idx="274">
                  <c:v>12890.625</c:v>
                </c:pt>
                <c:pt idx="275">
                  <c:v>12937.5</c:v>
                </c:pt>
                <c:pt idx="276">
                  <c:v>12984.375</c:v>
                </c:pt>
                <c:pt idx="277">
                  <c:v>13031.25</c:v>
                </c:pt>
                <c:pt idx="278">
                  <c:v>13078.125</c:v>
                </c:pt>
                <c:pt idx="279">
                  <c:v>13125</c:v>
                </c:pt>
                <c:pt idx="280">
                  <c:v>13171.875</c:v>
                </c:pt>
                <c:pt idx="281">
                  <c:v>13218.75</c:v>
                </c:pt>
                <c:pt idx="282">
                  <c:v>13265.625</c:v>
                </c:pt>
                <c:pt idx="283">
                  <c:v>13312.5</c:v>
                </c:pt>
                <c:pt idx="284">
                  <c:v>13359.375</c:v>
                </c:pt>
                <c:pt idx="285">
                  <c:v>13406.25</c:v>
                </c:pt>
                <c:pt idx="286">
                  <c:v>13453.125</c:v>
                </c:pt>
                <c:pt idx="287">
                  <c:v>13500</c:v>
                </c:pt>
                <c:pt idx="288">
                  <c:v>13546.875</c:v>
                </c:pt>
                <c:pt idx="289">
                  <c:v>13593.75</c:v>
                </c:pt>
                <c:pt idx="290">
                  <c:v>13640.625</c:v>
                </c:pt>
                <c:pt idx="291">
                  <c:v>13687.5</c:v>
                </c:pt>
                <c:pt idx="292">
                  <c:v>13734.375</c:v>
                </c:pt>
                <c:pt idx="293">
                  <c:v>13781.25</c:v>
                </c:pt>
                <c:pt idx="294">
                  <c:v>13828.125</c:v>
                </c:pt>
                <c:pt idx="295">
                  <c:v>13875</c:v>
                </c:pt>
                <c:pt idx="296">
                  <c:v>13921.875</c:v>
                </c:pt>
                <c:pt idx="297">
                  <c:v>13968.75</c:v>
                </c:pt>
                <c:pt idx="298">
                  <c:v>14015.625</c:v>
                </c:pt>
                <c:pt idx="299">
                  <c:v>14062.5</c:v>
                </c:pt>
                <c:pt idx="300">
                  <c:v>14109.375</c:v>
                </c:pt>
                <c:pt idx="301">
                  <c:v>14156.25</c:v>
                </c:pt>
                <c:pt idx="302">
                  <c:v>14203.125</c:v>
                </c:pt>
                <c:pt idx="303">
                  <c:v>14250</c:v>
                </c:pt>
                <c:pt idx="304">
                  <c:v>14296.875</c:v>
                </c:pt>
                <c:pt idx="305">
                  <c:v>14343.75</c:v>
                </c:pt>
                <c:pt idx="306">
                  <c:v>14390.625</c:v>
                </c:pt>
                <c:pt idx="307">
                  <c:v>14437.5</c:v>
                </c:pt>
                <c:pt idx="308">
                  <c:v>14484.375</c:v>
                </c:pt>
                <c:pt idx="309">
                  <c:v>14531.25</c:v>
                </c:pt>
                <c:pt idx="310">
                  <c:v>14578.125</c:v>
                </c:pt>
                <c:pt idx="311">
                  <c:v>14625</c:v>
                </c:pt>
                <c:pt idx="312">
                  <c:v>14671.875</c:v>
                </c:pt>
                <c:pt idx="313">
                  <c:v>14718.75</c:v>
                </c:pt>
                <c:pt idx="314">
                  <c:v>14765.625</c:v>
                </c:pt>
                <c:pt idx="315">
                  <c:v>14812.5</c:v>
                </c:pt>
                <c:pt idx="316">
                  <c:v>14859.375</c:v>
                </c:pt>
                <c:pt idx="317">
                  <c:v>14906.25</c:v>
                </c:pt>
                <c:pt idx="318">
                  <c:v>14953.125</c:v>
                </c:pt>
                <c:pt idx="319">
                  <c:v>15000</c:v>
                </c:pt>
                <c:pt idx="320">
                  <c:v>15046.875</c:v>
                </c:pt>
                <c:pt idx="321">
                  <c:v>15093.75</c:v>
                </c:pt>
                <c:pt idx="322">
                  <c:v>15140.625</c:v>
                </c:pt>
                <c:pt idx="323">
                  <c:v>15187.5</c:v>
                </c:pt>
                <c:pt idx="324">
                  <c:v>15234.375</c:v>
                </c:pt>
                <c:pt idx="325">
                  <c:v>15281.25</c:v>
                </c:pt>
                <c:pt idx="326">
                  <c:v>15328.125</c:v>
                </c:pt>
                <c:pt idx="327">
                  <c:v>15375</c:v>
                </c:pt>
                <c:pt idx="328">
                  <c:v>15421.875</c:v>
                </c:pt>
                <c:pt idx="329">
                  <c:v>15468.75</c:v>
                </c:pt>
                <c:pt idx="330">
                  <c:v>15515.625</c:v>
                </c:pt>
                <c:pt idx="331">
                  <c:v>15562.5</c:v>
                </c:pt>
                <c:pt idx="332">
                  <c:v>15609.375</c:v>
                </c:pt>
                <c:pt idx="333">
                  <c:v>15656.25</c:v>
                </c:pt>
                <c:pt idx="334">
                  <c:v>15703.125</c:v>
                </c:pt>
                <c:pt idx="335">
                  <c:v>15750</c:v>
                </c:pt>
                <c:pt idx="336">
                  <c:v>15796.875</c:v>
                </c:pt>
                <c:pt idx="337">
                  <c:v>15843.75</c:v>
                </c:pt>
                <c:pt idx="338">
                  <c:v>15890.625</c:v>
                </c:pt>
                <c:pt idx="339">
                  <c:v>15937.5</c:v>
                </c:pt>
                <c:pt idx="340">
                  <c:v>15984.375</c:v>
                </c:pt>
                <c:pt idx="341">
                  <c:v>16031.25</c:v>
                </c:pt>
                <c:pt idx="342">
                  <c:v>16078.125</c:v>
                </c:pt>
                <c:pt idx="343">
                  <c:v>16125</c:v>
                </c:pt>
                <c:pt idx="344">
                  <c:v>16171.875</c:v>
                </c:pt>
                <c:pt idx="345">
                  <c:v>16218.75</c:v>
                </c:pt>
                <c:pt idx="346">
                  <c:v>16265.625</c:v>
                </c:pt>
                <c:pt idx="347">
                  <c:v>16312.5</c:v>
                </c:pt>
                <c:pt idx="348">
                  <c:v>16359.375</c:v>
                </c:pt>
                <c:pt idx="349">
                  <c:v>16406.25</c:v>
                </c:pt>
                <c:pt idx="350">
                  <c:v>16453.125</c:v>
                </c:pt>
                <c:pt idx="351">
                  <c:v>16500</c:v>
                </c:pt>
                <c:pt idx="352">
                  <c:v>16546.875</c:v>
                </c:pt>
                <c:pt idx="353">
                  <c:v>16593.75</c:v>
                </c:pt>
                <c:pt idx="354">
                  <c:v>16640.625</c:v>
                </c:pt>
                <c:pt idx="355">
                  <c:v>16687.5</c:v>
                </c:pt>
                <c:pt idx="356">
                  <c:v>16734.375</c:v>
                </c:pt>
                <c:pt idx="357">
                  <c:v>16781.25</c:v>
                </c:pt>
                <c:pt idx="358">
                  <c:v>16828.125</c:v>
                </c:pt>
                <c:pt idx="359">
                  <c:v>16875</c:v>
                </c:pt>
                <c:pt idx="360">
                  <c:v>16921.875</c:v>
                </c:pt>
                <c:pt idx="361">
                  <c:v>16968.75</c:v>
                </c:pt>
                <c:pt idx="362">
                  <c:v>17015.625</c:v>
                </c:pt>
                <c:pt idx="363">
                  <c:v>17062.5</c:v>
                </c:pt>
                <c:pt idx="364">
                  <c:v>17109.375</c:v>
                </c:pt>
                <c:pt idx="365">
                  <c:v>17156.25</c:v>
                </c:pt>
                <c:pt idx="366">
                  <c:v>17203.125</c:v>
                </c:pt>
                <c:pt idx="367">
                  <c:v>17250</c:v>
                </c:pt>
                <c:pt idx="368">
                  <c:v>17296.875</c:v>
                </c:pt>
                <c:pt idx="369">
                  <c:v>17343.75</c:v>
                </c:pt>
                <c:pt idx="370">
                  <c:v>17390.625</c:v>
                </c:pt>
                <c:pt idx="371">
                  <c:v>17437.5</c:v>
                </c:pt>
                <c:pt idx="372">
                  <c:v>17484.375</c:v>
                </c:pt>
                <c:pt idx="373">
                  <c:v>17531.25</c:v>
                </c:pt>
                <c:pt idx="374">
                  <c:v>17578.125</c:v>
                </c:pt>
                <c:pt idx="375">
                  <c:v>17625</c:v>
                </c:pt>
                <c:pt idx="376">
                  <c:v>17671.875</c:v>
                </c:pt>
                <c:pt idx="377">
                  <c:v>17718.75</c:v>
                </c:pt>
                <c:pt idx="378">
                  <c:v>17765.625</c:v>
                </c:pt>
                <c:pt idx="379">
                  <c:v>17812.5</c:v>
                </c:pt>
                <c:pt idx="380">
                  <c:v>17859.375</c:v>
                </c:pt>
                <c:pt idx="381">
                  <c:v>17906.25</c:v>
                </c:pt>
                <c:pt idx="382">
                  <c:v>17953.125</c:v>
                </c:pt>
                <c:pt idx="383">
                  <c:v>18000</c:v>
                </c:pt>
                <c:pt idx="384">
                  <c:v>18046.875</c:v>
                </c:pt>
                <c:pt idx="385">
                  <c:v>18093.75</c:v>
                </c:pt>
                <c:pt idx="386">
                  <c:v>18140.625</c:v>
                </c:pt>
                <c:pt idx="387">
                  <c:v>18187.5</c:v>
                </c:pt>
                <c:pt idx="388">
                  <c:v>18234.375</c:v>
                </c:pt>
                <c:pt idx="389">
                  <c:v>18281.25</c:v>
                </c:pt>
                <c:pt idx="390">
                  <c:v>18328.125</c:v>
                </c:pt>
                <c:pt idx="391">
                  <c:v>18375</c:v>
                </c:pt>
                <c:pt idx="392">
                  <c:v>18421.875</c:v>
                </c:pt>
                <c:pt idx="393">
                  <c:v>18468.75</c:v>
                </c:pt>
                <c:pt idx="394">
                  <c:v>18515.625</c:v>
                </c:pt>
                <c:pt idx="395">
                  <c:v>18562.5</c:v>
                </c:pt>
                <c:pt idx="396">
                  <c:v>18609.375</c:v>
                </c:pt>
                <c:pt idx="397">
                  <c:v>18656.25</c:v>
                </c:pt>
                <c:pt idx="398">
                  <c:v>18703.125</c:v>
                </c:pt>
                <c:pt idx="399">
                  <c:v>18750</c:v>
                </c:pt>
                <c:pt idx="400">
                  <c:v>18796.875</c:v>
                </c:pt>
                <c:pt idx="401">
                  <c:v>18843.75</c:v>
                </c:pt>
                <c:pt idx="402">
                  <c:v>18890.625</c:v>
                </c:pt>
                <c:pt idx="403">
                  <c:v>18937.5</c:v>
                </c:pt>
                <c:pt idx="404">
                  <c:v>18984.375</c:v>
                </c:pt>
                <c:pt idx="405">
                  <c:v>19031.25</c:v>
                </c:pt>
                <c:pt idx="406">
                  <c:v>19078.125</c:v>
                </c:pt>
                <c:pt idx="407">
                  <c:v>19125</c:v>
                </c:pt>
                <c:pt idx="408">
                  <c:v>19171.875</c:v>
                </c:pt>
                <c:pt idx="409">
                  <c:v>19218.75</c:v>
                </c:pt>
                <c:pt idx="410">
                  <c:v>19265.625</c:v>
                </c:pt>
                <c:pt idx="411">
                  <c:v>19312.5</c:v>
                </c:pt>
                <c:pt idx="412">
                  <c:v>19359.375</c:v>
                </c:pt>
                <c:pt idx="413">
                  <c:v>19406.25</c:v>
                </c:pt>
                <c:pt idx="414">
                  <c:v>19453.125</c:v>
                </c:pt>
                <c:pt idx="415">
                  <c:v>19500</c:v>
                </c:pt>
                <c:pt idx="416">
                  <c:v>19546.875</c:v>
                </c:pt>
                <c:pt idx="417">
                  <c:v>19593.75</c:v>
                </c:pt>
                <c:pt idx="418">
                  <c:v>19640.625</c:v>
                </c:pt>
                <c:pt idx="419">
                  <c:v>19687.5</c:v>
                </c:pt>
                <c:pt idx="420">
                  <c:v>19734.375</c:v>
                </c:pt>
                <c:pt idx="421">
                  <c:v>19781.25</c:v>
                </c:pt>
                <c:pt idx="422">
                  <c:v>19828.125</c:v>
                </c:pt>
                <c:pt idx="423">
                  <c:v>19875</c:v>
                </c:pt>
                <c:pt idx="424">
                  <c:v>19921.875</c:v>
                </c:pt>
                <c:pt idx="425">
                  <c:v>19968.75</c:v>
                </c:pt>
                <c:pt idx="426">
                  <c:v>20015.625</c:v>
                </c:pt>
                <c:pt idx="427">
                  <c:v>20062.5</c:v>
                </c:pt>
                <c:pt idx="428">
                  <c:v>20109.375</c:v>
                </c:pt>
                <c:pt idx="429">
                  <c:v>20156.25</c:v>
                </c:pt>
                <c:pt idx="430">
                  <c:v>20203.125</c:v>
                </c:pt>
                <c:pt idx="431">
                  <c:v>20250</c:v>
                </c:pt>
                <c:pt idx="432">
                  <c:v>20296.875</c:v>
                </c:pt>
                <c:pt idx="433">
                  <c:v>20343.75</c:v>
                </c:pt>
                <c:pt idx="434">
                  <c:v>20390.625</c:v>
                </c:pt>
                <c:pt idx="435">
                  <c:v>20437.5</c:v>
                </c:pt>
                <c:pt idx="436">
                  <c:v>20484.375</c:v>
                </c:pt>
                <c:pt idx="437">
                  <c:v>20531.25</c:v>
                </c:pt>
                <c:pt idx="438">
                  <c:v>20578.125</c:v>
                </c:pt>
                <c:pt idx="439">
                  <c:v>20625</c:v>
                </c:pt>
                <c:pt idx="440">
                  <c:v>20671.875</c:v>
                </c:pt>
                <c:pt idx="441">
                  <c:v>20718.75</c:v>
                </c:pt>
                <c:pt idx="442">
                  <c:v>20765.625</c:v>
                </c:pt>
                <c:pt idx="443">
                  <c:v>20812.5</c:v>
                </c:pt>
                <c:pt idx="444">
                  <c:v>20859.375</c:v>
                </c:pt>
                <c:pt idx="445">
                  <c:v>20906.25</c:v>
                </c:pt>
                <c:pt idx="446">
                  <c:v>20953.125</c:v>
                </c:pt>
                <c:pt idx="447">
                  <c:v>21000</c:v>
                </c:pt>
                <c:pt idx="448">
                  <c:v>21046.875</c:v>
                </c:pt>
                <c:pt idx="449">
                  <c:v>21093.75</c:v>
                </c:pt>
                <c:pt idx="450">
                  <c:v>21140.625</c:v>
                </c:pt>
                <c:pt idx="451">
                  <c:v>21187.5</c:v>
                </c:pt>
                <c:pt idx="452">
                  <c:v>21234.375</c:v>
                </c:pt>
                <c:pt idx="453">
                  <c:v>21281.25</c:v>
                </c:pt>
                <c:pt idx="454">
                  <c:v>21328.125</c:v>
                </c:pt>
                <c:pt idx="455">
                  <c:v>21375</c:v>
                </c:pt>
                <c:pt idx="456">
                  <c:v>21421.875</c:v>
                </c:pt>
                <c:pt idx="457">
                  <c:v>21468.75</c:v>
                </c:pt>
                <c:pt idx="458">
                  <c:v>21515.625</c:v>
                </c:pt>
                <c:pt idx="459">
                  <c:v>21562.5</c:v>
                </c:pt>
                <c:pt idx="460">
                  <c:v>21609.375</c:v>
                </c:pt>
                <c:pt idx="461">
                  <c:v>21656.25</c:v>
                </c:pt>
                <c:pt idx="462">
                  <c:v>21703.125</c:v>
                </c:pt>
                <c:pt idx="463">
                  <c:v>21750</c:v>
                </c:pt>
                <c:pt idx="464">
                  <c:v>21796.875</c:v>
                </c:pt>
                <c:pt idx="465">
                  <c:v>21843.75</c:v>
                </c:pt>
                <c:pt idx="466">
                  <c:v>21890.625</c:v>
                </c:pt>
                <c:pt idx="467">
                  <c:v>21937.5</c:v>
                </c:pt>
                <c:pt idx="468">
                  <c:v>21984.375</c:v>
                </c:pt>
                <c:pt idx="469">
                  <c:v>22031.25</c:v>
                </c:pt>
                <c:pt idx="470">
                  <c:v>22078.125</c:v>
                </c:pt>
                <c:pt idx="471">
                  <c:v>22125</c:v>
                </c:pt>
                <c:pt idx="472">
                  <c:v>22171.875</c:v>
                </c:pt>
                <c:pt idx="473">
                  <c:v>22218.75</c:v>
                </c:pt>
                <c:pt idx="474">
                  <c:v>22265.625</c:v>
                </c:pt>
                <c:pt idx="475">
                  <c:v>22312.5</c:v>
                </c:pt>
                <c:pt idx="476">
                  <c:v>22359.375</c:v>
                </c:pt>
                <c:pt idx="477">
                  <c:v>22406.25</c:v>
                </c:pt>
                <c:pt idx="478">
                  <c:v>22453.125</c:v>
                </c:pt>
                <c:pt idx="479">
                  <c:v>22500</c:v>
                </c:pt>
                <c:pt idx="480">
                  <c:v>22546.875</c:v>
                </c:pt>
                <c:pt idx="481">
                  <c:v>22593.75</c:v>
                </c:pt>
                <c:pt idx="482">
                  <c:v>22640.625</c:v>
                </c:pt>
                <c:pt idx="483">
                  <c:v>22687.5</c:v>
                </c:pt>
                <c:pt idx="484">
                  <c:v>22734.375</c:v>
                </c:pt>
                <c:pt idx="485">
                  <c:v>22781.25</c:v>
                </c:pt>
                <c:pt idx="486">
                  <c:v>22828.125</c:v>
                </c:pt>
                <c:pt idx="487">
                  <c:v>22875</c:v>
                </c:pt>
                <c:pt idx="488">
                  <c:v>22921.875</c:v>
                </c:pt>
                <c:pt idx="489">
                  <c:v>22968.75</c:v>
                </c:pt>
                <c:pt idx="490">
                  <c:v>23015.625</c:v>
                </c:pt>
                <c:pt idx="491">
                  <c:v>23062.5</c:v>
                </c:pt>
                <c:pt idx="492">
                  <c:v>23109.375</c:v>
                </c:pt>
                <c:pt idx="493">
                  <c:v>23156.25</c:v>
                </c:pt>
                <c:pt idx="494">
                  <c:v>23203.125</c:v>
                </c:pt>
                <c:pt idx="495">
                  <c:v>23250</c:v>
                </c:pt>
                <c:pt idx="496">
                  <c:v>23296.875</c:v>
                </c:pt>
                <c:pt idx="497">
                  <c:v>23343.75</c:v>
                </c:pt>
                <c:pt idx="498">
                  <c:v>23390.625</c:v>
                </c:pt>
                <c:pt idx="499">
                  <c:v>23437.5</c:v>
                </c:pt>
                <c:pt idx="500">
                  <c:v>23484.375</c:v>
                </c:pt>
                <c:pt idx="501">
                  <c:v>23531.25</c:v>
                </c:pt>
                <c:pt idx="502">
                  <c:v>23578.125</c:v>
                </c:pt>
                <c:pt idx="503">
                  <c:v>23625</c:v>
                </c:pt>
                <c:pt idx="504">
                  <c:v>23671.875</c:v>
                </c:pt>
                <c:pt idx="505">
                  <c:v>23718.75</c:v>
                </c:pt>
                <c:pt idx="506">
                  <c:v>23765.625</c:v>
                </c:pt>
                <c:pt idx="507">
                  <c:v>23812.5</c:v>
                </c:pt>
                <c:pt idx="508">
                  <c:v>23859.375</c:v>
                </c:pt>
                <c:pt idx="509">
                  <c:v>23906.25</c:v>
                </c:pt>
                <c:pt idx="510">
                  <c:v>23953.125</c:v>
                </c:pt>
              </c:numCache>
            </c:numRef>
          </c:xVal>
          <c:yVal>
            <c:numRef>
              <c:f>UMD!$E$2:$E$512</c:f>
              <c:numCache>
                <c:formatCode>General</c:formatCode>
                <c:ptCount val="511"/>
                <c:pt idx="0">
                  <c:v>-40.928999495370384</c:v>
                </c:pt>
                <c:pt idx="1">
                  <c:v>-50.705425527569147</c:v>
                </c:pt>
                <c:pt idx="2">
                  <c:v>-48.459113889137384</c:v>
                </c:pt>
                <c:pt idx="3">
                  <c:v>-41.854403506290801</c:v>
                </c:pt>
                <c:pt idx="4">
                  <c:v>-39.688156977393518</c:v>
                </c:pt>
                <c:pt idx="5">
                  <c:v>-38.428948379748689</c:v>
                </c:pt>
                <c:pt idx="6">
                  <c:v>-37.795899667057014</c:v>
                </c:pt>
                <c:pt idx="7">
                  <c:v>-36.636297556011215</c:v>
                </c:pt>
                <c:pt idx="8">
                  <c:v>-32.471752630451476</c:v>
                </c:pt>
                <c:pt idx="9">
                  <c:v>-31.908104508595951</c:v>
                </c:pt>
                <c:pt idx="10">
                  <c:v>-36.529692092573391</c:v>
                </c:pt>
                <c:pt idx="11">
                  <c:v>-37.146467807040999</c:v>
                </c:pt>
                <c:pt idx="12">
                  <c:v>-37.938916797444747</c:v>
                </c:pt>
                <c:pt idx="13">
                  <c:v>-35.94881037361651</c:v>
                </c:pt>
                <c:pt idx="14">
                  <c:v>-36.066395030273</c:v>
                </c:pt>
                <c:pt idx="15">
                  <c:v>-37.737626073228135</c:v>
                </c:pt>
                <c:pt idx="16">
                  <c:v>-37.871014122431014</c:v>
                </c:pt>
                <c:pt idx="17">
                  <c:v>-38.944702807062576</c:v>
                </c:pt>
                <c:pt idx="18">
                  <c:v>-38.841393011380177</c:v>
                </c:pt>
                <c:pt idx="19">
                  <c:v>-39.220548392969981</c:v>
                </c:pt>
                <c:pt idx="20">
                  <c:v>-38.970371501746783</c:v>
                </c:pt>
                <c:pt idx="21">
                  <c:v>-38.558378178730457</c:v>
                </c:pt>
                <c:pt idx="22">
                  <c:v>-38.702870847256804</c:v>
                </c:pt>
                <c:pt idx="23">
                  <c:v>-39.575493825385237</c:v>
                </c:pt>
                <c:pt idx="24">
                  <c:v>-41.485109447166799</c:v>
                </c:pt>
                <c:pt idx="25">
                  <c:v>-41.795965905416431</c:v>
                </c:pt>
                <c:pt idx="26">
                  <c:v>-41.701843511423561</c:v>
                </c:pt>
                <c:pt idx="27">
                  <c:v>-41.11909362443798</c:v>
                </c:pt>
                <c:pt idx="28">
                  <c:v>-40.813436908839527</c:v>
                </c:pt>
                <c:pt idx="29">
                  <c:v>-41.145208876522361</c:v>
                </c:pt>
                <c:pt idx="30">
                  <c:v>-41.304099897050726</c:v>
                </c:pt>
                <c:pt idx="31">
                  <c:v>-42.211689029359853</c:v>
                </c:pt>
                <c:pt idx="32">
                  <c:v>-43.585316160510558</c:v>
                </c:pt>
                <c:pt idx="33">
                  <c:v>-44.420418039336127</c:v>
                </c:pt>
                <c:pt idx="34">
                  <c:v>-44.072607872965634</c:v>
                </c:pt>
                <c:pt idx="35">
                  <c:v>-43.623496217431423</c:v>
                </c:pt>
                <c:pt idx="36">
                  <c:v>-43.192940943757023</c:v>
                </c:pt>
                <c:pt idx="37">
                  <c:v>-43.41205110098889</c:v>
                </c:pt>
                <c:pt idx="38">
                  <c:v>-43.547660529783229</c:v>
                </c:pt>
                <c:pt idx="39">
                  <c:v>-42.962929106073034</c:v>
                </c:pt>
                <c:pt idx="40">
                  <c:v>-43.557926515317817</c:v>
                </c:pt>
                <c:pt idx="41">
                  <c:v>-44.133688474887897</c:v>
                </c:pt>
                <c:pt idx="42">
                  <c:v>-44.748608336042295</c:v>
                </c:pt>
                <c:pt idx="43">
                  <c:v>-46.257680008345183</c:v>
                </c:pt>
                <c:pt idx="44">
                  <c:v>-47.77568315871693</c:v>
                </c:pt>
                <c:pt idx="45">
                  <c:v>-47.905549645022163</c:v>
                </c:pt>
                <c:pt idx="46">
                  <c:v>-48.010810150466369</c:v>
                </c:pt>
                <c:pt idx="47">
                  <c:v>-49.429379990353169</c:v>
                </c:pt>
                <c:pt idx="48">
                  <c:v>-50.54728406714451</c:v>
                </c:pt>
                <c:pt idx="49">
                  <c:v>-50.973834953426369</c:v>
                </c:pt>
                <c:pt idx="50">
                  <c:v>-51.097214085442616</c:v>
                </c:pt>
                <c:pt idx="51">
                  <c:v>-51.147026052424494</c:v>
                </c:pt>
                <c:pt idx="52">
                  <c:v>-50.53427196909881</c:v>
                </c:pt>
                <c:pt idx="53">
                  <c:v>-51.179859920573733</c:v>
                </c:pt>
                <c:pt idx="54">
                  <c:v>-51.153450470334775</c:v>
                </c:pt>
                <c:pt idx="55">
                  <c:v>-51.5068602233817</c:v>
                </c:pt>
                <c:pt idx="56">
                  <c:v>-52.269656437638879</c:v>
                </c:pt>
                <c:pt idx="57">
                  <c:v>-52.192810677708195</c:v>
                </c:pt>
                <c:pt idx="58">
                  <c:v>-52.29436550583231</c:v>
                </c:pt>
                <c:pt idx="59">
                  <c:v>-52.665289205618123</c:v>
                </c:pt>
                <c:pt idx="60">
                  <c:v>-52.024530534653969</c:v>
                </c:pt>
                <c:pt idx="61">
                  <c:v>-51.726234502655188</c:v>
                </c:pt>
                <c:pt idx="62">
                  <c:v>-51.372861172202846</c:v>
                </c:pt>
                <c:pt idx="63">
                  <c:v>-51.737990479511247</c:v>
                </c:pt>
                <c:pt idx="64">
                  <c:v>-51.909578072979841</c:v>
                </c:pt>
                <c:pt idx="65">
                  <c:v>-51.945591167561496</c:v>
                </c:pt>
                <c:pt idx="66">
                  <c:v>-52.708720413218813</c:v>
                </c:pt>
                <c:pt idx="67">
                  <c:v>-53.194166775947735</c:v>
                </c:pt>
                <c:pt idx="68">
                  <c:v>-53.672835430028819</c:v>
                </c:pt>
                <c:pt idx="69">
                  <c:v>-54.101690660323229</c:v>
                </c:pt>
                <c:pt idx="70">
                  <c:v>-53.550618773568438</c:v>
                </c:pt>
                <c:pt idx="71">
                  <c:v>-53.049462017747807</c:v>
                </c:pt>
                <c:pt idx="72">
                  <c:v>-53.705693508713665</c:v>
                </c:pt>
                <c:pt idx="73">
                  <c:v>-54.247392163335185</c:v>
                </c:pt>
                <c:pt idx="74">
                  <c:v>-54.626674638523092</c:v>
                </c:pt>
                <c:pt idx="75">
                  <c:v>-54.666248275554445</c:v>
                </c:pt>
                <c:pt idx="76">
                  <c:v>-54.459354049182892</c:v>
                </c:pt>
                <c:pt idx="77">
                  <c:v>-54.710341521075136</c:v>
                </c:pt>
                <c:pt idx="78">
                  <c:v>-54.784523797162997</c:v>
                </c:pt>
                <c:pt idx="79">
                  <c:v>-54.413269488543527</c:v>
                </c:pt>
                <c:pt idx="80">
                  <c:v>-53.950385675597417</c:v>
                </c:pt>
                <c:pt idx="81">
                  <c:v>-54.868869875030441</c:v>
                </c:pt>
                <c:pt idx="82">
                  <c:v>-55.684636009571882</c:v>
                </c:pt>
                <c:pt idx="83">
                  <c:v>-55.664233380091119</c:v>
                </c:pt>
                <c:pt idx="84">
                  <c:v>-55.977765639917166</c:v>
                </c:pt>
                <c:pt idx="85">
                  <c:v>-55.836859771166999</c:v>
                </c:pt>
                <c:pt idx="86">
                  <c:v>-55.177191062907632</c:v>
                </c:pt>
                <c:pt idx="87">
                  <c:v>-55.662992090993519</c:v>
                </c:pt>
                <c:pt idx="88">
                  <c:v>-55.867342699436243</c:v>
                </c:pt>
                <c:pt idx="89">
                  <c:v>-56.236079983176722</c:v>
                </c:pt>
                <c:pt idx="90">
                  <c:v>-56.3310412721425</c:v>
                </c:pt>
                <c:pt idx="91">
                  <c:v>-56.318725116483471</c:v>
                </c:pt>
                <c:pt idx="92">
                  <c:v>-56.280509272889034</c:v>
                </c:pt>
                <c:pt idx="93">
                  <c:v>-56.350413691898929</c:v>
                </c:pt>
                <c:pt idx="94">
                  <c:v>-55.880314506127299</c:v>
                </c:pt>
                <c:pt idx="95">
                  <c:v>-56.046226019327143</c:v>
                </c:pt>
                <c:pt idx="96">
                  <c:v>-56.228089696228672</c:v>
                </c:pt>
                <c:pt idx="97">
                  <c:v>-56.540940153090681</c:v>
                </c:pt>
                <c:pt idx="98">
                  <c:v>-56.464432148909601</c:v>
                </c:pt>
                <c:pt idx="99">
                  <c:v>-56.249158577235505</c:v>
                </c:pt>
                <c:pt idx="100">
                  <c:v>-54.980498458548652</c:v>
                </c:pt>
                <c:pt idx="101">
                  <c:v>-55.040333933154109</c:v>
                </c:pt>
                <c:pt idx="102">
                  <c:v>-55.647983254555584</c:v>
                </c:pt>
                <c:pt idx="103">
                  <c:v>-56.510302783272664</c:v>
                </c:pt>
                <c:pt idx="104">
                  <c:v>-56.730670981068812</c:v>
                </c:pt>
                <c:pt idx="105">
                  <c:v>-56.626088405559912</c:v>
                </c:pt>
                <c:pt idx="106">
                  <c:v>-56.238584705175825</c:v>
                </c:pt>
                <c:pt idx="107">
                  <c:v>-55.897854614449365</c:v>
                </c:pt>
                <c:pt idx="108">
                  <c:v>-56.321252949609288</c:v>
                </c:pt>
                <c:pt idx="109">
                  <c:v>-56.510932604455874</c:v>
                </c:pt>
                <c:pt idx="110">
                  <c:v>-56.423502546498909</c:v>
                </c:pt>
                <c:pt idx="111">
                  <c:v>-55.844248813339902</c:v>
                </c:pt>
                <c:pt idx="112">
                  <c:v>-55.628285509281596</c:v>
                </c:pt>
                <c:pt idx="113">
                  <c:v>-55.537395802148922</c:v>
                </c:pt>
                <c:pt idx="114">
                  <c:v>-55.312441920307144</c:v>
                </c:pt>
                <c:pt idx="115">
                  <c:v>-56.046036149863568</c:v>
                </c:pt>
                <c:pt idx="116">
                  <c:v>-56.5360118320407</c:v>
                </c:pt>
                <c:pt idx="117">
                  <c:v>-55.875119360709029</c:v>
                </c:pt>
                <c:pt idx="118">
                  <c:v>-55.687934180069057</c:v>
                </c:pt>
                <c:pt idx="119">
                  <c:v>-55.841553782472623</c:v>
                </c:pt>
                <c:pt idx="120">
                  <c:v>-56.509905706374248</c:v>
                </c:pt>
                <c:pt idx="121">
                  <c:v>-56.463683534404254</c:v>
                </c:pt>
                <c:pt idx="122">
                  <c:v>-56.768506891555418</c:v>
                </c:pt>
                <c:pt idx="123">
                  <c:v>-57.45909044347615</c:v>
                </c:pt>
                <c:pt idx="124">
                  <c:v>-57.53162589486309</c:v>
                </c:pt>
                <c:pt idx="125">
                  <c:v>-57.108959987947031</c:v>
                </c:pt>
                <c:pt idx="126">
                  <c:v>-56.222189501065984</c:v>
                </c:pt>
                <c:pt idx="127">
                  <c:v>-56.174937247320045</c:v>
                </c:pt>
                <c:pt idx="128">
                  <c:v>-56.235761073302953</c:v>
                </c:pt>
                <c:pt idx="129">
                  <c:v>-55.932623857905391</c:v>
                </c:pt>
                <c:pt idx="130">
                  <c:v>-56.17916151118574</c:v>
                </c:pt>
                <c:pt idx="131">
                  <c:v>-56.387128973303952</c:v>
                </c:pt>
                <c:pt idx="132">
                  <c:v>-56.704612213514835</c:v>
                </c:pt>
                <c:pt idx="133">
                  <c:v>-56.762398229216963</c:v>
                </c:pt>
                <c:pt idx="134">
                  <c:v>-56.892388045053814</c:v>
                </c:pt>
                <c:pt idx="135">
                  <c:v>-56.851825712064098</c:v>
                </c:pt>
                <c:pt idx="136">
                  <c:v>-56.854370306878202</c:v>
                </c:pt>
                <c:pt idx="137">
                  <c:v>-56.488153930957935</c:v>
                </c:pt>
                <c:pt idx="138">
                  <c:v>-56.666489709877041</c:v>
                </c:pt>
                <c:pt idx="139">
                  <c:v>-57.130662792640067</c:v>
                </c:pt>
                <c:pt idx="140">
                  <c:v>-56.969440351037214</c:v>
                </c:pt>
                <c:pt idx="141">
                  <c:v>-56.589633579033084</c:v>
                </c:pt>
                <c:pt idx="142">
                  <c:v>-56.778195692187296</c:v>
                </c:pt>
                <c:pt idx="143">
                  <c:v>-56.534611927105175</c:v>
                </c:pt>
                <c:pt idx="144">
                  <c:v>-56.333472540916581</c:v>
                </c:pt>
                <c:pt idx="145">
                  <c:v>-56.287387810781368</c:v>
                </c:pt>
                <c:pt idx="146">
                  <c:v>-55.93903603341986</c:v>
                </c:pt>
                <c:pt idx="147">
                  <c:v>-56.253945524666904</c:v>
                </c:pt>
                <c:pt idx="148">
                  <c:v>-56.899636619048096</c:v>
                </c:pt>
                <c:pt idx="149">
                  <c:v>-57.345876669376921</c:v>
                </c:pt>
                <c:pt idx="150">
                  <c:v>-57.669820046371584</c:v>
                </c:pt>
                <c:pt idx="151">
                  <c:v>-57.868047138290372</c:v>
                </c:pt>
                <c:pt idx="152">
                  <c:v>-58.390065350584578</c:v>
                </c:pt>
                <c:pt idx="153">
                  <c:v>-58.592467105567763</c:v>
                </c:pt>
                <c:pt idx="154">
                  <c:v>-58.450271842100683</c:v>
                </c:pt>
                <c:pt idx="155">
                  <c:v>-58.056976015290772</c:v>
                </c:pt>
                <c:pt idx="156">
                  <c:v>-57.736644096205453</c:v>
                </c:pt>
                <c:pt idx="157">
                  <c:v>-57.664656571598414</c:v>
                </c:pt>
                <c:pt idx="158">
                  <c:v>-57.67576194364819</c:v>
                </c:pt>
                <c:pt idx="159">
                  <c:v>-57.966897729708286</c:v>
                </c:pt>
                <c:pt idx="160">
                  <c:v>-58.436005462068174</c:v>
                </c:pt>
                <c:pt idx="161">
                  <c:v>-58.421079687724635</c:v>
                </c:pt>
                <c:pt idx="162">
                  <c:v>-58.276463968162673</c:v>
                </c:pt>
                <c:pt idx="163">
                  <c:v>-58.865451879145709</c:v>
                </c:pt>
                <c:pt idx="164">
                  <c:v>-59.112391010514273</c:v>
                </c:pt>
                <c:pt idx="165">
                  <c:v>-59.490394965992884</c:v>
                </c:pt>
                <c:pt idx="166">
                  <c:v>-59.536952363004538</c:v>
                </c:pt>
                <c:pt idx="167">
                  <c:v>-59.463346832492491</c:v>
                </c:pt>
                <c:pt idx="168">
                  <c:v>-59.172524018748803</c:v>
                </c:pt>
                <c:pt idx="169">
                  <c:v>-59.178207579249296</c:v>
                </c:pt>
                <c:pt idx="170">
                  <c:v>-59.534610184494625</c:v>
                </c:pt>
                <c:pt idx="171">
                  <c:v>-59.373944517857012</c:v>
                </c:pt>
                <c:pt idx="172">
                  <c:v>-59.266694275432336</c:v>
                </c:pt>
                <c:pt idx="173">
                  <c:v>-59.498588165897431</c:v>
                </c:pt>
                <c:pt idx="174">
                  <c:v>-59.844071910371994</c:v>
                </c:pt>
                <c:pt idx="175">
                  <c:v>-59.931366242285151</c:v>
                </c:pt>
                <c:pt idx="176">
                  <c:v>-60.149606907246188</c:v>
                </c:pt>
                <c:pt idx="177">
                  <c:v>-60.671321662919347</c:v>
                </c:pt>
                <c:pt idx="178">
                  <c:v>-61.056077278902379</c:v>
                </c:pt>
                <c:pt idx="179">
                  <c:v>-60.421375536608664</c:v>
                </c:pt>
                <c:pt idx="180">
                  <c:v>-60.25507822915268</c:v>
                </c:pt>
                <c:pt idx="181">
                  <c:v>-60.152278161238677</c:v>
                </c:pt>
                <c:pt idx="182">
                  <c:v>-60.513124149052281</c:v>
                </c:pt>
                <c:pt idx="183">
                  <c:v>-61.222480020154933</c:v>
                </c:pt>
                <c:pt idx="184">
                  <c:v>-61.59100661338104</c:v>
                </c:pt>
                <c:pt idx="185">
                  <c:v>-61.639555778737488</c:v>
                </c:pt>
                <c:pt idx="186">
                  <c:v>-61.758531377305687</c:v>
                </c:pt>
                <c:pt idx="187">
                  <c:v>-61.598769281145593</c:v>
                </c:pt>
                <c:pt idx="188">
                  <c:v>-61.904939373202161</c:v>
                </c:pt>
                <c:pt idx="189">
                  <c:v>-62.214519547213378</c:v>
                </c:pt>
                <c:pt idx="190">
                  <c:v>-61.754117707620487</c:v>
                </c:pt>
                <c:pt idx="191">
                  <c:v>-62.06118776947973</c:v>
                </c:pt>
                <c:pt idx="192">
                  <c:v>-62.33656265837589</c:v>
                </c:pt>
                <c:pt idx="193">
                  <c:v>-62.582773310337288</c:v>
                </c:pt>
                <c:pt idx="194">
                  <c:v>-62.261171671752315</c:v>
                </c:pt>
                <c:pt idx="195">
                  <c:v>-61.812850699287267</c:v>
                </c:pt>
                <c:pt idx="196">
                  <c:v>-62.542230359805565</c:v>
                </c:pt>
                <c:pt idx="197">
                  <c:v>-62.936502630288146</c:v>
                </c:pt>
                <c:pt idx="198">
                  <c:v>-63.123368497755052</c:v>
                </c:pt>
                <c:pt idx="199">
                  <c:v>-62.731308959188041</c:v>
                </c:pt>
                <c:pt idx="200">
                  <c:v>-62.788143021454331</c:v>
                </c:pt>
                <c:pt idx="201">
                  <c:v>-63.312883701231193</c:v>
                </c:pt>
                <c:pt idx="202">
                  <c:v>-63.231505024931586</c:v>
                </c:pt>
                <c:pt idx="203">
                  <c:v>-63.643817028630565</c:v>
                </c:pt>
                <c:pt idx="204">
                  <c:v>-64.174216757992568</c:v>
                </c:pt>
                <c:pt idx="205">
                  <c:v>-64.170454268199393</c:v>
                </c:pt>
                <c:pt idx="206">
                  <c:v>-63.111708623879053</c:v>
                </c:pt>
                <c:pt idx="207">
                  <c:v>-63.295151899035133</c:v>
                </c:pt>
                <c:pt idx="208">
                  <c:v>-63.804228176977006</c:v>
                </c:pt>
                <c:pt idx="209">
                  <c:v>-63.457141550250476</c:v>
                </c:pt>
                <c:pt idx="210">
                  <c:v>-63.428075120569154</c:v>
                </c:pt>
                <c:pt idx="211">
                  <c:v>-63.625816998746345</c:v>
                </c:pt>
                <c:pt idx="212">
                  <c:v>-63.431435304627428</c:v>
                </c:pt>
                <c:pt idx="213">
                  <c:v>-63.854686167022791</c:v>
                </c:pt>
                <c:pt idx="214">
                  <c:v>-63.957661723641273</c:v>
                </c:pt>
                <c:pt idx="215">
                  <c:v>-64.043193121023947</c:v>
                </c:pt>
                <c:pt idx="216">
                  <c:v>-64.278234514478456</c:v>
                </c:pt>
                <c:pt idx="217">
                  <c:v>-64.379593068013762</c:v>
                </c:pt>
                <c:pt idx="218">
                  <c:v>-65.158219954275182</c:v>
                </c:pt>
                <c:pt idx="219">
                  <c:v>-65.496300354479999</c:v>
                </c:pt>
                <c:pt idx="220">
                  <c:v>-65.398873458353208</c:v>
                </c:pt>
                <c:pt idx="221">
                  <c:v>-65.6000384640638</c:v>
                </c:pt>
                <c:pt idx="222">
                  <c:v>-65.171033578161357</c:v>
                </c:pt>
                <c:pt idx="223">
                  <c:v>-65.616985015512881</c:v>
                </c:pt>
                <c:pt idx="224">
                  <c:v>-65.931998999240037</c:v>
                </c:pt>
                <c:pt idx="225">
                  <c:v>-65.794186760656686</c:v>
                </c:pt>
                <c:pt idx="226">
                  <c:v>-65.68177653920668</c:v>
                </c:pt>
                <c:pt idx="227">
                  <c:v>-66.04690858240194</c:v>
                </c:pt>
                <c:pt idx="228">
                  <c:v>-66.08247214576096</c:v>
                </c:pt>
                <c:pt idx="229">
                  <c:v>-66.083884492747345</c:v>
                </c:pt>
                <c:pt idx="230">
                  <c:v>-66.316460894708854</c:v>
                </c:pt>
                <c:pt idx="231">
                  <c:v>-66.414820630816536</c:v>
                </c:pt>
                <c:pt idx="232">
                  <c:v>-66.948196988004213</c:v>
                </c:pt>
                <c:pt idx="233">
                  <c:v>-67.074575260908261</c:v>
                </c:pt>
                <c:pt idx="234">
                  <c:v>-67.048812751807503</c:v>
                </c:pt>
                <c:pt idx="235">
                  <c:v>-67.186908770563463</c:v>
                </c:pt>
                <c:pt idx="236">
                  <c:v>-67.374149634560808</c:v>
                </c:pt>
                <c:pt idx="237">
                  <c:v>-67.594826668648153</c:v>
                </c:pt>
                <c:pt idx="238">
                  <c:v>-67.948704205078883</c:v>
                </c:pt>
                <c:pt idx="239">
                  <c:v>-68.011900583452459</c:v>
                </c:pt>
                <c:pt idx="240">
                  <c:v>-67.823081150655767</c:v>
                </c:pt>
                <c:pt idx="241">
                  <c:v>-67.843052260804853</c:v>
                </c:pt>
                <c:pt idx="242">
                  <c:v>-67.565687275186761</c:v>
                </c:pt>
                <c:pt idx="243">
                  <c:v>-67.516070562201762</c:v>
                </c:pt>
                <c:pt idx="244">
                  <c:v>-67.738231497305648</c:v>
                </c:pt>
                <c:pt idx="245">
                  <c:v>-67.827246462952417</c:v>
                </c:pt>
                <c:pt idx="246">
                  <c:v>-67.687083848537043</c:v>
                </c:pt>
                <c:pt idx="247">
                  <c:v>-67.561472050338651</c:v>
                </c:pt>
                <c:pt idx="248">
                  <c:v>-66.910851471463829</c:v>
                </c:pt>
                <c:pt idx="249">
                  <c:v>-67.436630521790121</c:v>
                </c:pt>
                <c:pt idx="250">
                  <c:v>-68.106252617909931</c:v>
                </c:pt>
                <c:pt idx="251">
                  <c:v>-68.68283418307449</c:v>
                </c:pt>
                <c:pt idx="252">
                  <c:v>-68.267538647138167</c:v>
                </c:pt>
                <c:pt idx="253">
                  <c:v>-67.891639446503063</c:v>
                </c:pt>
                <c:pt idx="254">
                  <c:v>-67.407151024063651</c:v>
                </c:pt>
                <c:pt idx="255">
                  <c:v>-67.842158829151927</c:v>
                </c:pt>
                <c:pt idx="256">
                  <c:v>-68.611119317482618</c:v>
                </c:pt>
                <c:pt idx="257">
                  <c:v>-68.836149951098648</c:v>
                </c:pt>
                <c:pt idx="258">
                  <c:v>-68.986438198317046</c:v>
                </c:pt>
                <c:pt idx="259">
                  <c:v>-69.075311533674821</c:v>
                </c:pt>
                <c:pt idx="260">
                  <c:v>-69.245416437875321</c:v>
                </c:pt>
                <c:pt idx="261">
                  <c:v>-69.076906397734689</c:v>
                </c:pt>
                <c:pt idx="262">
                  <c:v>-68.825816906128765</c:v>
                </c:pt>
                <c:pt idx="263">
                  <c:v>-69.404104461940022</c:v>
                </c:pt>
                <c:pt idx="264">
                  <c:v>-69.330611570004876</c:v>
                </c:pt>
                <c:pt idx="265">
                  <c:v>-68.979186741061369</c:v>
                </c:pt>
                <c:pt idx="266">
                  <c:v>-68.898527491696854</c:v>
                </c:pt>
                <c:pt idx="267">
                  <c:v>-69.07218434429619</c:v>
                </c:pt>
                <c:pt idx="268">
                  <c:v>-69.16754682699009</c:v>
                </c:pt>
                <c:pt idx="269">
                  <c:v>-69.937733473603743</c:v>
                </c:pt>
                <c:pt idx="270">
                  <c:v>-70.279724823605761</c:v>
                </c:pt>
                <c:pt idx="271">
                  <c:v>-69.67572042205731</c:v>
                </c:pt>
                <c:pt idx="272">
                  <c:v>-70.190288819561573</c:v>
                </c:pt>
                <c:pt idx="273">
                  <c:v>-70.557062572213567</c:v>
                </c:pt>
                <c:pt idx="274">
                  <c:v>-69.786747241550046</c:v>
                </c:pt>
                <c:pt idx="275">
                  <c:v>-69.454887394499835</c:v>
                </c:pt>
                <c:pt idx="276">
                  <c:v>-69.788083603334442</c:v>
                </c:pt>
                <c:pt idx="277">
                  <c:v>-70.092685445618869</c:v>
                </c:pt>
                <c:pt idx="278">
                  <c:v>-70.397761504162759</c:v>
                </c:pt>
                <c:pt idx="279">
                  <c:v>-70.316401366971817</c:v>
                </c:pt>
                <c:pt idx="280">
                  <c:v>-70.677851627199544</c:v>
                </c:pt>
                <c:pt idx="281">
                  <c:v>-70.376078883099211</c:v>
                </c:pt>
                <c:pt idx="282">
                  <c:v>-70.338906737976217</c:v>
                </c:pt>
                <c:pt idx="283">
                  <c:v>-69.865332800140536</c:v>
                </c:pt>
                <c:pt idx="284">
                  <c:v>-70.162677682859737</c:v>
                </c:pt>
                <c:pt idx="285">
                  <c:v>-70.783513004312042</c:v>
                </c:pt>
                <c:pt idx="286">
                  <c:v>-70.285588387539804</c:v>
                </c:pt>
                <c:pt idx="287">
                  <c:v>-70.27124946040334</c:v>
                </c:pt>
                <c:pt idx="288">
                  <c:v>-70.54425385553489</c:v>
                </c:pt>
                <c:pt idx="289">
                  <c:v>-71.012719210292929</c:v>
                </c:pt>
                <c:pt idx="290">
                  <c:v>-70.694575166716973</c:v>
                </c:pt>
                <c:pt idx="291">
                  <c:v>-70.920281371482318</c:v>
                </c:pt>
                <c:pt idx="292">
                  <c:v>-71.209466475855464</c:v>
                </c:pt>
                <c:pt idx="293">
                  <c:v>-70.896848135649449</c:v>
                </c:pt>
                <c:pt idx="294">
                  <c:v>-71.181332011179933</c:v>
                </c:pt>
                <c:pt idx="295">
                  <c:v>-70.975193767221086</c:v>
                </c:pt>
                <c:pt idx="296">
                  <c:v>-70.939918072962215</c:v>
                </c:pt>
                <c:pt idx="297">
                  <c:v>-71.150233601964359</c:v>
                </c:pt>
                <c:pt idx="298">
                  <c:v>-71.278413032117484</c:v>
                </c:pt>
                <c:pt idx="299">
                  <c:v>-71.63967904559766</c:v>
                </c:pt>
                <c:pt idx="300">
                  <c:v>-72.000723328824847</c:v>
                </c:pt>
                <c:pt idx="301">
                  <c:v>-72.167241572420721</c:v>
                </c:pt>
                <c:pt idx="302">
                  <c:v>-72.393963471166998</c:v>
                </c:pt>
                <c:pt idx="303">
                  <c:v>-72.331362723963991</c:v>
                </c:pt>
                <c:pt idx="304">
                  <c:v>-72.106942033789394</c:v>
                </c:pt>
                <c:pt idx="305">
                  <c:v>-71.816793107657503</c:v>
                </c:pt>
                <c:pt idx="306">
                  <c:v>-71.883340656578625</c:v>
                </c:pt>
                <c:pt idx="307">
                  <c:v>-72.283259395518854</c:v>
                </c:pt>
                <c:pt idx="308">
                  <c:v>-72.687587043360168</c:v>
                </c:pt>
                <c:pt idx="309">
                  <c:v>-72.607194322860693</c:v>
                </c:pt>
                <c:pt idx="310">
                  <c:v>-72.580730960615483</c:v>
                </c:pt>
                <c:pt idx="311">
                  <c:v>-72.941853687017399</c:v>
                </c:pt>
                <c:pt idx="312">
                  <c:v>-73.063929236218399</c:v>
                </c:pt>
                <c:pt idx="313">
                  <c:v>-73.295933346091104</c:v>
                </c:pt>
                <c:pt idx="314">
                  <c:v>-73.897883758190659</c:v>
                </c:pt>
                <c:pt idx="315">
                  <c:v>-73.3029382177169</c:v>
                </c:pt>
                <c:pt idx="316">
                  <c:v>-73.349140473476766</c:v>
                </c:pt>
                <c:pt idx="317">
                  <c:v>-73.21548327784717</c:v>
                </c:pt>
                <c:pt idx="318">
                  <c:v>-73.517856386737932</c:v>
                </c:pt>
                <c:pt idx="319">
                  <c:v>-73.590816559555179</c:v>
                </c:pt>
                <c:pt idx="320">
                  <c:v>-73.590301559164999</c:v>
                </c:pt>
                <c:pt idx="321">
                  <c:v>-73.723821151857379</c:v>
                </c:pt>
                <c:pt idx="322">
                  <c:v>-73.294714107310455</c:v>
                </c:pt>
                <c:pt idx="323">
                  <c:v>-73.425766198554996</c:v>
                </c:pt>
                <c:pt idx="324">
                  <c:v>-73.661198201939285</c:v>
                </c:pt>
                <c:pt idx="325">
                  <c:v>-73.974886897094152</c:v>
                </c:pt>
                <c:pt idx="326">
                  <c:v>-74.002222066898469</c:v>
                </c:pt>
                <c:pt idx="327">
                  <c:v>-73.992884497444805</c:v>
                </c:pt>
                <c:pt idx="328">
                  <c:v>-73.882251978005371</c:v>
                </c:pt>
                <c:pt idx="329">
                  <c:v>-74.69571530099833</c:v>
                </c:pt>
                <c:pt idx="330">
                  <c:v>-74.441881261954379</c:v>
                </c:pt>
                <c:pt idx="331">
                  <c:v>-74.288914659483495</c:v>
                </c:pt>
                <c:pt idx="332">
                  <c:v>-74.46639329524217</c:v>
                </c:pt>
                <c:pt idx="333">
                  <c:v>-74.59794197390076</c:v>
                </c:pt>
                <c:pt idx="334">
                  <c:v>-74.708205503111174</c:v>
                </c:pt>
                <c:pt idx="335">
                  <c:v>-74.823571693474847</c:v>
                </c:pt>
                <c:pt idx="336">
                  <c:v>-74.956134358511008</c:v>
                </c:pt>
                <c:pt idx="337">
                  <c:v>-74.754643314625227</c:v>
                </c:pt>
                <c:pt idx="338">
                  <c:v>-74.708683381078117</c:v>
                </c:pt>
                <c:pt idx="339">
                  <c:v>-75.042216379954596</c:v>
                </c:pt>
                <c:pt idx="340">
                  <c:v>-74.979958136133035</c:v>
                </c:pt>
                <c:pt idx="341">
                  <c:v>-75.418972477255025</c:v>
                </c:pt>
                <c:pt idx="342">
                  <c:v>-75.595770233695276</c:v>
                </c:pt>
                <c:pt idx="343">
                  <c:v>-75.483786238531678</c:v>
                </c:pt>
                <c:pt idx="344">
                  <c:v>-75.144978327515844</c:v>
                </c:pt>
                <c:pt idx="345">
                  <c:v>-75.132652339043787</c:v>
                </c:pt>
                <c:pt idx="346">
                  <c:v>-75.285821114126875</c:v>
                </c:pt>
                <c:pt idx="347">
                  <c:v>-75.496627496363061</c:v>
                </c:pt>
                <c:pt idx="348">
                  <c:v>-75.24586833190844</c:v>
                </c:pt>
                <c:pt idx="349">
                  <c:v>-75.208675469448906</c:v>
                </c:pt>
                <c:pt idx="350">
                  <c:v>-75.431390760172278</c:v>
                </c:pt>
                <c:pt idx="351">
                  <c:v>-75.39591605774055</c:v>
                </c:pt>
                <c:pt idx="352">
                  <c:v>-74.722804218262311</c:v>
                </c:pt>
                <c:pt idx="353">
                  <c:v>-74.217658100265766</c:v>
                </c:pt>
                <c:pt idx="354">
                  <c:v>-74.279165564671558</c:v>
                </c:pt>
                <c:pt idx="355">
                  <c:v>-74.490961474766209</c:v>
                </c:pt>
                <c:pt idx="356">
                  <c:v>-74.271608696175548</c:v>
                </c:pt>
                <c:pt idx="357">
                  <c:v>-74.804159096838632</c:v>
                </c:pt>
                <c:pt idx="358">
                  <c:v>-74.495794546981728</c:v>
                </c:pt>
                <c:pt idx="359">
                  <c:v>-74.6987239190926</c:v>
                </c:pt>
                <c:pt idx="360">
                  <c:v>-74.702598087895041</c:v>
                </c:pt>
                <c:pt idx="361">
                  <c:v>-74.527962930323682</c:v>
                </c:pt>
                <c:pt idx="362">
                  <c:v>-74.316847325498955</c:v>
                </c:pt>
                <c:pt idx="363">
                  <c:v>-74.411719154702467</c:v>
                </c:pt>
                <c:pt idx="364">
                  <c:v>-74.304918301352302</c:v>
                </c:pt>
                <c:pt idx="365">
                  <c:v>-74.071014650978952</c:v>
                </c:pt>
                <c:pt idx="366">
                  <c:v>-74.271646091201177</c:v>
                </c:pt>
                <c:pt idx="367">
                  <c:v>-73.899906511702227</c:v>
                </c:pt>
                <c:pt idx="368">
                  <c:v>-73.610422804206237</c:v>
                </c:pt>
                <c:pt idx="369">
                  <c:v>-73.678431862454985</c:v>
                </c:pt>
                <c:pt idx="370">
                  <c:v>-73.93761258218467</c:v>
                </c:pt>
                <c:pt idx="371">
                  <c:v>-74.086199861103111</c:v>
                </c:pt>
                <c:pt idx="372">
                  <c:v>-74.179681598867035</c:v>
                </c:pt>
                <c:pt idx="373">
                  <c:v>-74.070986697059624</c:v>
                </c:pt>
                <c:pt idx="374">
                  <c:v>-74.018521059168421</c:v>
                </c:pt>
                <c:pt idx="375">
                  <c:v>-74.068841590563167</c:v>
                </c:pt>
                <c:pt idx="376">
                  <c:v>-74.059211198474117</c:v>
                </c:pt>
                <c:pt idx="377">
                  <c:v>-73.999717791970454</c:v>
                </c:pt>
                <c:pt idx="378">
                  <c:v>-73.812928281939023</c:v>
                </c:pt>
                <c:pt idx="379">
                  <c:v>-73.96814258106302</c:v>
                </c:pt>
                <c:pt idx="380">
                  <c:v>-74.350417603801262</c:v>
                </c:pt>
                <c:pt idx="381">
                  <c:v>-74.616185266367339</c:v>
                </c:pt>
                <c:pt idx="382">
                  <c:v>-74.569941486709169</c:v>
                </c:pt>
                <c:pt idx="383">
                  <c:v>-74.097368184488673</c:v>
                </c:pt>
                <c:pt idx="384">
                  <c:v>-74.786593281061769</c:v>
                </c:pt>
                <c:pt idx="385">
                  <c:v>-75.284671699458329</c:v>
                </c:pt>
                <c:pt idx="386">
                  <c:v>-75.026517364362604</c:v>
                </c:pt>
                <c:pt idx="387">
                  <c:v>-75.131523202093732</c:v>
                </c:pt>
                <c:pt idx="388">
                  <c:v>-75.588108140586385</c:v>
                </c:pt>
                <c:pt idx="389">
                  <c:v>-75.853378109371732</c:v>
                </c:pt>
                <c:pt idx="390">
                  <c:v>-75.581997039558502</c:v>
                </c:pt>
                <c:pt idx="391">
                  <c:v>-75.833679863814325</c:v>
                </c:pt>
                <c:pt idx="392">
                  <c:v>-76.342855516347186</c:v>
                </c:pt>
                <c:pt idx="393">
                  <c:v>-77.000971932887097</c:v>
                </c:pt>
                <c:pt idx="394">
                  <c:v>-77.193986050667988</c:v>
                </c:pt>
                <c:pt idx="395">
                  <c:v>-77.439085808409715</c:v>
                </c:pt>
                <c:pt idx="396">
                  <c:v>-77.276609146300359</c:v>
                </c:pt>
                <c:pt idx="397">
                  <c:v>-77.550144005978623</c:v>
                </c:pt>
                <c:pt idx="398">
                  <c:v>-77.341516330516413</c:v>
                </c:pt>
                <c:pt idx="399">
                  <c:v>-77.77906706440163</c:v>
                </c:pt>
                <c:pt idx="400">
                  <c:v>-78.381963153521198</c:v>
                </c:pt>
                <c:pt idx="401">
                  <c:v>-78.94808454514407</c:v>
                </c:pt>
                <c:pt idx="402">
                  <c:v>-79.156906187904696</c:v>
                </c:pt>
                <c:pt idx="403">
                  <c:v>-79.075864031786409</c:v>
                </c:pt>
                <c:pt idx="404">
                  <c:v>-79.14945402810514</c:v>
                </c:pt>
                <c:pt idx="405">
                  <c:v>-79.258551129493227</c:v>
                </c:pt>
                <c:pt idx="406">
                  <c:v>-79.501917289883465</c:v>
                </c:pt>
                <c:pt idx="407">
                  <c:v>-79.501699464493228</c:v>
                </c:pt>
                <c:pt idx="408">
                  <c:v>-79.461983609808811</c:v>
                </c:pt>
                <c:pt idx="409">
                  <c:v>-79.644060683569975</c:v>
                </c:pt>
                <c:pt idx="410">
                  <c:v>-80.132313644754589</c:v>
                </c:pt>
                <c:pt idx="411">
                  <c:v>-80.407903453563478</c:v>
                </c:pt>
                <c:pt idx="412">
                  <c:v>-80.091268071405437</c:v>
                </c:pt>
                <c:pt idx="413">
                  <c:v>-79.845136460882259</c:v>
                </c:pt>
                <c:pt idx="414">
                  <c:v>-80.082172585774245</c:v>
                </c:pt>
                <c:pt idx="415">
                  <c:v>-80.14998041102551</c:v>
                </c:pt>
                <c:pt idx="416">
                  <c:v>-79.856085902729674</c:v>
                </c:pt>
                <c:pt idx="417">
                  <c:v>-79.895068028115588</c:v>
                </c:pt>
                <c:pt idx="418">
                  <c:v>-80.261236755533361</c:v>
                </c:pt>
                <c:pt idx="419">
                  <c:v>-80.433061054440287</c:v>
                </c:pt>
                <c:pt idx="420">
                  <c:v>-80.486718895387227</c:v>
                </c:pt>
                <c:pt idx="421">
                  <c:v>-80.67985025000489</c:v>
                </c:pt>
                <c:pt idx="422">
                  <c:v>-80.839945090990355</c:v>
                </c:pt>
                <c:pt idx="423">
                  <c:v>-80.877044392093765</c:v>
                </c:pt>
                <c:pt idx="424">
                  <c:v>-81.125089128105174</c:v>
                </c:pt>
                <c:pt idx="425">
                  <c:v>-81.453996274841373</c:v>
                </c:pt>
                <c:pt idx="426">
                  <c:v>-81.191768809133151</c:v>
                </c:pt>
                <c:pt idx="427">
                  <c:v>-80.985883708812366</c:v>
                </c:pt>
                <c:pt idx="428">
                  <c:v>-81.452764952699454</c:v>
                </c:pt>
                <c:pt idx="429">
                  <c:v>-81.60072852059082</c:v>
                </c:pt>
                <c:pt idx="430">
                  <c:v>-81.131625393246594</c:v>
                </c:pt>
                <c:pt idx="431">
                  <c:v>-81.293907552378286</c:v>
                </c:pt>
                <c:pt idx="432">
                  <c:v>-80.907336980636799</c:v>
                </c:pt>
                <c:pt idx="433">
                  <c:v>-80.911267661600434</c:v>
                </c:pt>
                <c:pt idx="434">
                  <c:v>-80.675772579763048</c:v>
                </c:pt>
                <c:pt idx="435">
                  <c:v>-80.145795720522386</c:v>
                </c:pt>
                <c:pt idx="436">
                  <c:v>-79.325215070168483</c:v>
                </c:pt>
                <c:pt idx="437">
                  <c:v>-78.663262615872227</c:v>
                </c:pt>
                <c:pt idx="438">
                  <c:v>-78.21190334567406</c:v>
                </c:pt>
                <c:pt idx="439">
                  <c:v>-77.674544248472756</c:v>
                </c:pt>
                <c:pt idx="440">
                  <c:v>-77.394897314014386</c:v>
                </c:pt>
                <c:pt idx="441">
                  <c:v>-76.602416532881321</c:v>
                </c:pt>
                <c:pt idx="442">
                  <c:v>-76.063282896481439</c:v>
                </c:pt>
                <c:pt idx="443">
                  <c:v>-75.622156397037429</c:v>
                </c:pt>
                <c:pt idx="444">
                  <c:v>-75.095204027576116</c:v>
                </c:pt>
                <c:pt idx="445">
                  <c:v>-74.386152781918128</c:v>
                </c:pt>
                <c:pt idx="446">
                  <c:v>-74.093787654667366</c:v>
                </c:pt>
                <c:pt idx="447">
                  <c:v>-73.7115006412009</c:v>
                </c:pt>
                <c:pt idx="448">
                  <c:v>-73.533644737658818</c:v>
                </c:pt>
                <c:pt idx="449">
                  <c:v>-72.432806940934086</c:v>
                </c:pt>
                <c:pt idx="450">
                  <c:v>-71.672502248662823</c:v>
                </c:pt>
                <c:pt idx="451">
                  <c:v>-71.290949659214348</c:v>
                </c:pt>
                <c:pt idx="452">
                  <c:v>-71.181830171681568</c:v>
                </c:pt>
                <c:pt idx="453">
                  <c:v>-71.056519785871416</c:v>
                </c:pt>
                <c:pt idx="454">
                  <c:v>-70.601037502295284</c:v>
                </c:pt>
                <c:pt idx="455">
                  <c:v>-70.160462322159788</c:v>
                </c:pt>
                <c:pt idx="456">
                  <c:v>-69.885630247357383</c:v>
                </c:pt>
                <c:pt idx="457">
                  <c:v>-69.11154528045725</c:v>
                </c:pt>
                <c:pt idx="458">
                  <c:v>-68.700338424696255</c:v>
                </c:pt>
                <c:pt idx="459">
                  <c:v>-68.496367683969979</c:v>
                </c:pt>
                <c:pt idx="460">
                  <c:v>-68.522014062823843</c:v>
                </c:pt>
                <c:pt idx="461">
                  <c:v>-68.513224566444379</c:v>
                </c:pt>
                <c:pt idx="462">
                  <c:v>-68.215877200650553</c:v>
                </c:pt>
                <c:pt idx="463">
                  <c:v>-68.048175971885215</c:v>
                </c:pt>
                <c:pt idx="464">
                  <c:v>-67.633935887206604</c:v>
                </c:pt>
                <c:pt idx="465">
                  <c:v>-67.563276954280042</c:v>
                </c:pt>
                <c:pt idx="466">
                  <c:v>-68.053847181369605</c:v>
                </c:pt>
                <c:pt idx="467">
                  <c:v>-67.943280577329915</c:v>
                </c:pt>
                <c:pt idx="468">
                  <c:v>-67.234430151598133</c:v>
                </c:pt>
                <c:pt idx="469">
                  <c:v>-66.673302914185911</c:v>
                </c:pt>
                <c:pt idx="470">
                  <c:v>-67.045295875671457</c:v>
                </c:pt>
                <c:pt idx="471">
                  <c:v>-67.346913047191777</c:v>
                </c:pt>
                <c:pt idx="472">
                  <c:v>-67.212357440434914</c:v>
                </c:pt>
                <c:pt idx="473">
                  <c:v>-66.758799067632268</c:v>
                </c:pt>
                <c:pt idx="474">
                  <c:v>-66.987918941551101</c:v>
                </c:pt>
                <c:pt idx="475">
                  <c:v>-66.943984075487066</c:v>
                </c:pt>
                <c:pt idx="476">
                  <c:v>-66.645974483256751</c:v>
                </c:pt>
                <c:pt idx="477">
                  <c:v>-66.563597179190467</c:v>
                </c:pt>
                <c:pt idx="478">
                  <c:v>-66.892573178124948</c:v>
                </c:pt>
                <c:pt idx="479">
                  <c:v>-67.223218495396267</c:v>
                </c:pt>
                <c:pt idx="480">
                  <c:v>-67.227454146832784</c:v>
                </c:pt>
                <c:pt idx="481">
                  <c:v>-67.382797148748125</c:v>
                </c:pt>
                <c:pt idx="482">
                  <c:v>-67.42464651793432</c:v>
                </c:pt>
                <c:pt idx="483">
                  <c:v>-67.806763271654987</c:v>
                </c:pt>
                <c:pt idx="484">
                  <c:v>-67.929833427638599</c:v>
                </c:pt>
                <c:pt idx="485">
                  <c:v>-67.859513004071786</c:v>
                </c:pt>
                <c:pt idx="486">
                  <c:v>-67.974369019592814</c:v>
                </c:pt>
                <c:pt idx="487">
                  <c:v>-68.123853493284997</c:v>
                </c:pt>
                <c:pt idx="488">
                  <c:v>-68.031812444670308</c:v>
                </c:pt>
                <c:pt idx="489">
                  <c:v>-68.351418893703041</c:v>
                </c:pt>
                <c:pt idx="490">
                  <c:v>-68.739852860763463</c:v>
                </c:pt>
                <c:pt idx="491">
                  <c:v>-69.007608366651652</c:v>
                </c:pt>
                <c:pt idx="492">
                  <c:v>-69.497365432581319</c:v>
                </c:pt>
                <c:pt idx="493">
                  <c:v>-69.914506080173737</c:v>
                </c:pt>
                <c:pt idx="494">
                  <c:v>-70.429916331451764</c:v>
                </c:pt>
                <c:pt idx="495">
                  <c:v>-70.914324208833875</c:v>
                </c:pt>
                <c:pt idx="496">
                  <c:v>-71.037371735128332</c:v>
                </c:pt>
                <c:pt idx="497">
                  <c:v>-71.630983933527347</c:v>
                </c:pt>
                <c:pt idx="498">
                  <c:v>-72.262613827601385</c:v>
                </c:pt>
                <c:pt idx="499">
                  <c:v>-72.970978441293468</c:v>
                </c:pt>
                <c:pt idx="500">
                  <c:v>-73.515214798913604</c:v>
                </c:pt>
                <c:pt idx="501">
                  <c:v>-74.324759925133236</c:v>
                </c:pt>
                <c:pt idx="502">
                  <c:v>-74.871737844979805</c:v>
                </c:pt>
                <c:pt idx="503">
                  <c:v>-75.798021583831286</c:v>
                </c:pt>
                <c:pt idx="504">
                  <c:v>-76.993413167410864</c:v>
                </c:pt>
                <c:pt idx="505">
                  <c:v>-77.972808621781695</c:v>
                </c:pt>
                <c:pt idx="506">
                  <c:v>-79.319390973341669</c:v>
                </c:pt>
                <c:pt idx="507">
                  <c:v>-80.510355248818158</c:v>
                </c:pt>
                <c:pt idx="508">
                  <c:v>-82.309382475263078</c:v>
                </c:pt>
                <c:pt idx="509">
                  <c:v>-84.166048680047737</c:v>
                </c:pt>
                <c:pt idx="510">
                  <c:v>-85.767297890857861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C0-4137-95BA-0C2DE1E75B1C}"/>
            </c:ext>
          </c:extLst>
        </c:ser>
        <c:ser>
          <c:idx val="3"/>
          <c:order val="3"/>
          <c:tx>
            <c:v>ETS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ETS!$A$2:$A$512</c:f>
              <c:numCache>
                <c:formatCode>General</c:formatCode>
                <c:ptCount val="511"/>
                <c:pt idx="0">
                  <c:v>46.875</c:v>
                </c:pt>
                <c:pt idx="1">
                  <c:v>93.75</c:v>
                </c:pt>
                <c:pt idx="2">
                  <c:v>140.625</c:v>
                </c:pt>
                <c:pt idx="3">
                  <c:v>187.5</c:v>
                </c:pt>
                <c:pt idx="4">
                  <c:v>234.375</c:v>
                </c:pt>
                <c:pt idx="5">
                  <c:v>281.25</c:v>
                </c:pt>
                <c:pt idx="6">
                  <c:v>328.125</c:v>
                </c:pt>
                <c:pt idx="7">
                  <c:v>375</c:v>
                </c:pt>
                <c:pt idx="8">
                  <c:v>421.875</c:v>
                </c:pt>
                <c:pt idx="9">
                  <c:v>468.75</c:v>
                </c:pt>
                <c:pt idx="10">
                  <c:v>515.625</c:v>
                </c:pt>
                <c:pt idx="11">
                  <c:v>562.5</c:v>
                </c:pt>
                <c:pt idx="12">
                  <c:v>609.375</c:v>
                </c:pt>
                <c:pt idx="13">
                  <c:v>656.25</c:v>
                </c:pt>
                <c:pt idx="14">
                  <c:v>703.125</c:v>
                </c:pt>
                <c:pt idx="15">
                  <c:v>750</c:v>
                </c:pt>
                <c:pt idx="16">
                  <c:v>796.875</c:v>
                </c:pt>
                <c:pt idx="17">
                  <c:v>843.75</c:v>
                </c:pt>
                <c:pt idx="18">
                  <c:v>890.625</c:v>
                </c:pt>
                <c:pt idx="19">
                  <c:v>937.5</c:v>
                </c:pt>
                <c:pt idx="20">
                  <c:v>984.375</c:v>
                </c:pt>
                <c:pt idx="21">
                  <c:v>1031.25</c:v>
                </c:pt>
                <c:pt idx="22">
                  <c:v>1078.125</c:v>
                </c:pt>
                <c:pt idx="23">
                  <c:v>1125</c:v>
                </c:pt>
                <c:pt idx="24">
                  <c:v>1171.875</c:v>
                </c:pt>
                <c:pt idx="25">
                  <c:v>1218.75</c:v>
                </c:pt>
                <c:pt idx="26">
                  <c:v>1265.625</c:v>
                </c:pt>
                <c:pt idx="27">
                  <c:v>1312.5</c:v>
                </c:pt>
                <c:pt idx="28">
                  <c:v>1359.375</c:v>
                </c:pt>
                <c:pt idx="29">
                  <c:v>1406.25</c:v>
                </c:pt>
                <c:pt idx="30">
                  <c:v>1453.125</c:v>
                </c:pt>
                <c:pt idx="31">
                  <c:v>1500</c:v>
                </c:pt>
                <c:pt idx="32">
                  <c:v>1546.875</c:v>
                </c:pt>
                <c:pt idx="33">
                  <c:v>1593.75</c:v>
                </c:pt>
                <c:pt idx="34">
                  <c:v>1640.625</c:v>
                </c:pt>
                <c:pt idx="35">
                  <c:v>1687.5</c:v>
                </c:pt>
                <c:pt idx="36">
                  <c:v>1734.375</c:v>
                </c:pt>
                <c:pt idx="37">
                  <c:v>1781.25</c:v>
                </c:pt>
                <c:pt idx="38">
                  <c:v>1828.125</c:v>
                </c:pt>
                <c:pt idx="39">
                  <c:v>1875</c:v>
                </c:pt>
                <c:pt idx="40">
                  <c:v>1921.875</c:v>
                </c:pt>
                <c:pt idx="41">
                  <c:v>1968.75</c:v>
                </c:pt>
                <c:pt idx="42">
                  <c:v>2015.625</c:v>
                </c:pt>
                <c:pt idx="43">
                  <c:v>2062.5</c:v>
                </c:pt>
                <c:pt idx="44">
                  <c:v>2109.375</c:v>
                </c:pt>
                <c:pt idx="45">
                  <c:v>2156.25</c:v>
                </c:pt>
                <c:pt idx="46">
                  <c:v>2203.125</c:v>
                </c:pt>
                <c:pt idx="47">
                  <c:v>2250</c:v>
                </c:pt>
                <c:pt idx="48">
                  <c:v>2296.875</c:v>
                </c:pt>
                <c:pt idx="49">
                  <c:v>2343.75</c:v>
                </c:pt>
                <c:pt idx="50">
                  <c:v>2390.625</c:v>
                </c:pt>
                <c:pt idx="51">
                  <c:v>2437.5</c:v>
                </c:pt>
                <c:pt idx="52">
                  <c:v>2484.375</c:v>
                </c:pt>
                <c:pt idx="53">
                  <c:v>2531.25</c:v>
                </c:pt>
                <c:pt idx="54">
                  <c:v>2578.125</c:v>
                </c:pt>
                <c:pt idx="55">
                  <c:v>2625</c:v>
                </c:pt>
                <c:pt idx="56">
                  <c:v>2671.875</c:v>
                </c:pt>
                <c:pt idx="57">
                  <c:v>2718.75</c:v>
                </c:pt>
                <c:pt idx="58">
                  <c:v>2765.625</c:v>
                </c:pt>
                <c:pt idx="59">
                  <c:v>2812.5</c:v>
                </c:pt>
                <c:pt idx="60">
                  <c:v>2859.375</c:v>
                </c:pt>
                <c:pt idx="61">
                  <c:v>2906.25</c:v>
                </c:pt>
                <c:pt idx="62">
                  <c:v>2953.125</c:v>
                </c:pt>
                <c:pt idx="63">
                  <c:v>3000</c:v>
                </c:pt>
                <c:pt idx="64">
                  <c:v>3046.875</c:v>
                </c:pt>
                <c:pt idx="65">
                  <c:v>3093.75</c:v>
                </c:pt>
                <c:pt idx="66">
                  <c:v>3140.625</c:v>
                </c:pt>
                <c:pt idx="67">
                  <c:v>3187.5</c:v>
                </c:pt>
                <c:pt idx="68">
                  <c:v>3234.375</c:v>
                </c:pt>
                <c:pt idx="69">
                  <c:v>3281.25</c:v>
                </c:pt>
                <c:pt idx="70">
                  <c:v>3328.125</c:v>
                </c:pt>
                <c:pt idx="71">
                  <c:v>3375</c:v>
                </c:pt>
                <c:pt idx="72">
                  <c:v>3421.875</c:v>
                </c:pt>
                <c:pt idx="73">
                  <c:v>3468.75</c:v>
                </c:pt>
                <c:pt idx="74">
                  <c:v>3515.625</c:v>
                </c:pt>
                <c:pt idx="75">
                  <c:v>3562.5</c:v>
                </c:pt>
                <c:pt idx="76">
                  <c:v>3609.375</c:v>
                </c:pt>
                <c:pt idx="77">
                  <c:v>3656.25</c:v>
                </c:pt>
                <c:pt idx="78">
                  <c:v>3703.125</c:v>
                </c:pt>
                <c:pt idx="79">
                  <c:v>3750</c:v>
                </c:pt>
                <c:pt idx="80">
                  <c:v>3796.875</c:v>
                </c:pt>
                <c:pt idx="81">
                  <c:v>3843.75</c:v>
                </c:pt>
                <c:pt idx="82">
                  <c:v>3890.625</c:v>
                </c:pt>
                <c:pt idx="83">
                  <c:v>3937.5</c:v>
                </c:pt>
                <c:pt idx="84">
                  <c:v>3984.375</c:v>
                </c:pt>
                <c:pt idx="85">
                  <c:v>4031.25</c:v>
                </c:pt>
                <c:pt idx="86">
                  <c:v>4078.125</c:v>
                </c:pt>
                <c:pt idx="87">
                  <c:v>4125</c:v>
                </c:pt>
                <c:pt idx="88">
                  <c:v>4171.875</c:v>
                </c:pt>
                <c:pt idx="89">
                  <c:v>4218.75</c:v>
                </c:pt>
                <c:pt idx="90">
                  <c:v>4265.625</c:v>
                </c:pt>
                <c:pt idx="91">
                  <c:v>4312.5</c:v>
                </c:pt>
                <c:pt idx="92">
                  <c:v>4359.375</c:v>
                </c:pt>
                <c:pt idx="93">
                  <c:v>4406.25</c:v>
                </c:pt>
                <c:pt idx="94">
                  <c:v>4453.125</c:v>
                </c:pt>
                <c:pt idx="95">
                  <c:v>4500</c:v>
                </c:pt>
                <c:pt idx="96">
                  <c:v>4546.875</c:v>
                </c:pt>
                <c:pt idx="97">
                  <c:v>4593.75</c:v>
                </c:pt>
                <c:pt idx="98">
                  <c:v>4640.625</c:v>
                </c:pt>
                <c:pt idx="99">
                  <c:v>4687.5</c:v>
                </c:pt>
                <c:pt idx="100">
                  <c:v>4734.375</c:v>
                </c:pt>
                <c:pt idx="101">
                  <c:v>4781.25</c:v>
                </c:pt>
                <c:pt idx="102">
                  <c:v>4828.125</c:v>
                </c:pt>
                <c:pt idx="103">
                  <c:v>4875</c:v>
                </c:pt>
                <c:pt idx="104">
                  <c:v>4921.875</c:v>
                </c:pt>
                <c:pt idx="105">
                  <c:v>4968.75</c:v>
                </c:pt>
                <c:pt idx="106">
                  <c:v>5015.625</c:v>
                </c:pt>
                <c:pt idx="107">
                  <c:v>5062.5</c:v>
                </c:pt>
                <c:pt idx="108">
                  <c:v>5109.375</c:v>
                </c:pt>
                <c:pt idx="109">
                  <c:v>5156.25</c:v>
                </c:pt>
                <c:pt idx="110">
                  <c:v>5203.125</c:v>
                </c:pt>
                <c:pt idx="111">
                  <c:v>5250</c:v>
                </c:pt>
                <c:pt idx="112">
                  <c:v>5296.875</c:v>
                </c:pt>
                <c:pt idx="113">
                  <c:v>5343.75</c:v>
                </c:pt>
                <c:pt idx="114">
                  <c:v>5390.625</c:v>
                </c:pt>
                <c:pt idx="115">
                  <c:v>5437.5</c:v>
                </c:pt>
                <c:pt idx="116">
                  <c:v>5484.375</c:v>
                </c:pt>
                <c:pt idx="117">
                  <c:v>5531.25</c:v>
                </c:pt>
                <c:pt idx="118">
                  <c:v>5578.125</c:v>
                </c:pt>
                <c:pt idx="119">
                  <c:v>5625</c:v>
                </c:pt>
                <c:pt idx="120">
                  <c:v>5671.875</c:v>
                </c:pt>
                <c:pt idx="121">
                  <c:v>5718.75</c:v>
                </c:pt>
                <c:pt idx="122">
                  <c:v>5765.625</c:v>
                </c:pt>
                <c:pt idx="123">
                  <c:v>5812.5</c:v>
                </c:pt>
                <c:pt idx="124">
                  <c:v>5859.375</c:v>
                </c:pt>
                <c:pt idx="125">
                  <c:v>5906.25</c:v>
                </c:pt>
                <c:pt idx="126">
                  <c:v>5953.125</c:v>
                </c:pt>
                <c:pt idx="127">
                  <c:v>6000</c:v>
                </c:pt>
                <c:pt idx="128">
                  <c:v>6046.875</c:v>
                </c:pt>
                <c:pt idx="129">
                  <c:v>6093.75</c:v>
                </c:pt>
                <c:pt idx="130">
                  <c:v>6140.625</c:v>
                </c:pt>
                <c:pt idx="131">
                  <c:v>6187.5</c:v>
                </c:pt>
                <c:pt idx="132">
                  <c:v>6234.375</c:v>
                </c:pt>
                <c:pt idx="133">
                  <c:v>6281.25</c:v>
                </c:pt>
                <c:pt idx="134">
                  <c:v>6328.125</c:v>
                </c:pt>
                <c:pt idx="135">
                  <c:v>6375</c:v>
                </c:pt>
                <c:pt idx="136">
                  <c:v>6421.875</c:v>
                </c:pt>
                <c:pt idx="137">
                  <c:v>6468.75</c:v>
                </c:pt>
                <c:pt idx="138">
                  <c:v>6515.625</c:v>
                </c:pt>
                <c:pt idx="139">
                  <c:v>6562.5</c:v>
                </c:pt>
                <c:pt idx="140">
                  <c:v>6609.375</c:v>
                </c:pt>
                <c:pt idx="141">
                  <c:v>6656.25</c:v>
                </c:pt>
                <c:pt idx="142">
                  <c:v>6703.125</c:v>
                </c:pt>
                <c:pt idx="143">
                  <c:v>6750</c:v>
                </c:pt>
                <c:pt idx="144">
                  <c:v>6796.875</c:v>
                </c:pt>
                <c:pt idx="145">
                  <c:v>6843.75</c:v>
                </c:pt>
                <c:pt idx="146">
                  <c:v>6890.625</c:v>
                </c:pt>
                <c:pt idx="147">
                  <c:v>6937.5</c:v>
                </c:pt>
                <c:pt idx="148">
                  <c:v>6984.375</c:v>
                </c:pt>
                <c:pt idx="149">
                  <c:v>7031.25</c:v>
                </c:pt>
                <c:pt idx="150">
                  <c:v>7078.125</c:v>
                </c:pt>
                <c:pt idx="151">
                  <c:v>7125</c:v>
                </c:pt>
                <c:pt idx="152">
                  <c:v>7171.875</c:v>
                </c:pt>
                <c:pt idx="153">
                  <c:v>7218.75</c:v>
                </c:pt>
                <c:pt idx="154">
                  <c:v>7265.625</c:v>
                </c:pt>
                <c:pt idx="155">
                  <c:v>7312.5</c:v>
                </c:pt>
                <c:pt idx="156">
                  <c:v>7359.375</c:v>
                </c:pt>
                <c:pt idx="157">
                  <c:v>7406.25</c:v>
                </c:pt>
                <c:pt idx="158">
                  <c:v>7453.125</c:v>
                </c:pt>
                <c:pt idx="159">
                  <c:v>7500</c:v>
                </c:pt>
                <c:pt idx="160">
                  <c:v>7546.875</c:v>
                </c:pt>
                <c:pt idx="161">
                  <c:v>7593.75</c:v>
                </c:pt>
                <c:pt idx="162">
                  <c:v>7640.625</c:v>
                </c:pt>
                <c:pt idx="163">
                  <c:v>7687.5</c:v>
                </c:pt>
                <c:pt idx="164">
                  <c:v>7734.375</c:v>
                </c:pt>
                <c:pt idx="165">
                  <c:v>7781.25</c:v>
                </c:pt>
                <c:pt idx="166">
                  <c:v>7828.125</c:v>
                </c:pt>
                <c:pt idx="167">
                  <c:v>7875</c:v>
                </c:pt>
                <c:pt idx="168">
                  <c:v>7921.875</c:v>
                </c:pt>
                <c:pt idx="169">
                  <c:v>7968.75</c:v>
                </c:pt>
                <c:pt idx="170">
                  <c:v>8015.625</c:v>
                </c:pt>
                <c:pt idx="171">
                  <c:v>8062.5</c:v>
                </c:pt>
                <c:pt idx="172">
                  <c:v>8109.375</c:v>
                </c:pt>
                <c:pt idx="173">
                  <c:v>8156.25</c:v>
                </c:pt>
                <c:pt idx="174">
                  <c:v>8203.125</c:v>
                </c:pt>
                <c:pt idx="175">
                  <c:v>8250</c:v>
                </c:pt>
                <c:pt idx="176">
                  <c:v>8296.875</c:v>
                </c:pt>
                <c:pt idx="177">
                  <c:v>8343.75</c:v>
                </c:pt>
                <c:pt idx="178">
                  <c:v>8390.625</c:v>
                </c:pt>
                <c:pt idx="179">
                  <c:v>8437.5</c:v>
                </c:pt>
                <c:pt idx="180">
                  <c:v>8484.375</c:v>
                </c:pt>
                <c:pt idx="181">
                  <c:v>8531.25</c:v>
                </c:pt>
                <c:pt idx="182">
                  <c:v>8578.125</c:v>
                </c:pt>
                <c:pt idx="183">
                  <c:v>8625</c:v>
                </c:pt>
                <c:pt idx="184">
                  <c:v>8671.875</c:v>
                </c:pt>
                <c:pt idx="185">
                  <c:v>8718.75</c:v>
                </c:pt>
                <c:pt idx="186">
                  <c:v>8765.625</c:v>
                </c:pt>
                <c:pt idx="187">
                  <c:v>8812.5</c:v>
                </c:pt>
                <c:pt idx="188">
                  <c:v>8859.375</c:v>
                </c:pt>
                <c:pt idx="189">
                  <c:v>8906.25</c:v>
                </c:pt>
                <c:pt idx="190">
                  <c:v>8953.125</c:v>
                </c:pt>
                <c:pt idx="191">
                  <c:v>9000</c:v>
                </c:pt>
                <c:pt idx="192">
                  <c:v>9046.875</c:v>
                </c:pt>
                <c:pt idx="193">
                  <c:v>9093.75</c:v>
                </c:pt>
                <c:pt idx="194">
                  <c:v>9140.625</c:v>
                </c:pt>
                <c:pt idx="195">
                  <c:v>9187.5</c:v>
                </c:pt>
                <c:pt idx="196">
                  <c:v>9234.375</c:v>
                </c:pt>
                <c:pt idx="197">
                  <c:v>9281.25</c:v>
                </c:pt>
                <c:pt idx="198">
                  <c:v>9328.125</c:v>
                </c:pt>
                <c:pt idx="199">
                  <c:v>9375</c:v>
                </c:pt>
                <c:pt idx="200">
                  <c:v>9421.875</c:v>
                </c:pt>
                <c:pt idx="201">
                  <c:v>9468.75</c:v>
                </c:pt>
                <c:pt idx="202">
                  <c:v>9515.625</c:v>
                </c:pt>
                <c:pt idx="203">
                  <c:v>9562.5</c:v>
                </c:pt>
                <c:pt idx="204">
                  <c:v>9609.375</c:v>
                </c:pt>
                <c:pt idx="205">
                  <c:v>9656.25</c:v>
                </c:pt>
                <c:pt idx="206">
                  <c:v>9703.125</c:v>
                </c:pt>
                <c:pt idx="207">
                  <c:v>9750</c:v>
                </c:pt>
                <c:pt idx="208">
                  <c:v>9796.875</c:v>
                </c:pt>
                <c:pt idx="209">
                  <c:v>9843.75</c:v>
                </c:pt>
                <c:pt idx="210">
                  <c:v>9890.625</c:v>
                </c:pt>
                <c:pt idx="211">
                  <c:v>9937.5</c:v>
                </c:pt>
                <c:pt idx="212">
                  <c:v>9984.375</c:v>
                </c:pt>
                <c:pt idx="213">
                  <c:v>10031.25</c:v>
                </c:pt>
                <c:pt idx="214">
                  <c:v>10078.125</c:v>
                </c:pt>
                <c:pt idx="215">
                  <c:v>10125</c:v>
                </c:pt>
                <c:pt idx="216">
                  <c:v>10171.875</c:v>
                </c:pt>
                <c:pt idx="217">
                  <c:v>10218.75</c:v>
                </c:pt>
                <c:pt idx="218">
                  <c:v>10265.625</c:v>
                </c:pt>
                <c:pt idx="219">
                  <c:v>10312.5</c:v>
                </c:pt>
                <c:pt idx="220">
                  <c:v>10359.375</c:v>
                </c:pt>
                <c:pt idx="221">
                  <c:v>10406.25</c:v>
                </c:pt>
                <c:pt idx="222">
                  <c:v>10453.125</c:v>
                </c:pt>
                <c:pt idx="223">
                  <c:v>10500</c:v>
                </c:pt>
                <c:pt idx="224">
                  <c:v>10546.875</c:v>
                </c:pt>
                <c:pt idx="225">
                  <c:v>10593.75</c:v>
                </c:pt>
                <c:pt idx="226">
                  <c:v>10640.625</c:v>
                </c:pt>
                <c:pt idx="227">
                  <c:v>10687.5</c:v>
                </c:pt>
                <c:pt idx="228">
                  <c:v>10734.375</c:v>
                </c:pt>
                <c:pt idx="229">
                  <c:v>10781.25</c:v>
                </c:pt>
                <c:pt idx="230">
                  <c:v>10828.125</c:v>
                </c:pt>
                <c:pt idx="231">
                  <c:v>10875</c:v>
                </c:pt>
                <c:pt idx="232">
                  <c:v>10921.875</c:v>
                </c:pt>
                <c:pt idx="233">
                  <c:v>10968.75</c:v>
                </c:pt>
                <c:pt idx="234">
                  <c:v>11015.625</c:v>
                </c:pt>
                <c:pt idx="235">
                  <c:v>11062.5</c:v>
                </c:pt>
                <c:pt idx="236">
                  <c:v>11109.375</c:v>
                </c:pt>
                <c:pt idx="237">
                  <c:v>11156.25</c:v>
                </c:pt>
                <c:pt idx="238">
                  <c:v>11203.125</c:v>
                </c:pt>
                <c:pt idx="239">
                  <c:v>11250</c:v>
                </c:pt>
                <c:pt idx="240">
                  <c:v>11296.875</c:v>
                </c:pt>
                <c:pt idx="241">
                  <c:v>11343.75</c:v>
                </c:pt>
                <c:pt idx="242">
                  <c:v>11390.625</c:v>
                </c:pt>
                <c:pt idx="243">
                  <c:v>11437.5</c:v>
                </c:pt>
                <c:pt idx="244">
                  <c:v>11484.375</c:v>
                </c:pt>
                <c:pt idx="245">
                  <c:v>11531.25</c:v>
                </c:pt>
                <c:pt idx="246">
                  <c:v>11578.125</c:v>
                </c:pt>
                <c:pt idx="247">
                  <c:v>11625</c:v>
                </c:pt>
                <c:pt idx="248">
                  <c:v>11671.875</c:v>
                </c:pt>
                <c:pt idx="249">
                  <c:v>11718.75</c:v>
                </c:pt>
                <c:pt idx="250">
                  <c:v>11765.625</c:v>
                </c:pt>
                <c:pt idx="251">
                  <c:v>11812.5</c:v>
                </c:pt>
                <c:pt idx="252">
                  <c:v>11859.375</c:v>
                </c:pt>
                <c:pt idx="253">
                  <c:v>11906.25</c:v>
                </c:pt>
                <c:pt idx="254">
                  <c:v>11953.125</c:v>
                </c:pt>
                <c:pt idx="255">
                  <c:v>12000</c:v>
                </c:pt>
                <c:pt idx="256">
                  <c:v>12046.875</c:v>
                </c:pt>
                <c:pt idx="257">
                  <c:v>12093.75</c:v>
                </c:pt>
                <c:pt idx="258">
                  <c:v>12140.625</c:v>
                </c:pt>
                <c:pt idx="259">
                  <c:v>12187.5</c:v>
                </c:pt>
                <c:pt idx="260">
                  <c:v>12234.375</c:v>
                </c:pt>
                <c:pt idx="261">
                  <c:v>12281.25</c:v>
                </c:pt>
                <c:pt idx="262">
                  <c:v>12328.125</c:v>
                </c:pt>
                <c:pt idx="263">
                  <c:v>12375</c:v>
                </c:pt>
                <c:pt idx="264">
                  <c:v>12421.875</c:v>
                </c:pt>
                <c:pt idx="265">
                  <c:v>12468.75</c:v>
                </c:pt>
                <c:pt idx="266">
                  <c:v>12515.625</c:v>
                </c:pt>
                <c:pt idx="267">
                  <c:v>12562.5</c:v>
                </c:pt>
                <c:pt idx="268">
                  <c:v>12609.375</c:v>
                </c:pt>
                <c:pt idx="269">
                  <c:v>12656.25</c:v>
                </c:pt>
                <c:pt idx="270">
                  <c:v>12703.125</c:v>
                </c:pt>
                <c:pt idx="271">
                  <c:v>12750</c:v>
                </c:pt>
                <c:pt idx="272">
                  <c:v>12796.875</c:v>
                </c:pt>
                <c:pt idx="273">
                  <c:v>12843.75</c:v>
                </c:pt>
                <c:pt idx="274">
                  <c:v>12890.625</c:v>
                </c:pt>
                <c:pt idx="275">
                  <c:v>12937.5</c:v>
                </c:pt>
                <c:pt idx="276">
                  <c:v>12984.375</c:v>
                </c:pt>
                <c:pt idx="277">
                  <c:v>13031.25</c:v>
                </c:pt>
                <c:pt idx="278">
                  <c:v>13078.125</c:v>
                </c:pt>
                <c:pt idx="279">
                  <c:v>13125</c:v>
                </c:pt>
                <c:pt idx="280">
                  <c:v>13171.875</c:v>
                </c:pt>
                <c:pt idx="281">
                  <c:v>13218.75</c:v>
                </c:pt>
                <c:pt idx="282">
                  <c:v>13265.625</c:v>
                </c:pt>
                <c:pt idx="283">
                  <c:v>13312.5</c:v>
                </c:pt>
                <c:pt idx="284">
                  <c:v>13359.375</c:v>
                </c:pt>
                <c:pt idx="285">
                  <c:v>13406.25</c:v>
                </c:pt>
                <c:pt idx="286">
                  <c:v>13453.125</c:v>
                </c:pt>
                <c:pt idx="287">
                  <c:v>13500</c:v>
                </c:pt>
                <c:pt idx="288">
                  <c:v>13546.875</c:v>
                </c:pt>
                <c:pt idx="289">
                  <c:v>13593.75</c:v>
                </c:pt>
                <c:pt idx="290">
                  <c:v>13640.625</c:v>
                </c:pt>
                <c:pt idx="291">
                  <c:v>13687.5</c:v>
                </c:pt>
                <c:pt idx="292">
                  <c:v>13734.375</c:v>
                </c:pt>
                <c:pt idx="293">
                  <c:v>13781.25</c:v>
                </c:pt>
                <c:pt idx="294">
                  <c:v>13828.125</c:v>
                </c:pt>
                <c:pt idx="295">
                  <c:v>13875</c:v>
                </c:pt>
                <c:pt idx="296">
                  <c:v>13921.875</c:v>
                </c:pt>
                <c:pt idx="297">
                  <c:v>13968.75</c:v>
                </c:pt>
                <c:pt idx="298">
                  <c:v>14015.625</c:v>
                </c:pt>
                <c:pt idx="299">
                  <c:v>14062.5</c:v>
                </c:pt>
                <c:pt idx="300">
                  <c:v>14109.375</c:v>
                </c:pt>
                <c:pt idx="301">
                  <c:v>14156.25</c:v>
                </c:pt>
                <c:pt idx="302">
                  <c:v>14203.125</c:v>
                </c:pt>
                <c:pt idx="303">
                  <c:v>14250</c:v>
                </c:pt>
                <c:pt idx="304">
                  <c:v>14296.875</c:v>
                </c:pt>
                <c:pt idx="305">
                  <c:v>14343.75</c:v>
                </c:pt>
                <c:pt idx="306">
                  <c:v>14390.625</c:v>
                </c:pt>
                <c:pt idx="307">
                  <c:v>14437.5</c:v>
                </c:pt>
                <c:pt idx="308">
                  <c:v>14484.375</c:v>
                </c:pt>
                <c:pt idx="309">
                  <c:v>14531.25</c:v>
                </c:pt>
                <c:pt idx="310">
                  <c:v>14578.125</c:v>
                </c:pt>
                <c:pt idx="311">
                  <c:v>14625</c:v>
                </c:pt>
                <c:pt idx="312">
                  <c:v>14671.875</c:v>
                </c:pt>
                <c:pt idx="313">
                  <c:v>14718.75</c:v>
                </c:pt>
                <c:pt idx="314">
                  <c:v>14765.625</c:v>
                </c:pt>
                <c:pt idx="315">
                  <c:v>14812.5</c:v>
                </c:pt>
                <c:pt idx="316">
                  <c:v>14859.375</c:v>
                </c:pt>
                <c:pt idx="317">
                  <c:v>14906.25</c:v>
                </c:pt>
                <c:pt idx="318">
                  <c:v>14953.125</c:v>
                </c:pt>
                <c:pt idx="319">
                  <c:v>15000</c:v>
                </c:pt>
                <c:pt idx="320">
                  <c:v>15046.875</c:v>
                </c:pt>
                <c:pt idx="321">
                  <c:v>15093.75</c:v>
                </c:pt>
                <c:pt idx="322">
                  <c:v>15140.625</c:v>
                </c:pt>
                <c:pt idx="323">
                  <c:v>15187.5</c:v>
                </c:pt>
                <c:pt idx="324">
                  <c:v>15234.375</c:v>
                </c:pt>
                <c:pt idx="325">
                  <c:v>15281.25</c:v>
                </c:pt>
                <c:pt idx="326">
                  <c:v>15328.125</c:v>
                </c:pt>
                <c:pt idx="327">
                  <c:v>15375</c:v>
                </c:pt>
                <c:pt idx="328">
                  <c:v>15421.875</c:v>
                </c:pt>
                <c:pt idx="329">
                  <c:v>15468.75</c:v>
                </c:pt>
                <c:pt idx="330">
                  <c:v>15515.625</c:v>
                </c:pt>
                <c:pt idx="331">
                  <c:v>15562.5</c:v>
                </c:pt>
                <c:pt idx="332">
                  <c:v>15609.375</c:v>
                </c:pt>
                <c:pt idx="333">
                  <c:v>15656.25</c:v>
                </c:pt>
                <c:pt idx="334">
                  <c:v>15703.125</c:v>
                </c:pt>
                <c:pt idx="335">
                  <c:v>15750</c:v>
                </c:pt>
                <c:pt idx="336">
                  <c:v>15796.875</c:v>
                </c:pt>
                <c:pt idx="337">
                  <c:v>15843.75</c:v>
                </c:pt>
                <c:pt idx="338">
                  <c:v>15890.625</c:v>
                </c:pt>
                <c:pt idx="339">
                  <c:v>15937.5</c:v>
                </c:pt>
                <c:pt idx="340">
                  <c:v>15984.375</c:v>
                </c:pt>
                <c:pt idx="341">
                  <c:v>16031.25</c:v>
                </c:pt>
                <c:pt idx="342">
                  <c:v>16078.125</c:v>
                </c:pt>
                <c:pt idx="343">
                  <c:v>16125</c:v>
                </c:pt>
                <c:pt idx="344">
                  <c:v>16171.875</c:v>
                </c:pt>
                <c:pt idx="345">
                  <c:v>16218.75</c:v>
                </c:pt>
                <c:pt idx="346">
                  <c:v>16265.625</c:v>
                </c:pt>
                <c:pt idx="347">
                  <c:v>16312.5</c:v>
                </c:pt>
                <c:pt idx="348">
                  <c:v>16359.375</c:v>
                </c:pt>
                <c:pt idx="349">
                  <c:v>16406.25</c:v>
                </c:pt>
                <c:pt idx="350">
                  <c:v>16453.125</c:v>
                </c:pt>
                <c:pt idx="351">
                  <c:v>16500</c:v>
                </c:pt>
                <c:pt idx="352">
                  <c:v>16546.875</c:v>
                </c:pt>
                <c:pt idx="353">
                  <c:v>16593.75</c:v>
                </c:pt>
                <c:pt idx="354">
                  <c:v>16640.625</c:v>
                </c:pt>
                <c:pt idx="355">
                  <c:v>16687.5</c:v>
                </c:pt>
                <c:pt idx="356">
                  <c:v>16734.375</c:v>
                </c:pt>
                <c:pt idx="357">
                  <c:v>16781.25</c:v>
                </c:pt>
                <c:pt idx="358">
                  <c:v>16828.125</c:v>
                </c:pt>
                <c:pt idx="359">
                  <c:v>16875</c:v>
                </c:pt>
                <c:pt idx="360">
                  <c:v>16921.875</c:v>
                </c:pt>
                <c:pt idx="361">
                  <c:v>16968.75</c:v>
                </c:pt>
                <c:pt idx="362">
                  <c:v>17015.625</c:v>
                </c:pt>
                <c:pt idx="363">
                  <c:v>17062.5</c:v>
                </c:pt>
                <c:pt idx="364">
                  <c:v>17109.375</c:v>
                </c:pt>
                <c:pt idx="365">
                  <c:v>17156.25</c:v>
                </c:pt>
                <c:pt idx="366">
                  <c:v>17203.125</c:v>
                </c:pt>
                <c:pt idx="367">
                  <c:v>17250</c:v>
                </c:pt>
                <c:pt idx="368">
                  <c:v>17296.875</c:v>
                </c:pt>
                <c:pt idx="369">
                  <c:v>17343.75</c:v>
                </c:pt>
                <c:pt idx="370">
                  <c:v>17390.625</c:v>
                </c:pt>
                <c:pt idx="371">
                  <c:v>17437.5</c:v>
                </c:pt>
                <c:pt idx="372">
                  <c:v>17484.375</c:v>
                </c:pt>
                <c:pt idx="373">
                  <c:v>17531.25</c:v>
                </c:pt>
                <c:pt idx="374">
                  <c:v>17578.125</c:v>
                </c:pt>
                <c:pt idx="375">
                  <c:v>17625</c:v>
                </c:pt>
                <c:pt idx="376">
                  <c:v>17671.875</c:v>
                </c:pt>
                <c:pt idx="377">
                  <c:v>17718.75</c:v>
                </c:pt>
                <c:pt idx="378">
                  <c:v>17765.625</c:v>
                </c:pt>
                <c:pt idx="379">
                  <c:v>17812.5</c:v>
                </c:pt>
                <c:pt idx="380">
                  <c:v>17859.375</c:v>
                </c:pt>
                <c:pt idx="381">
                  <c:v>17906.25</c:v>
                </c:pt>
                <c:pt idx="382">
                  <c:v>17953.125</c:v>
                </c:pt>
                <c:pt idx="383">
                  <c:v>18000</c:v>
                </c:pt>
                <c:pt idx="384">
                  <c:v>18046.875</c:v>
                </c:pt>
                <c:pt idx="385">
                  <c:v>18093.75</c:v>
                </c:pt>
                <c:pt idx="386">
                  <c:v>18140.625</c:v>
                </c:pt>
                <c:pt idx="387">
                  <c:v>18187.5</c:v>
                </c:pt>
                <c:pt idx="388">
                  <c:v>18234.375</c:v>
                </c:pt>
                <c:pt idx="389">
                  <c:v>18281.25</c:v>
                </c:pt>
                <c:pt idx="390">
                  <c:v>18328.125</c:v>
                </c:pt>
                <c:pt idx="391">
                  <c:v>18375</c:v>
                </c:pt>
                <c:pt idx="392">
                  <c:v>18421.875</c:v>
                </c:pt>
                <c:pt idx="393">
                  <c:v>18468.75</c:v>
                </c:pt>
                <c:pt idx="394">
                  <c:v>18515.625</c:v>
                </c:pt>
                <c:pt idx="395">
                  <c:v>18562.5</c:v>
                </c:pt>
                <c:pt idx="396">
                  <c:v>18609.375</c:v>
                </c:pt>
                <c:pt idx="397">
                  <c:v>18656.25</c:v>
                </c:pt>
                <c:pt idx="398">
                  <c:v>18703.125</c:v>
                </c:pt>
                <c:pt idx="399">
                  <c:v>18750</c:v>
                </c:pt>
                <c:pt idx="400">
                  <c:v>18796.875</c:v>
                </c:pt>
                <c:pt idx="401">
                  <c:v>18843.75</c:v>
                </c:pt>
                <c:pt idx="402">
                  <c:v>18890.625</c:v>
                </c:pt>
                <c:pt idx="403">
                  <c:v>18937.5</c:v>
                </c:pt>
                <c:pt idx="404">
                  <c:v>18984.375</c:v>
                </c:pt>
                <c:pt idx="405">
                  <c:v>19031.25</c:v>
                </c:pt>
                <c:pt idx="406">
                  <c:v>19078.125</c:v>
                </c:pt>
                <c:pt idx="407">
                  <c:v>19125</c:v>
                </c:pt>
                <c:pt idx="408">
                  <c:v>19171.875</c:v>
                </c:pt>
                <c:pt idx="409">
                  <c:v>19218.75</c:v>
                </c:pt>
                <c:pt idx="410">
                  <c:v>19265.625</c:v>
                </c:pt>
                <c:pt idx="411">
                  <c:v>19312.5</c:v>
                </c:pt>
                <c:pt idx="412">
                  <c:v>19359.375</c:v>
                </c:pt>
                <c:pt idx="413">
                  <c:v>19406.25</c:v>
                </c:pt>
                <c:pt idx="414">
                  <c:v>19453.125</c:v>
                </c:pt>
                <c:pt idx="415">
                  <c:v>19500</c:v>
                </c:pt>
                <c:pt idx="416">
                  <c:v>19546.875</c:v>
                </c:pt>
                <c:pt idx="417">
                  <c:v>19593.75</c:v>
                </c:pt>
                <c:pt idx="418">
                  <c:v>19640.625</c:v>
                </c:pt>
                <c:pt idx="419">
                  <c:v>19687.5</c:v>
                </c:pt>
                <c:pt idx="420">
                  <c:v>19734.375</c:v>
                </c:pt>
                <c:pt idx="421">
                  <c:v>19781.25</c:v>
                </c:pt>
                <c:pt idx="422">
                  <c:v>19828.125</c:v>
                </c:pt>
                <c:pt idx="423">
                  <c:v>19875</c:v>
                </c:pt>
                <c:pt idx="424">
                  <c:v>19921.875</c:v>
                </c:pt>
                <c:pt idx="425">
                  <c:v>19968.75</c:v>
                </c:pt>
                <c:pt idx="426">
                  <c:v>20015.625</c:v>
                </c:pt>
                <c:pt idx="427">
                  <c:v>20062.5</c:v>
                </c:pt>
                <c:pt idx="428">
                  <c:v>20109.375</c:v>
                </c:pt>
                <c:pt idx="429">
                  <c:v>20156.25</c:v>
                </c:pt>
                <c:pt idx="430">
                  <c:v>20203.125</c:v>
                </c:pt>
                <c:pt idx="431">
                  <c:v>20250</c:v>
                </c:pt>
                <c:pt idx="432">
                  <c:v>20296.875</c:v>
                </c:pt>
                <c:pt idx="433">
                  <c:v>20343.75</c:v>
                </c:pt>
                <c:pt idx="434">
                  <c:v>20390.625</c:v>
                </c:pt>
                <c:pt idx="435">
                  <c:v>20437.5</c:v>
                </c:pt>
                <c:pt idx="436">
                  <c:v>20484.375</c:v>
                </c:pt>
                <c:pt idx="437">
                  <c:v>20531.25</c:v>
                </c:pt>
                <c:pt idx="438">
                  <c:v>20578.125</c:v>
                </c:pt>
                <c:pt idx="439">
                  <c:v>20625</c:v>
                </c:pt>
                <c:pt idx="440">
                  <c:v>20671.875</c:v>
                </c:pt>
                <c:pt idx="441">
                  <c:v>20718.75</c:v>
                </c:pt>
                <c:pt idx="442">
                  <c:v>20765.625</c:v>
                </c:pt>
                <c:pt idx="443">
                  <c:v>20812.5</c:v>
                </c:pt>
                <c:pt idx="444">
                  <c:v>20859.375</c:v>
                </c:pt>
                <c:pt idx="445">
                  <c:v>20906.25</c:v>
                </c:pt>
                <c:pt idx="446">
                  <c:v>20953.125</c:v>
                </c:pt>
                <c:pt idx="447">
                  <c:v>21000</c:v>
                </c:pt>
                <c:pt idx="448">
                  <c:v>21046.875</c:v>
                </c:pt>
                <c:pt idx="449">
                  <c:v>21093.75</c:v>
                </c:pt>
                <c:pt idx="450">
                  <c:v>21140.625</c:v>
                </c:pt>
                <c:pt idx="451">
                  <c:v>21187.5</c:v>
                </c:pt>
                <c:pt idx="452">
                  <c:v>21234.375</c:v>
                </c:pt>
                <c:pt idx="453">
                  <c:v>21281.25</c:v>
                </c:pt>
                <c:pt idx="454">
                  <c:v>21328.125</c:v>
                </c:pt>
                <c:pt idx="455">
                  <c:v>21375</c:v>
                </c:pt>
                <c:pt idx="456">
                  <c:v>21421.875</c:v>
                </c:pt>
                <c:pt idx="457">
                  <c:v>21468.75</c:v>
                </c:pt>
                <c:pt idx="458">
                  <c:v>21515.625</c:v>
                </c:pt>
                <c:pt idx="459">
                  <c:v>21562.5</c:v>
                </c:pt>
                <c:pt idx="460">
                  <c:v>21609.375</c:v>
                </c:pt>
                <c:pt idx="461">
                  <c:v>21656.25</c:v>
                </c:pt>
                <c:pt idx="462">
                  <c:v>21703.125</c:v>
                </c:pt>
                <c:pt idx="463">
                  <c:v>21750</c:v>
                </c:pt>
                <c:pt idx="464">
                  <c:v>21796.875</c:v>
                </c:pt>
                <c:pt idx="465">
                  <c:v>21843.75</c:v>
                </c:pt>
                <c:pt idx="466">
                  <c:v>21890.625</c:v>
                </c:pt>
                <c:pt idx="467">
                  <c:v>21937.5</c:v>
                </c:pt>
                <c:pt idx="468">
                  <c:v>21984.375</c:v>
                </c:pt>
                <c:pt idx="469">
                  <c:v>22031.25</c:v>
                </c:pt>
                <c:pt idx="470">
                  <c:v>22078.125</c:v>
                </c:pt>
                <c:pt idx="471">
                  <c:v>22125</c:v>
                </c:pt>
                <c:pt idx="472">
                  <c:v>22171.875</c:v>
                </c:pt>
                <c:pt idx="473">
                  <c:v>22218.75</c:v>
                </c:pt>
                <c:pt idx="474">
                  <c:v>22265.625</c:v>
                </c:pt>
                <c:pt idx="475">
                  <c:v>22312.5</c:v>
                </c:pt>
                <c:pt idx="476">
                  <c:v>22359.375</c:v>
                </c:pt>
                <c:pt idx="477">
                  <c:v>22406.25</c:v>
                </c:pt>
                <c:pt idx="478">
                  <c:v>22453.125</c:v>
                </c:pt>
                <c:pt idx="479">
                  <c:v>22500</c:v>
                </c:pt>
                <c:pt idx="480">
                  <c:v>22546.875</c:v>
                </c:pt>
                <c:pt idx="481">
                  <c:v>22593.75</c:v>
                </c:pt>
                <c:pt idx="482">
                  <c:v>22640.625</c:v>
                </c:pt>
                <c:pt idx="483">
                  <c:v>22687.5</c:v>
                </c:pt>
                <c:pt idx="484">
                  <c:v>22734.375</c:v>
                </c:pt>
                <c:pt idx="485">
                  <c:v>22781.25</c:v>
                </c:pt>
                <c:pt idx="486">
                  <c:v>22828.125</c:v>
                </c:pt>
                <c:pt idx="487">
                  <c:v>22875</c:v>
                </c:pt>
                <c:pt idx="488">
                  <c:v>22921.875</c:v>
                </c:pt>
                <c:pt idx="489">
                  <c:v>22968.75</c:v>
                </c:pt>
                <c:pt idx="490">
                  <c:v>23015.625</c:v>
                </c:pt>
                <c:pt idx="491">
                  <c:v>23062.5</c:v>
                </c:pt>
                <c:pt idx="492">
                  <c:v>23109.375</c:v>
                </c:pt>
                <c:pt idx="493">
                  <c:v>23156.25</c:v>
                </c:pt>
                <c:pt idx="494">
                  <c:v>23203.125</c:v>
                </c:pt>
                <c:pt idx="495">
                  <c:v>23250</c:v>
                </c:pt>
                <c:pt idx="496">
                  <c:v>23296.875</c:v>
                </c:pt>
                <c:pt idx="497">
                  <c:v>23343.75</c:v>
                </c:pt>
                <c:pt idx="498">
                  <c:v>23390.625</c:v>
                </c:pt>
                <c:pt idx="499">
                  <c:v>23437.5</c:v>
                </c:pt>
                <c:pt idx="500">
                  <c:v>23484.375</c:v>
                </c:pt>
                <c:pt idx="501">
                  <c:v>23531.25</c:v>
                </c:pt>
                <c:pt idx="502">
                  <c:v>23578.125</c:v>
                </c:pt>
                <c:pt idx="503">
                  <c:v>23625</c:v>
                </c:pt>
                <c:pt idx="504">
                  <c:v>23671.875</c:v>
                </c:pt>
                <c:pt idx="505">
                  <c:v>23718.75</c:v>
                </c:pt>
                <c:pt idx="506">
                  <c:v>23765.625</c:v>
                </c:pt>
                <c:pt idx="507">
                  <c:v>23812.5</c:v>
                </c:pt>
                <c:pt idx="508">
                  <c:v>23859.375</c:v>
                </c:pt>
                <c:pt idx="509">
                  <c:v>23906.25</c:v>
                </c:pt>
                <c:pt idx="510">
                  <c:v>23953.125</c:v>
                </c:pt>
              </c:numCache>
            </c:numRef>
          </c:xVal>
          <c:yVal>
            <c:numRef>
              <c:f>ETS!$E$2:$E$512</c:f>
              <c:numCache>
                <c:formatCode>General</c:formatCode>
                <c:ptCount val="511"/>
                <c:pt idx="0">
                  <c:v>-38.473839495370385</c:v>
                </c:pt>
                <c:pt idx="1">
                  <c:v>-45.774942527569145</c:v>
                </c:pt>
                <c:pt idx="2">
                  <c:v>-43.224941889137376</c:v>
                </c:pt>
                <c:pt idx="3">
                  <c:v>-40.489226506290798</c:v>
                </c:pt>
                <c:pt idx="4">
                  <c:v>-39.327118977393518</c:v>
                </c:pt>
                <c:pt idx="5">
                  <c:v>-38.407248379748687</c:v>
                </c:pt>
                <c:pt idx="6">
                  <c:v>-36.560015667057016</c:v>
                </c:pt>
                <c:pt idx="7">
                  <c:v>-36.970678556011215</c:v>
                </c:pt>
                <c:pt idx="8">
                  <c:v>-35.084701630451477</c:v>
                </c:pt>
                <c:pt idx="9">
                  <c:v>-33.166142508595954</c:v>
                </c:pt>
                <c:pt idx="10">
                  <c:v>-34.186598092573391</c:v>
                </c:pt>
                <c:pt idx="11">
                  <c:v>-35.582823807041002</c:v>
                </c:pt>
                <c:pt idx="12">
                  <c:v>-36.339902797444751</c:v>
                </c:pt>
                <c:pt idx="13">
                  <c:v>-36.696499373616504</c:v>
                </c:pt>
                <c:pt idx="14">
                  <c:v>-36.285420030273002</c:v>
                </c:pt>
                <c:pt idx="15">
                  <c:v>-34.70334307322814</c:v>
                </c:pt>
                <c:pt idx="16">
                  <c:v>-33.193806122431013</c:v>
                </c:pt>
                <c:pt idx="17">
                  <c:v>-32.056133807062579</c:v>
                </c:pt>
                <c:pt idx="18">
                  <c:v>-31.407216011380175</c:v>
                </c:pt>
                <c:pt idx="19">
                  <c:v>-32.240202392969984</c:v>
                </c:pt>
                <c:pt idx="20">
                  <c:v>-32.300953501746783</c:v>
                </c:pt>
                <c:pt idx="21">
                  <c:v>-32.997293178730459</c:v>
                </c:pt>
                <c:pt idx="22">
                  <c:v>-34.442021847256797</c:v>
                </c:pt>
                <c:pt idx="23">
                  <c:v>-34.926659825385237</c:v>
                </c:pt>
                <c:pt idx="24">
                  <c:v>-35.3077604471668</c:v>
                </c:pt>
                <c:pt idx="25">
                  <c:v>-36.037477905416431</c:v>
                </c:pt>
                <c:pt idx="26">
                  <c:v>-36.340245511423561</c:v>
                </c:pt>
                <c:pt idx="27">
                  <c:v>-36.059027624437974</c:v>
                </c:pt>
                <c:pt idx="28">
                  <c:v>-35.492502908839526</c:v>
                </c:pt>
                <c:pt idx="29">
                  <c:v>-35.534536876522353</c:v>
                </c:pt>
                <c:pt idx="30">
                  <c:v>-36.08303489705073</c:v>
                </c:pt>
                <c:pt idx="31">
                  <c:v>-37.46937602935985</c:v>
                </c:pt>
                <c:pt idx="32">
                  <c:v>-38.635781160510561</c:v>
                </c:pt>
                <c:pt idx="33">
                  <c:v>-38.52843803933613</c:v>
                </c:pt>
                <c:pt idx="34">
                  <c:v>-37.891623872965631</c:v>
                </c:pt>
                <c:pt idx="35">
                  <c:v>-38.540457217431424</c:v>
                </c:pt>
                <c:pt idx="36">
                  <c:v>-39.364910943757025</c:v>
                </c:pt>
                <c:pt idx="37">
                  <c:v>-39.870559100988885</c:v>
                </c:pt>
                <c:pt idx="38">
                  <c:v>-40.684500529783236</c:v>
                </c:pt>
                <c:pt idx="39">
                  <c:v>-41.192708106073034</c:v>
                </c:pt>
                <c:pt idx="40">
                  <c:v>-41.503971515317815</c:v>
                </c:pt>
                <c:pt idx="41">
                  <c:v>-41.893889474887892</c:v>
                </c:pt>
                <c:pt idx="42">
                  <c:v>-41.953911336042296</c:v>
                </c:pt>
                <c:pt idx="43">
                  <c:v>-41.515847008345183</c:v>
                </c:pt>
                <c:pt idx="44">
                  <c:v>-42.166243158716931</c:v>
                </c:pt>
                <c:pt idx="45">
                  <c:v>-41.915883645022163</c:v>
                </c:pt>
                <c:pt idx="46">
                  <c:v>-42.481635150466374</c:v>
                </c:pt>
                <c:pt idx="47">
                  <c:v>-43.79784499035317</c:v>
                </c:pt>
                <c:pt idx="48">
                  <c:v>-44.129624067144505</c:v>
                </c:pt>
                <c:pt idx="49">
                  <c:v>-44.007343953426364</c:v>
                </c:pt>
                <c:pt idx="50">
                  <c:v>-43.979920085442615</c:v>
                </c:pt>
                <c:pt idx="51">
                  <c:v>-43.385265052424494</c:v>
                </c:pt>
                <c:pt idx="52">
                  <c:v>-43.349529969098811</c:v>
                </c:pt>
                <c:pt idx="53">
                  <c:v>-44.155541920573732</c:v>
                </c:pt>
                <c:pt idx="54">
                  <c:v>-44.515003470334776</c:v>
                </c:pt>
                <c:pt idx="55">
                  <c:v>-45.137681223381705</c:v>
                </c:pt>
                <c:pt idx="56">
                  <c:v>-45.596724437638876</c:v>
                </c:pt>
                <c:pt idx="57">
                  <c:v>-46.176270677708196</c:v>
                </c:pt>
                <c:pt idx="58">
                  <c:v>-46.532719505832311</c:v>
                </c:pt>
                <c:pt idx="59">
                  <c:v>-46.606337205618118</c:v>
                </c:pt>
                <c:pt idx="60">
                  <c:v>-46.124059534653966</c:v>
                </c:pt>
                <c:pt idx="61">
                  <c:v>-45.200687502655192</c:v>
                </c:pt>
                <c:pt idx="62">
                  <c:v>-44.952245172202851</c:v>
                </c:pt>
                <c:pt idx="63">
                  <c:v>-45.509627479511245</c:v>
                </c:pt>
                <c:pt idx="64">
                  <c:v>-45.63142107297984</c:v>
                </c:pt>
                <c:pt idx="65">
                  <c:v>-46.0309951675615</c:v>
                </c:pt>
                <c:pt idx="66">
                  <c:v>-46.238345413218816</c:v>
                </c:pt>
                <c:pt idx="67">
                  <c:v>-46.390402775947742</c:v>
                </c:pt>
                <c:pt idx="68">
                  <c:v>-46.138716430028815</c:v>
                </c:pt>
                <c:pt idx="69">
                  <c:v>-46.112692660323226</c:v>
                </c:pt>
                <c:pt idx="70">
                  <c:v>-46.808362773568433</c:v>
                </c:pt>
                <c:pt idx="71">
                  <c:v>-46.781350017747805</c:v>
                </c:pt>
                <c:pt idx="72">
                  <c:v>-46.437119508713664</c:v>
                </c:pt>
                <c:pt idx="73">
                  <c:v>-46.856191163335183</c:v>
                </c:pt>
                <c:pt idx="74">
                  <c:v>-47.205558638523087</c:v>
                </c:pt>
                <c:pt idx="75">
                  <c:v>-47.138897275554449</c:v>
                </c:pt>
                <c:pt idx="76">
                  <c:v>-47.461437049182898</c:v>
                </c:pt>
                <c:pt idx="77">
                  <c:v>-47.784202521075137</c:v>
                </c:pt>
                <c:pt idx="78">
                  <c:v>-47.598255797162999</c:v>
                </c:pt>
                <c:pt idx="79">
                  <c:v>-47.807709488543523</c:v>
                </c:pt>
                <c:pt idx="80">
                  <c:v>-47.957477675597417</c:v>
                </c:pt>
                <c:pt idx="81">
                  <c:v>-47.497523875030438</c:v>
                </c:pt>
                <c:pt idx="82">
                  <c:v>-47.741143009571886</c:v>
                </c:pt>
                <c:pt idx="83">
                  <c:v>-47.575865380091116</c:v>
                </c:pt>
                <c:pt idx="84">
                  <c:v>-48.087701639917164</c:v>
                </c:pt>
                <c:pt idx="85">
                  <c:v>-48.870119771167005</c:v>
                </c:pt>
                <c:pt idx="86">
                  <c:v>-48.523054062907633</c:v>
                </c:pt>
                <c:pt idx="87">
                  <c:v>-48.392298090993521</c:v>
                </c:pt>
                <c:pt idx="88">
                  <c:v>-48.143504699436242</c:v>
                </c:pt>
                <c:pt idx="89">
                  <c:v>-47.826068983176718</c:v>
                </c:pt>
                <c:pt idx="90">
                  <c:v>-47.992029272142503</c:v>
                </c:pt>
                <c:pt idx="91">
                  <c:v>-48.709102116483464</c:v>
                </c:pt>
                <c:pt idx="92">
                  <c:v>-48.933978272889036</c:v>
                </c:pt>
                <c:pt idx="93">
                  <c:v>-48.170802691898928</c:v>
                </c:pt>
                <c:pt idx="94">
                  <c:v>-47.012047506127296</c:v>
                </c:pt>
                <c:pt idx="95">
                  <c:v>-47.468738019327148</c:v>
                </c:pt>
                <c:pt idx="96">
                  <c:v>-47.605435696228675</c:v>
                </c:pt>
                <c:pt idx="97">
                  <c:v>-47.560284153090677</c:v>
                </c:pt>
                <c:pt idx="98">
                  <c:v>-48.852715148909596</c:v>
                </c:pt>
                <c:pt idx="99">
                  <c:v>-48.987061577235508</c:v>
                </c:pt>
                <c:pt idx="100">
                  <c:v>-48.920508458548653</c:v>
                </c:pt>
                <c:pt idx="101">
                  <c:v>-48.97354193315411</c:v>
                </c:pt>
                <c:pt idx="102">
                  <c:v>-48.339755254555584</c:v>
                </c:pt>
                <c:pt idx="103">
                  <c:v>-48.353827783272664</c:v>
                </c:pt>
                <c:pt idx="104">
                  <c:v>-48.941394981068811</c:v>
                </c:pt>
                <c:pt idx="105">
                  <c:v>-49.492914405559908</c:v>
                </c:pt>
                <c:pt idx="106">
                  <c:v>-49.491345705175824</c:v>
                </c:pt>
                <c:pt idx="107">
                  <c:v>-48.832104614449364</c:v>
                </c:pt>
                <c:pt idx="108">
                  <c:v>-48.732827949609288</c:v>
                </c:pt>
                <c:pt idx="109">
                  <c:v>-48.818981604455871</c:v>
                </c:pt>
                <c:pt idx="110">
                  <c:v>-48.869921546498908</c:v>
                </c:pt>
                <c:pt idx="111">
                  <c:v>-48.741670813339901</c:v>
                </c:pt>
                <c:pt idx="112">
                  <c:v>-48.788720509281596</c:v>
                </c:pt>
                <c:pt idx="113">
                  <c:v>-48.747943802148924</c:v>
                </c:pt>
                <c:pt idx="114">
                  <c:v>-48.560820920307144</c:v>
                </c:pt>
                <c:pt idx="115">
                  <c:v>-48.46668614986357</c:v>
                </c:pt>
                <c:pt idx="116">
                  <c:v>-49.088505832040703</c:v>
                </c:pt>
                <c:pt idx="117">
                  <c:v>-48.811063360709028</c:v>
                </c:pt>
                <c:pt idx="118">
                  <c:v>-48.166461180069057</c:v>
                </c:pt>
                <c:pt idx="119">
                  <c:v>-47.943188782472625</c:v>
                </c:pt>
                <c:pt idx="120">
                  <c:v>-48.36006870637425</c:v>
                </c:pt>
                <c:pt idx="121">
                  <c:v>-48.728835534404254</c:v>
                </c:pt>
                <c:pt idx="122">
                  <c:v>-49.149003891555417</c:v>
                </c:pt>
                <c:pt idx="123">
                  <c:v>-49.183184443476144</c:v>
                </c:pt>
                <c:pt idx="124">
                  <c:v>-48.971822894863095</c:v>
                </c:pt>
                <c:pt idx="125">
                  <c:v>-48.736858987947031</c:v>
                </c:pt>
                <c:pt idx="126">
                  <c:v>-48.688379501065981</c:v>
                </c:pt>
                <c:pt idx="127">
                  <c:v>-48.459109247320043</c:v>
                </c:pt>
                <c:pt idx="128">
                  <c:v>-48.594945073302959</c:v>
                </c:pt>
                <c:pt idx="129">
                  <c:v>-48.349840857905392</c:v>
                </c:pt>
                <c:pt idx="130">
                  <c:v>-48.075627511185736</c:v>
                </c:pt>
                <c:pt idx="131">
                  <c:v>-48.038114973303948</c:v>
                </c:pt>
                <c:pt idx="132">
                  <c:v>-47.515617213514844</c:v>
                </c:pt>
                <c:pt idx="133">
                  <c:v>-47.140076229216966</c:v>
                </c:pt>
                <c:pt idx="134">
                  <c:v>-47.61149704505381</c:v>
                </c:pt>
                <c:pt idx="135">
                  <c:v>-47.902507712064093</c:v>
                </c:pt>
                <c:pt idx="136">
                  <c:v>-47.477691306878206</c:v>
                </c:pt>
                <c:pt idx="137">
                  <c:v>-48.444303930957936</c:v>
                </c:pt>
                <c:pt idx="138">
                  <c:v>-47.944885709877042</c:v>
                </c:pt>
                <c:pt idx="139">
                  <c:v>-47.684918792640069</c:v>
                </c:pt>
                <c:pt idx="140">
                  <c:v>-47.951678351037216</c:v>
                </c:pt>
                <c:pt idx="141">
                  <c:v>-47.864273579033082</c:v>
                </c:pt>
                <c:pt idx="142">
                  <c:v>-47.810643692187291</c:v>
                </c:pt>
                <c:pt idx="143">
                  <c:v>-47.660790927105175</c:v>
                </c:pt>
                <c:pt idx="144">
                  <c:v>-48.198947540916585</c:v>
                </c:pt>
                <c:pt idx="145">
                  <c:v>-48.563316810781373</c:v>
                </c:pt>
                <c:pt idx="146">
                  <c:v>-48.662470033419858</c:v>
                </c:pt>
                <c:pt idx="147">
                  <c:v>-48.557953524666907</c:v>
                </c:pt>
                <c:pt idx="148">
                  <c:v>-47.974118619048099</c:v>
                </c:pt>
                <c:pt idx="149">
                  <c:v>-48.098390669376919</c:v>
                </c:pt>
                <c:pt idx="150">
                  <c:v>-48.872510046371588</c:v>
                </c:pt>
                <c:pt idx="151">
                  <c:v>-49.043066138290378</c:v>
                </c:pt>
                <c:pt idx="152">
                  <c:v>-49.059575350584574</c:v>
                </c:pt>
                <c:pt idx="153">
                  <c:v>-48.619200105567764</c:v>
                </c:pt>
                <c:pt idx="154">
                  <c:v>-49.343429842100683</c:v>
                </c:pt>
                <c:pt idx="155">
                  <c:v>-50.160652015290772</c:v>
                </c:pt>
                <c:pt idx="156">
                  <c:v>-49.570674096205458</c:v>
                </c:pt>
                <c:pt idx="157">
                  <c:v>-49.102316571598415</c:v>
                </c:pt>
                <c:pt idx="158">
                  <c:v>-48.31129894364819</c:v>
                </c:pt>
                <c:pt idx="159">
                  <c:v>-48.671349729708282</c:v>
                </c:pt>
                <c:pt idx="160">
                  <c:v>-49.625725462068175</c:v>
                </c:pt>
                <c:pt idx="161">
                  <c:v>-49.299344687724634</c:v>
                </c:pt>
                <c:pt idx="162">
                  <c:v>-49.513596968162673</c:v>
                </c:pt>
                <c:pt idx="163">
                  <c:v>-50.021338879145709</c:v>
                </c:pt>
                <c:pt idx="164">
                  <c:v>-50.03566201051428</c:v>
                </c:pt>
                <c:pt idx="165">
                  <c:v>-49.317187965992886</c:v>
                </c:pt>
                <c:pt idx="166">
                  <c:v>-49.301116363004539</c:v>
                </c:pt>
                <c:pt idx="167">
                  <c:v>-49.639593832492487</c:v>
                </c:pt>
                <c:pt idx="168">
                  <c:v>-50.096761018748801</c:v>
                </c:pt>
                <c:pt idx="169">
                  <c:v>-50.107155579249294</c:v>
                </c:pt>
                <c:pt idx="170">
                  <c:v>-49.723571184494624</c:v>
                </c:pt>
                <c:pt idx="171">
                  <c:v>-50.120488517857012</c:v>
                </c:pt>
                <c:pt idx="172">
                  <c:v>-50.92817727543234</c:v>
                </c:pt>
                <c:pt idx="173">
                  <c:v>-50.703651165897433</c:v>
                </c:pt>
                <c:pt idx="174">
                  <c:v>-50.370781910371996</c:v>
                </c:pt>
                <c:pt idx="175">
                  <c:v>-50.113208242285147</c:v>
                </c:pt>
                <c:pt idx="176">
                  <c:v>-50.746190907246188</c:v>
                </c:pt>
                <c:pt idx="177">
                  <c:v>-51.696540662919347</c:v>
                </c:pt>
                <c:pt idx="178">
                  <c:v>-51.873289278902384</c:v>
                </c:pt>
                <c:pt idx="179">
                  <c:v>-51.989742536608659</c:v>
                </c:pt>
                <c:pt idx="180">
                  <c:v>-51.539837229152681</c:v>
                </c:pt>
                <c:pt idx="181">
                  <c:v>-51.178283161238674</c:v>
                </c:pt>
                <c:pt idx="182">
                  <c:v>-51.173753149052281</c:v>
                </c:pt>
                <c:pt idx="183">
                  <c:v>-51.033050020154931</c:v>
                </c:pt>
                <c:pt idx="184">
                  <c:v>-51.436224613381043</c:v>
                </c:pt>
                <c:pt idx="185">
                  <c:v>-51.29104877873749</c:v>
                </c:pt>
                <c:pt idx="186">
                  <c:v>-50.962618377305681</c:v>
                </c:pt>
                <c:pt idx="187">
                  <c:v>-51.281680281145597</c:v>
                </c:pt>
                <c:pt idx="188">
                  <c:v>-51.670381373202162</c:v>
                </c:pt>
                <c:pt idx="189">
                  <c:v>-51.729187547213378</c:v>
                </c:pt>
                <c:pt idx="190">
                  <c:v>-52.244130707620485</c:v>
                </c:pt>
                <c:pt idx="191">
                  <c:v>-51.551177769479729</c:v>
                </c:pt>
                <c:pt idx="192">
                  <c:v>-50.925227658375888</c:v>
                </c:pt>
                <c:pt idx="193">
                  <c:v>-51.35000731033729</c:v>
                </c:pt>
                <c:pt idx="194">
                  <c:v>-51.115572671752318</c:v>
                </c:pt>
                <c:pt idx="195">
                  <c:v>-51.480392699287265</c:v>
                </c:pt>
                <c:pt idx="196">
                  <c:v>-52.434541359805564</c:v>
                </c:pt>
                <c:pt idx="197">
                  <c:v>-52.797884630288145</c:v>
                </c:pt>
                <c:pt idx="198">
                  <c:v>-52.404588497755057</c:v>
                </c:pt>
                <c:pt idx="199">
                  <c:v>-51.955944959188045</c:v>
                </c:pt>
                <c:pt idx="200">
                  <c:v>-53.219879021454325</c:v>
                </c:pt>
                <c:pt idx="201">
                  <c:v>-53.526296701231196</c:v>
                </c:pt>
                <c:pt idx="202">
                  <c:v>-53.217619024931587</c:v>
                </c:pt>
                <c:pt idx="203">
                  <c:v>-52.811747028630577</c:v>
                </c:pt>
                <c:pt idx="204">
                  <c:v>-52.612669757992563</c:v>
                </c:pt>
                <c:pt idx="205">
                  <c:v>-52.572176268199392</c:v>
                </c:pt>
                <c:pt idx="206">
                  <c:v>-53.144046623879049</c:v>
                </c:pt>
                <c:pt idx="207">
                  <c:v>-53.402600899035136</c:v>
                </c:pt>
                <c:pt idx="208">
                  <c:v>-53.903109176977011</c:v>
                </c:pt>
                <c:pt idx="209">
                  <c:v>-54.109404550250474</c:v>
                </c:pt>
                <c:pt idx="210">
                  <c:v>-54.135645120569151</c:v>
                </c:pt>
                <c:pt idx="211">
                  <c:v>-53.952259998746342</c:v>
                </c:pt>
                <c:pt idx="212">
                  <c:v>-53.808571304627428</c:v>
                </c:pt>
                <c:pt idx="213">
                  <c:v>-53.949104167022796</c:v>
                </c:pt>
                <c:pt idx="214">
                  <c:v>-54.295837723641277</c:v>
                </c:pt>
                <c:pt idx="215">
                  <c:v>-54.407576121023943</c:v>
                </c:pt>
                <c:pt idx="216">
                  <c:v>-54.190992514478452</c:v>
                </c:pt>
                <c:pt idx="217">
                  <c:v>-54.284256068013754</c:v>
                </c:pt>
                <c:pt idx="218">
                  <c:v>-54.322148954275185</c:v>
                </c:pt>
                <c:pt idx="219">
                  <c:v>-54.688016354479998</c:v>
                </c:pt>
                <c:pt idx="220">
                  <c:v>-54.728906458353201</c:v>
                </c:pt>
                <c:pt idx="221">
                  <c:v>-54.779352464063798</c:v>
                </c:pt>
                <c:pt idx="222">
                  <c:v>-54.776944578161356</c:v>
                </c:pt>
                <c:pt idx="223">
                  <c:v>-54.61079401551288</c:v>
                </c:pt>
                <c:pt idx="224">
                  <c:v>-54.581310999240046</c:v>
                </c:pt>
                <c:pt idx="225">
                  <c:v>-54.522992760656692</c:v>
                </c:pt>
                <c:pt idx="226">
                  <c:v>-54.678118539206672</c:v>
                </c:pt>
                <c:pt idx="227">
                  <c:v>-54.481143582401941</c:v>
                </c:pt>
                <c:pt idx="228">
                  <c:v>-53.968676145760959</c:v>
                </c:pt>
                <c:pt idx="229">
                  <c:v>-54.172431492747343</c:v>
                </c:pt>
                <c:pt idx="230">
                  <c:v>-54.398648894708849</c:v>
                </c:pt>
                <c:pt idx="231">
                  <c:v>-54.608042630816527</c:v>
                </c:pt>
                <c:pt idx="232">
                  <c:v>-55.096142988004218</c:v>
                </c:pt>
                <c:pt idx="233">
                  <c:v>-55.38397326090827</c:v>
                </c:pt>
                <c:pt idx="234">
                  <c:v>-55.620689751807504</c:v>
                </c:pt>
                <c:pt idx="235">
                  <c:v>-55.84199877056345</c:v>
                </c:pt>
                <c:pt idx="236">
                  <c:v>-55.839912634560811</c:v>
                </c:pt>
                <c:pt idx="237">
                  <c:v>-55.155487668648149</c:v>
                </c:pt>
                <c:pt idx="238">
                  <c:v>-55.03080420507888</c:v>
                </c:pt>
                <c:pt idx="239">
                  <c:v>-56.387461583452463</c:v>
                </c:pt>
                <c:pt idx="240">
                  <c:v>-56.252536150655779</c:v>
                </c:pt>
                <c:pt idx="241">
                  <c:v>-55.55203226080485</c:v>
                </c:pt>
                <c:pt idx="242">
                  <c:v>-55.606405275186773</c:v>
                </c:pt>
                <c:pt idx="243">
                  <c:v>-56.002005562201774</c:v>
                </c:pt>
                <c:pt idx="244">
                  <c:v>-55.84246849730566</c:v>
                </c:pt>
                <c:pt idx="245">
                  <c:v>-55.812994462952418</c:v>
                </c:pt>
                <c:pt idx="246">
                  <c:v>-56.195800848537033</c:v>
                </c:pt>
                <c:pt idx="247">
                  <c:v>-56.322039050338653</c:v>
                </c:pt>
                <c:pt idx="248">
                  <c:v>-56.192044471463831</c:v>
                </c:pt>
                <c:pt idx="249">
                  <c:v>-56.050620521790123</c:v>
                </c:pt>
                <c:pt idx="250">
                  <c:v>-55.518709617909927</c:v>
                </c:pt>
                <c:pt idx="251">
                  <c:v>-55.828769183074485</c:v>
                </c:pt>
                <c:pt idx="252">
                  <c:v>-56.157282647138175</c:v>
                </c:pt>
                <c:pt idx="253">
                  <c:v>-55.835677446503063</c:v>
                </c:pt>
                <c:pt idx="254">
                  <c:v>-56.096086024063652</c:v>
                </c:pt>
                <c:pt idx="255">
                  <c:v>-56.056571829151935</c:v>
                </c:pt>
                <c:pt idx="256">
                  <c:v>-55.439515317482602</c:v>
                </c:pt>
                <c:pt idx="257">
                  <c:v>-55.504850951098653</c:v>
                </c:pt>
                <c:pt idx="258">
                  <c:v>-56.091243198317045</c:v>
                </c:pt>
                <c:pt idx="259">
                  <c:v>-56.489800533674817</c:v>
                </c:pt>
                <c:pt idx="260">
                  <c:v>-57.287103437875309</c:v>
                </c:pt>
                <c:pt idx="261">
                  <c:v>-56.314745397734697</c:v>
                </c:pt>
                <c:pt idx="262">
                  <c:v>-56.253822906128768</c:v>
                </c:pt>
                <c:pt idx="263">
                  <c:v>-56.437372461940022</c:v>
                </c:pt>
                <c:pt idx="264">
                  <c:v>-56.673682570004885</c:v>
                </c:pt>
                <c:pt idx="265">
                  <c:v>-57.829997741061362</c:v>
                </c:pt>
                <c:pt idx="266">
                  <c:v>-57.248789491696847</c:v>
                </c:pt>
                <c:pt idx="267">
                  <c:v>-56.373244344296182</c:v>
                </c:pt>
                <c:pt idx="268">
                  <c:v>-56.725297826990079</c:v>
                </c:pt>
                <c:pt idx="269">
                  <c:v>-57.002385473603745</c:v>
                </c:pt>
                <c:pt idx="270">
                  <c:v>-56.948490823605759</c:v>
                </c:pt>
                <c:pt idx="271">
                  <c:v>-56.796284422057298</c:v>
                </c:pt>
                <c:pt idx="272">
                  <c:v>-57.080554819561577</c:v>
                </c:pt>
                <c:pt idx="273">
                  <c:v>-56.682391572213575</c:v>
                </c:pt>
                <c:pt idx="274">
                  <c:v>-57.521885241550045</c:v>
                </c:pt>
                <c:pt idx="275">
                  <c:v>-57.63582239449984</c:v>
                </c:pt>
                <c:pt idx="276">
                  <c:v>-57.433121603334456</c:v>
                </c:pt>
                <c:pt idx="277">
                  <c:v>-57.400142445618876</c:v>
                </c:pt>
                <c:pt idx="278">
                  <c:v>-56.78619350416276</c:v>
                </c:pt>
                <c:pt idx="279">
                  <c:v>-56.937896366971813</c:v>
                </c:pt>
                <c:pt idx="280">
                  <c:v>-57.229686627199534</c:v>
                </c:pt>
                <c:pt idx="281">
                  <c:v>-57.270811883099221</c:v>
                </c:pt>
                <c:pt idx="282">
                  <c:v>-57.363946737976214</c:v>
                </c:pt>
                <c:pt idx="283">
                  <c:v>-57.01809980014054</c:v>
                </c:pt>
                <c:pt idx="284">
                  <c:v>-56.982466682859737</c:v>
                </c:pt>
                <c:pt idx="285">
                  <c:v>-57.031408004312034</c:v>
                </c:pt>
                <c:pt idx="286">
                  <c:v>-58.079327387539813</c:v>
                </c:pt>
                <c:pt idx="287">
                  <c:v>-58.954126460403351</c:v>
                </c:pt>
                <c:pt idx="288">
                  <c:v>-58.094244855534875</c:v>
                </c:pt>
                <c:pt idx="289">
                  <c:v>-58.54979421029293</c:v>
                </c:pt>
                <c:pt idx="290">
                  <c:v>-58.438773166716963</c:v>
                </c:pt>
                <c:pt idx="291">
                  <c:v>-58.073021371482319</c:v>
                </c:pt>
                <c:pt idx="292">
                  <c:v>-58.859086475855449</c:v>
                </c:pt>
                <c:pt idx="293">
                  <c:v>-59.259283135649454</c:v>
                </c:pt>
                <c:pt idx="294">
                  <c:v>-58.625591011179935</c:v>
                </c:pt>
                <c:pt idx="295">
                  <c:v>-58.571697767221089</c:v>
                </c:pt>
                <c:pt idx="296">
                  <c:v>-58.494167072962206</c:v>
                </c:pt>
                <c:pt idx="297">
                  <c:v>-59.374179601964364</c:v>
                </c:pt>
                <c:pt idx="298">
                  <c:v>-58.926934032117487</c:v>
                </c:pt>
                <c:pt idx="299">
                  <c:v>-59.344749045597666</c:v>
                </c:pt>
                <c:pt idx="300">
                  <c:v>-58.413885328824833</c:v>
                </c:pt>
                <c:pt idx="301">
                  <c:v>-58.437539572420718</c:v>
                </c:pt>
                <c:pt idx="302">
                  <c:v>-59.107761471167002</c:v>
                </c:pt>
                <c:pt idx="303">
                  <c:v>-59.579936723963989</c:v>
                </c:pt>
                <c:pt idx="304">
                  <c:v>-59.220689033789398</c:v>
                </c:pt>
                <c:pt idx="305">
                  <c:v>-58.508299107657507</c:v>
                </c:pt>
                <c:pt idx="306">
                  <c:v>-58.895341656578623</c:v>
                </c:pt>
                <c:pt idx="307">
                  <c:v>-59.52765939551886</c:v>
                </c:pt>
                <c:pt idx="308">
                  <c:v>-60.185981043360165</c:v>
                </c:pt>
                <c:pt idx="309">
                  <c:v>-59.542470322860694</c:v>
                </c:pt>
                <c:pt idx="310">
                  <c:v>-59.136001960615481</c:v>
                </c:pt>
                <c:pt idx="311">
                  <c:v>-59.890183687017398</c:v>
                </c:pt>
                <c:pt idx="312">
                  <c:v>-60.265989236218402</c:v>
                </c:pt>
                <c:pt idx="313">
                  <c:v>-59.759377346091107</c:v>
                </c:pt>
                <c:pt idx="314">
                  <c:v>-59.767973758190656</c:v>
                </c:pt>
                <c:pt idx="315">
                  <c:v>-60.57497521771689</c:v>
                </c:pt>
                <c:pt idx="316">
                  <c:v>-60.960655473476777</c:v>
                </c:pt>
                <c:pt idx="317">
                  <c:v>-60.672895277847175</c:v>
                </c:pt>
                <c:pt idx="318">
                  <c:v>-60.573257386737929</c:v>
                </c:pt>
                <c:pt idx="319">
                  <c:v>-60.185989559555175</c:v>
                </c:pt>
                <c:pt idx="320">
                  <c:v>-60.246238559164993</c:v>
                </c:pt>
                <c:pt idx="321">
                  <c:v>-60.917657151857384</c:v>
                </c:pt>
                <c:pt idx="322">
                  <c:v>-60.889192107310457</c:v>
                </c:pt>
                <c:pt idx="323">
                  <c:v>-61.055908198555002</c:v>
                </c:pt>
                <c:pt idx="324">
                  <c:v>-61.047234201939283</c:v>
                </c:pt>
                <c:pt idx="325">
                  <c:v>-60.940428897094158</c:v>
                </c:pt>
                <c:pt idx="326">
                  <c:v>-61.208387066898482</c:v>
                </c:pt>
                <c:pt idx="327">
                  <c:v>-61.255560497444812</c:v>
                </c:pt>
                <c:pt idx="328">
                  <c:v>-61.703502978005375</c:v>
                </c:pt>
                <c:pt idx="329">
                  <c:v>-61.799883300998339</c:v>
                </c:pt>
                <c:pt idx="330">
                  <c:v>-61.865846261954374</c:v>
                </c:pt>
                <c:pt idx="331">
                  <c:v>-62.218602659483494</c:v>
                </c:pt>
                <c:pt idx="332">
                  <c:v>-62.284672295242174</c:v>
                </c:pt>
                <c:pt idx="333">
                  <c:v>-62.185046973900768</c:v>
                </c:pt>
                <c:pt idx="334">
                  <c:v>-62.754637503111162</c:v>
                </c:pt>
                <c:pt idx="335">
                  <c:v>-62.473412693474842</c:v>
                </c:pt>
                <c:pt idx="336">
                  <c:v>-63.43016335851101</c:v>
                </c:pt>
                <c:pt idx="337">
                  <c:v>-63.662068314625216</c:v>
                </c:pt>
                <c:pt idx="338">
                  <c:v>-62.518681381078125</c:v>
                </c:pt>
                <c:pt idx="339">
                  <c:v>-62.726123379954593</c:v>
                </c:pt>
                <c:pt idx="340">
                  <c:v>-62.836403136133029</c:v>
                </c:pt>
                <c:pt idx="341">
                  <c:v>-63.375931477255037</c:v>
                </c:pt>
                <c:pt idx="342">
                  <c:v>-63.394144233695279</c:v>
                </c:pt>
                <c:pt idx="343">
                  <c:v>-63.951601238531673</c:v>
                </c:pt>
                <c:pt idx="344">
                  <c:v>-63.782875327515839</c:v>
                </c:pt>
                <c:pt idx="345">
                  <c:v>-63.112999339043789</c:v>
                </c:pt>
                <c:pt idx="346">
                  <c:v>-63.323842114126869</c:v>
                </c:pt>
                <c:pt idx="347">
                  <c:v>-63.864940496363062</c:v>
                </c:pt>
                <c:pt idx="348">
                  <c:v>-63.92558233190843</c:v>
                </c:pt>
                <c:pt idx="349">
                  <c:v>-64.239208469448897</c:v>
                </c:pt>
                <c:pt idx="350">
                  <c:v>-63.763089760172292</c:v>
                </c:pt>
                <c:pt idx="351">
                  <c:v>-63.623112057740535</c:v>
                </c:pt>
                <c:pt idx="352">
                  <c:v>-63.919196218262321</c:v>
                </c:pt>
                <c:pt idx="353">
                  <c:v>-64.458213100265766</c:v>
                </c:pt>
                <c:pt idx="354">
                  <c:v>-64.784491564671555</c:v>
                </c:pt>
                <c:pt idx="355">
                  <c:v>-64.977808474766192</c:v>
                </c:pt>
                <c:pt idx="356">
                  <c:v>-65.238611696175539</c:v>
                </c:pt>
                <c:pt idx="357">
                  <c:v>-64.888888096838627</c:v>
                </c:pt>
                <c:pt idx="358">
                  <c:v>-65.088765546981733</c:v>
                </c:pt>
                <c:pt idx="359">
                  <c:v>-65.3871359190926</c:v>
                </c:pt>
                <c:pt idx="360">
                  <c:v>-65.610275087895047</c:v>
                </c:pt>
                <c:pt idx="361">
                  <c:v>-64.74176593032368</c:v>
                </c:pt>
                <c:pt idx="362">
                  <c:v>-65.149134325498963</c:v>
                </c:pt>
                <c:pt idx="363">
                  <c:v>-65.794887154702465</c:v>
                </c:pt>
                <c:pt idx="364">
                  <c:v>-64.7355183013523</c:v>
                </c:pt>
                <c:pt idx="365">
                  <c:v>-64.846451650978949</c:v>
                </c:pt>
                <c:pt idx="366">
                  <c:v>-64.566701091201182</c:v>
                </c:pt>
                <c:pt idx="367">
                  <c:v>-64.718357511702209</c:v>
                </c:pt>
                <c:pt idx="368">
                  <c:v>-65.313227804206235</c:v>
                </c:pt>
                <c:pt idx="369">
                  <c:v>-65.07447386245498</c:v>
                </c:pt>
                <c:pt idx="370">
                  <c:v>-64.549894582184663</c:v>
                </c:pt>
                <c:pt idx="371">
                  <c:v>-64.73435086110311</c:v>
                </c:pt>
                <c:pt idx="372">
                  <c:v>-65.283769598867025</c:v>
                </c:pt>
                <c:pt idx="373">
                  <c:v>-65.090883697059638</c:v>
                </c:pt>
                <c:pt idx="374">
                  <c:v>-65.184270059168426</c:v>
                </c:pt>
                <c:pt idx="375">
                  <c:v>-65.33534359056317</c:v>
                </c:pt>
                <c:pt idx="376">
                  <c:v>-65.265075198474108</c:v>
                </c:pt>
                <c:pt idx="377">
                  <c:v>-65.095630791970464</c:v>
                </c:pt>
                <c:pt idx="378">
                  <c:v>-65.437108281939018</c:v>
                </c:pt>
                <c:pt idx="379">
                  <c:v>-65.392238581063026</c:v>
                </c:pt>
                <c:pt idx="380">
                  <c:v>-65.362662603801269</c:v>
                </c:pt>
                <c:pt idx="381">
                  <c:v>-65.616070266367331</c:v>
                </c:pt>
                <c:pt idx="382">
                  <c:v>-65.604845486709166</c:v>
                </c:pt>
                <c:pt idx="383">
                  <c:v>-66.240007184488675</c:v>
                </c:pt>
                <c:pt idx="384">
                  <c:v>-66.557112281061762</c:v>
                </c:pt>
                <c:pt idx="385">
                  <c:v>-66.25420369945833</c:v>
                </c:pt>
                <c:pt idx="386">
                  <c:v>-66.089547364362616</c:v>
                </c:pt>
                <c:pt idx="387">
                  <c:v>-66.540486202093732</c:v>
                </c:pt>
                <c:pt idx="388">
                  <c:v>-66.891956140586387</c:v>
                </c:pt>
                <c:pt idx="389">
                  <c:v>-67.064300109371729</c:v>
                </c:pt>
                <c:pt idx="390">
                  <c:v>-66.6316530395585</c:v>
                </c:pt>
                <c:pt idx="391">
                  <c:v>-66.562321863814333</c:v>
                </c:pt>
                <c:pt idx="392">
                  <c:v>-65.762849516347188</c:v>
                </c:pt>
                <c:pt idx="393">
                  <c:v>-65.963286932887101</c:v>
                </c:pt>
                <c:pt idx="394">
                  <c:v>-66.793767050667981</c:v>
                </c:pt>
                <c:pt idx="395">
                  <c:v>-66.531916808409719</c:v>
                </c:pt>
                <c:pt idx="396">
                  <c:v>-65.944089146300371</c:v>
                </c:pt>
                <c:pt idx="397">
                  <c:v>-66.729530005978631</c:v>
                </c:pt>
                <c:pt idx="398">
                  <c:v>-67.400369330516412</c:v>
                </c:pt>
                <c:pt idx="399">
                  <c:v>-67.640403064401639</c:v>
                </c:pt>
                <c:pt idx="400">
                  <c:v>-68.003262153521192</c:v>
                </c:pt>
                <c:pt idx="401">
                  <c:v>-67.811464545144062</c:v>
                </c:pt>
                <c:pt idx="402">
                  <c:v>-68.164627187904685</c:v>
                </c:pt>
                <c:pt idx="403">
                  <c:v>-68.083512031786398</c:v>
                </c:pt>
                <c:pt idx="404">
                  <c:v>-67.038702028105135</c:v>
                </c:pt>
                <c:pt idx="405">
                  <c:v>-67.396418129493227</c:v>
                </c:pt>
                <c:pt idx="406">
                  <c:v>-68.235086289883469</c:v>
                </c:pt>
                <c:pt idx="407">
                  <c:v>-68.660798464493226</c:v>
                </c:pt>
                <c:pt idx="408">
                  <c:v>-68.648052609808801</c:v>
                </c:pt>
                <c:pt idx="409">
                  <c:v>-68.699339683569974</c:v>
                </c:pt>
                <c:pt idx="410">
                  <c:v>-68.430622644754592</c:v>
                </c:pt>
                <c:pt idx="411">
                  <c:v>-68.672284453563492</c:v>
                </c:pt>
                <c:pt idx="412">
                  <c:v>-68.565103071405431</c:v>
                </c:pt>
                <c:pt idx="413">
                  <c:v>-68.23654346088226</c:v>
                </c:pt>
                <c:pt idx="414">
                  <c:v>-68.56008558577426</c:v>
                </c:pt>
                <c:pt idx="415">
                  <c:v>-69.048410411025515</c:v>
                </c:pt>
                <c:pt idx="416">
                  <c:v>-70.048083902729672</c:v>
                </c:pt>
                <c:pt idx="417">
                  <c:v>-69.832912028115587</c:v>
                </c:pt>
                <c:pt idx="418">
                  <c:v>-69.566664755533353</c:v>
                </c:pt>
                <c:pt idx="419">
                  <c:v>-70.16681405444028</c:v>
                </c:pt>
                <c:pt idx="420">
                  <c:v>-70.490976895387234</c:v>
                </c:pt>
                <c:pt idx="421">
                  <c:v>-70.36481725000489</c:v>
                </c:pt>
                <c:pt idx="422">
                  <c:v>-70.499151090990352</c:v>
                </c:pt>
                <c:pt idx="423">
                  <c:v>-70.09613039209377</c:v>
                </c:pt>
                <c:pt idx="424">
                  <c:v>-70.062303128105171</c:v>
                </c:pt>
                <c:pt idx="425">
                  <c:v>-70.748433274841375</c:v>
                </c:pt>
                <c:pt idx="426">
                  <c:v>-71.105460809133149</c:v>
                </c:pt>
                <c:pt idx="427">
                  <c:v>-71.296601708812375</c:v>
                </c:pt>
                <c:pt idx="428">
                  <c:v>-70.947503952699449</c:v>
                </c:pt>
                <c:pt idx="429">
                  <c:v>-71.238679520590821</c:v>
                </c:pt>
                <c:pt idx="430">
                  <c:v>-70.674308393246591</c:v>
                </c:pt>
                <c:pt idx="431">
                  <c:v>-71.140007552378279</c:v>
                </c:pt>
                <c:pt idx="432">
                  <c:v>-70.620082980636795</c:v>
                </c:pt>
                <c:pt idx="433">
                  <c:v>-70.043435661600427</c:v>
                </c:pt>
                <c:pt idx="434">
                  <c:v>-71.045984579763058</c:v>
                </c:pt>
                <c:pt idx="435">
                  <c:v>-71.244863720522389</c:v>
                </c:pt>
                <c:pt idx="436">
                  <c:v>-70.895329070168486</c:v>
                </c:pt>
                <c:pt idx="437">
                  <c:v>-70.625779615872219</c:v>
                </c:pt>
                <c:pt idx="438">
                  <c:v>-70.333691345674055</c:v>
                </c:pt>
                <c:pt idx="439">
                  <c:v>-69.98413824847276</c:v>
                </c:pt>
                <c:pt idx="440">
                  <c:v>-70.252170314014379</c:v>
                </c:pt>
                <c:pt idx="441">
                  <c:v>-70.027236532881318</c:v>
                </c:pt>
                <c:pt idx="442">
                  <c:v>-69.64482989648144</c:v>
                </c:pt>
                <c:pt idx="443">
                  <c:v>-69.279146397037422</c:v>
                </c:pt>
                <c:pt idx="444">
                  <c:v>-69.233602027576126</c:v>
                </c:pt>
                <c:pt idx="445">
                  <c:v>-68.927015781918115</c:v>
                </c:pt>
                <c:pt idx="446">
                  <c:v>-68.506972654667365</c:v>
                </c:pt>
                <c:pt idx="447">
                  <c:v>-68.392721641200907</c:v>
                </c:pt>
                <c:pt idx="448">
                  <c:v>-67.831572737658817</c:v>
                </c:pt>
                <c:pt idx="449">
                  <c:v>-67.338431940934086</c:v>
                </c:pt>
                <c:pt idx="450">
                  <c:v>-67.236265248662818</c:v>
                </c:pt>
                <c:pt idx="451">
                  <c:v>-66.77527165921434</c:v>
                </c:pt>
                <c:pt idx="452">
                  <c:v>-66.362689171681566</c:v>
                </c:pt>
                <c:pt idx="453">
                  <c:v>-66.403858785871407</c:v>
                </c:pt>
                <c:pt idx="454">
                  <c:v>-66.268354502295296</c:v>
                </c:pt>
                <c:pt idx="455">
                  <c:v>-65.543488322159789</c:v>
                </c:pt>
                <c:pt idx="456">
                  <c:v>-65.356055247357375</c:v>
                </c:pt>
                <c:pt idx="457">
                  <c:v>-65.10559428045724</c:v>
                </c:pt>
                <c:pt idx="458">
                  <c:v>-64.656278424696254</c:v>
                </c:pt>
                <c:pt idx="459">
                  <c:v>-64.410823683969966</c:v>
                </c:pt>
                <c:pt idx="460">
                  <c:v>-63.955696062823847</c:v>
                </c:pt>
                <c:pt idx="461">
                  <c:v>-63.992273566444375</c:v>
                </c:pt>
                <c:pt idx="462">
                  <c:v>-64.140556200650551</c:v>
                </c:pt>
                <c:pt idx="463">
                  <c:v>-63.736003971885211</c:v>
                </c:pt>
                <c:pt idx="464">
                  <c:v>-63.832399887206606</c:v>
                </c:pt>
                <c:pt idx="465">
                  <c:v>-63.898054954280042</c:v>
                </c:pt>
                <c:pt idx="466">
                  <c:v>-63.36570618136961</c:v>
                </c:pt>
                <c:pt idx="467">
                  <c:v>-63.225010577329925</c:v>
                </c:pt>
                <c:pt idx="468">
                  <c:v>-63.120050151598143</c:v>
                </c:pt>
                <c:pt idx="469">
                  <c:v>-62.872956914185913</c:v>
                </c:pt>
                <c:pt idx="470">
                  <c:v>-63.021480875671465</c:v>
                </c:pt>
                <c:pt idx="471">
                  <c:v>-62.914120047191787</c:v>
                </c:pt>
                <c:pt idx="472">
                  <c:v>-62.973316440434907</c:v>
                </c:pt>
                <c:pt idx="473">
                  <c:v>-62.875231067632257</c:v>
                </c:pt>
                <c:pt idx="474">
                  <c:v>-62.635573941551101</c:v>
                </c:pt>
                <c:pt idx="475">
                  <c:v>-62.792064075487062</c:v>
                </c:pt>
                <c:pt idx="476">
                  <c:v>-62.972181483256755</c:v>
                </c:pt>
                <c:pt idx="477">
                  <c:v>-62.974765179190463</c:v>
                </c:pt>
                <c:pt idx="478">
                  <c:v>-62.639277178124949</c:v>
                </c:pt>
                <c:pt idx="479">
                  <c:v>-63.112531495396269</c:v>
                </c:pt>
                <c:pt idx="480">
                  <c:v>-63.173175146832783</c:v>
                </c:pt>
                <c:pt idx="481">
                  <c:v>-63.092880148748122</c:v>
                </c:pt>
                <c:pt idx="482">
                  <c:v>-63.229937517934317</c:v>
                </c:pt>
                <c:pt idx="483">
                  <c:v>-63.390454271654988</c:v>
                </c:pt>
                <c:pt idx="484">
                  <c:v>-63.476705427638599</c:v>
                </c:pt>
                <c:pt idx="485">
                  <c:v>-63.565385004071786</c:v>
                </c:pt>
                <c:pt idx="486">
                  <c:v>-63.581955019592812</c:v>
                </c:pt>
                <c:pt idx="487">
                  <c:v>-64.25859949328499</c:v>
                </c:pt>
                <c:pt idx="488">
                  <c:v>-64.433897444670308</c:v>
                </c:pt>
                <c:pt idx="489">
                  <c:v>-64.682316893703046</c:v>
                </c:pt>
                <c:pt idx="490">
                  <c:v>-65.229068860763462</c:v>
                </c:pt>
                <c:pt idx="491">
                  <c:v>-65.489270366651652</c:v>
                </c:pt>
                <c:pt idx="492">
                  <c:v>-65.638395432581319</c:v>
                </c:pt>
                <c:pt idx="493">
                  <c:v>-66.020330080173736</c:v>
                </c:pt>
                <c:pt idx="494">
                  <c:v>-66.302521331451757</c:v>
                </c:pt>
                <c:pt idx="495">
                  <c:v>-66.465555208833877</c:v>
                </c:pt>
                <c:pt idx="496">
                  <c:v>-66.880140735128336</c:v>
                </c:pt>
                <c:pt idx="497">
                  <c:v>-67.513349933527351</c:v>
                </c:pt>
                <c:pt idx="498">
                  <c:v>-68.176221827601381</c:v>
                </c:pt>
                <c:pt idx="499">
                  <c:v>-68.708271441293462</c:v>
                </c:pt>
                <c:pt idx="500">
                  <c:v>-69.581361798913605</c:v>
                </c:pt>
                <c:pt idx="501">
                  <c:v>-70.065519925133245</c:v>
                </c:pt>
                <c:pt idx="502">
                  <c:v>-70.906325844979804</c:v>
                </c:pt>
                <c:pt idx="503">
                  <c:v>-72.083819583831286</c:v>
                </c:pt>
                <c:pt idx="504">
                  <c:v>-72.950078167410865</c:v>
                </c:pt>
                <c:pt idx="505">
                  <c:v>-74.007262621781706</c:v>
                </c:pt>
                <c:pt idx="506">
                  <c:v>-75.439389973341662</c:v>
                </c:pt>
                <c:pt idx="507">
                  <c:v>-76.71435724881816</c:v>
                </c:pt>
                <c:pt idx="508">
                  <c:v>-77.917864475263087</c:v>
                </c:pt>
                <c:pt idx="509">
                  <c:v>-79.826975680047738</c:v>
                </c:pt>
                <c:pt idx="510">
                  <c:v>-80.986192890857851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C0-4137-95BA-0C2DE1E75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960120"/>
        <c:axId val="455959792"/>
      </c:scatterChart>
      <c:valAx>
        <c:axId val="455960120"/>
        <c:scaling>
          <c:logBase val="10"/>
          <c:orientation val="minMax"/>
          <c:max val="3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59792"/>
        <c:crossesAt val="-90"/>
        <c:crossBetween val="midCat"/>
      </c:valAx>
      <c:valAx>
        <c:axId val="455959792"/>
        <c:scaling>
          <c:orientation val="minMax"/>
          <c:min val="-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 (Relative)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6012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34023-2AEB-4B94-97D9-EB3B79DD0AA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FB775-9FFC-450E-ADDC-205722753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5142C-8151-4454-848F-E43794F5F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DA50-8126-4E35-B147-2DC7EF200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C03A1-E094-4ACD-A8B7-CBF623000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F696-F3ED-4DFF-BD89-C23856E6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3448-4B57-4CB9-91D1-F966F1B0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13D6-393F-4836-88BE-AD6B0728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66B3-39F0-437E-855D-EA1FBF9B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C148A-89B6-4351-8D56-FB63F648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5AF4-A77C-4F27-930C-62576AD1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41B08-739B-4D3B-9D73-D329AA35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E236-1D2B-4849-A9D6-47AD2028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81C3-81A3-4A15-8C7D-C0B384D12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B633-53B9-4046-BCB3-3DB6C651E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5DC0-A69F-471C-9024-A42DE769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895CF-E013-47D2-8A1D-2D8FA2A7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F6C9-26E7-4C01-A9E8-9FBDF09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1944-86C8-4B46-A297-45C3C029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A542-45E7-4435-AD5A-1C425678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94C5-5689-4D86-883D-D6E6716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2C7AE-596A-4C9C-9235-6C0CDF51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1025E-86C1-4D45-8C85-09974B98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FF51-F494-44E1-9449-D980A220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FAC8B-950D-4D36-B616-7116CE396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73B9-E377-4114-84DE-9F6965F0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B2753-A04B-4506-B539-2B83E072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11485-3C3E-4FB2-B29E-A8B5D168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8D8C-7320-4610-900A-3FF4F660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2B736-6A40-4217-AEAD-7EBF4313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31476-DA22-45F2-B4BD-FA78D4183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A1C2F-DDF1-491B-879F-45F4B1DF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B0EC8-7E97-4390-A2F1-3D0FDC33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B875-CB3E-4B0F-A14E-41892450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149C-37AB-4CD5-BE51-0AA2DC77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B60C-B03C-42F2-BC90-958E2C70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D52BC-86B5-40D1-838A-41AC7067C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F2FB-720E-4D24-B10A-15EEB1C49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F1DC4-4EEF-4E5C-9A9C-9A750212D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623E9-A849-443C-97A9-84F9817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F6253-5A9A-4554-950E-12B76C28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3A476-2D48-4A76-8EBB-614B1993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0FD5-11FC-47BA-85E0-4C033141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5A701-89F8-4F95-B023-420A56A7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24399-23E3-480A-BD01-21EC504D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1CD18-4773-4B78-98DE-7A57E545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999AD-DF78-41E7-908B-99FEC784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0AFA1-A303-46C1-84DC-6D66C07E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A4071-D802-411C-8276-19C7613C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4323-C2CB-4C70-A062-7C8B44B2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7B9D-6F6C-45EA-84B3-28B3ECEE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4EE9C-DC1A-4CFD-87D8-E613F09E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4A45-A3CF-41EC-BCD3-B08CD072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B352B-4CE0-4EF6-B578-C2EF4719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9B30-9A6C-4D61-9229-88C988EE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EABA-7667-425B-A05F-C0E0630E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6CED-11F9-4DA3-B840-09E6A06C1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1F990-76BA-42B0-A393-2E5E05CE4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72C11-FC4E-4E2D-99E7-2F0F05F9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5E7CB-0595-4DCC-8566-96564DA6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468CF-D8A1-4B8E-AE11-AC52E490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45B16-0271-4CE0-9B73-2935D22B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B1A62-A00D-4663-825E-AF4211130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94D8-193F-4684-B39E-1913A848A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4278-DA6B-4CAF-BEB4-D52E4949B9E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3A56-36F5-4848-97F3-04F7FE30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05CA4-34F9-4FFA-8B68-A053E335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A033-414A-46B2-9E84-AFB6714A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371EFA-4CD1-4A17-B673-011857252F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6477B46-D64A-42DA-A6DF-1632FAD92B41}"/>
              </a:ext>
            </a:extLst>
          </p:cNvPr>
          <p:cNvSpPr/>
          <p:nvPr/>
        </p:nvSpPr>
        <p:spPr>
          <a:xfrm>
            <a:off x="0" y="-1963271"/>
            <a:ext cx="4020671" cy="8821271"/>
          </a:xfrm>
          <a:prstGeom prst="rtTriangle">
            <a:avLst/>
          </a:prstGeom>
          <a:solidFill>
            <a:srgbClr val="FCBF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BB000F-F1C4-4D91-92DD-A1C6E732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6" y="-13234"/>
            <a:ext cx="6858067" cy="6858067"/>
          </a:xfrm>
          <a:noFill/>
          <a:effectLst/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91D0DAE3-BA84-4EBF-B59B-31D1E547E1E3}"/>
              </a:ext>
            </a:extLst>
          </p:cNvPr>
          <p:cNvSpPr/>
          <p:nvPr/>
        </p:nvSpPr>
        <p:spPr>
          <a:xfrm>
            <a:off x="0" y="0"/>
            <a:ext cx="3106271" cy="6858000"/>
          </a:xfrm>
          <a:prstGeom prst="rtTriangle">
            <a:avLst/>
          </a:prstGeom>
          <a:solidFill>
            <a:srgbClr val="7B05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Exhaust Pressure Measurement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5909"/>
          </a:xfrm>
        </p:spPr>
        <p:txBody>
          <a:bodyPr/>
          <a:lstStyle/>
          <a:p>
            <a:r>
              <a:rPr lang="en-US" dirty="0"/>
              <a:t>Measurement of exhaust pressure before and after the expansion chamber shows a change in pressure wave frequency.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9" name="Picture 8" descr="https://lh5.googleusercontent.com/WEnSDn7KhRi_GSsnfJs7Z8na9Runia94LUxO6fkJPs_GdmSHeUZWSt5bQkDbLcPNh3bwbqUGz2Xl345GSWawETf-kV8IB2PHEF_0eORDDjFjdjeUZ6P5DYufpffPVVs_Zfpa0-XW">
            <a:extLst>
              <a:ext uri="{FF2B5EF4-FFF2-40B4-BE49-F238E27FC236}">
                <a16:creationId xmlns:a16="http://schemas.microsoft.com/office/drawing/2014/main" id="{247C9912-38F7-482E-AAA8-2B44D0640DB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41" y="3117278"/>
            <a:ext cx="5990859" cy="374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h3.googleusercontent.com/rMdgURAk1YHATko0K8JRFGBCZ0VghxtRHKSE041M6HJuB3CHKVtprx3-6oFpUaxydgd9tYfHSXgPFsaQyBN2Xmzl55bcUXsj1FLkCcajDzIxbzj3EUKqdqjKU3bWcoOoF6AdWLlu">
            <a:extLst>
              <a:ext uri="{FF2B5EF4-FFF2-40B4-BE49-F238E27FC236}">
                <a16:creationId xmlns:a16="http://schemas.microsoft.com/office/drawing/2014/main" id="{CA6327B4-B387-44BB-B885-2E68698F5E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0090"/>
            <a:ext cx="6201141" cy="37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A2F3D-779F-40A5-8519-C7F2BEE0657F}"/>
              </a:ext>
            </a:extLst>
          </p:cNvPr>
          <p:cNvSpPr txBox="1"/>
          <p:nvPr/>
        </p:nvSpPr>
        <p:spPr>
          <a:xfrm>
            <a:off x="2116626" y="2812492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7500 RPM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91482-3A5C-419D-A1C0-0034492F49A1}"/>
              </a:ext>
            </a:extLst>
          </p:cNvPr>
          <p:cNvSpPr txBox="1"/>
          <p:nvPr/>
        </p:nvSpPr>
        <p:spPr>
          <a:xfrm>
            <a:off x="8107485" y="2811805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Across all RPM</a:t>
            </a:r>
          </a:p>
        </p:txBody>
      </p:sp>
    </p:spTree>
    <p:extLst>
      <p:ext uri="{BB962C8B-B14F-4D97-AF65-F5344CB8AC3E}">
        <p14:creationId xmlns:p14="http://schemas.microsoft.com/office/powerpoint/2010/main" val="317328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Impedance Tube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9729"/>
            <a:ext cx="6692153" cy="4351338"/>
          </a:xfrm>
        </p:spPr>
        <p:txBody>
          <a:bodyPr/>
          <a:lstStyle/>
          <a:p>
            <a:r>
              <a:rPr lang="en-US" dirty="0"/>
              <a:t>Added a second microphone to quantify sound reflection</a:t>
            </a:r>
          </a:p>
          <a:p>
            <a:r>
              <a:rPr lang="en-US" dirty="0"/>
              <a:t>Various improvements to test setup improved accuracy</a:t>
            </a:r>
          </a:p>
          <a:p>
            <a:pPr lvl="1"/>
            <a:r>
              <a:rPr lang="en-US" dirty="0"/>
              <a:t>Square Wave         Sine Wave</a:t>
            </a:r>
          </a:p>
          <a:p>
            <a:pPr lvl="1"/>
            <a:r>
              <a:rPr lang="en-US" dirty="0"/>
              <a:t>Op-amps on microphones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ECF8B09-5042-4C84-BA40-4BAFDFE758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57" y="2619729"/>
            <a:ext cx="4156974" cy="276312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528C81-4267-4F11-BF12-74E9188579E6}"/>
              </a:ext>
            </a:extLst>
          </p:cNvPr>
          <p:cNvCxnSpPr/>
          <p:nvPr/>
        </p:nvCxnSpPr>
        <p:spPr>
          <a:xfrm>
            <a:off x="3372523" y="4569310"/>
            <a:ext cx="363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1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Sound Materials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2499079"/>
            <a:ext cx="5898776" cy="4351338"/>
          </a:xfrm>
        </p:spPr>
        <p:txBody>
          <a:bodyPr/>
          <a:lstStyle/>
          <a:p>
            <a:r>
              <a:rPr lang="en-US" dirty="0"/>
              <a:t>Coatings were tested on ABS samples similar in thickness to the side panels</a:t>
            </a:r>
          </a:p>
          <a:p>
            <a:r>
              <a:rPr lang="en-US" dirty="0"/>
              <a:t>Flex Seal and Caulk were found to reduce a resonance in the system at 1000Hz, a target frequency</a:t>
            </a:r>
          </a:p>
          <a:p>
            <a:r>
              <a:rPr lang="en-US" dirty="0"/>
              <a:t>Flex Seal was applied to the interior of side panels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F5712-F1AB-4233-A06D-CBC0DCDD0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7" y="2388832"/>
            <a:ext cx="5130053" cy="41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10094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Fun sled with over 100HP and 137” track</a:t>
            </a:r>
          </a:p>
          <a:p>
            <a:r>
              <a:rPr lang="en-US" dirty="0"/>
              <a:t>Flex fuel capability</a:t>
            </a:r>
          </a:p>
          <a:p>
            <a:r>
              <a:rPr lang="en-US" dirty="0"/>
              <a:t>Significantly reduced emissions</a:t>
            </a:r>
          </a:p>
          <a:p>
            <a:r>
              <a:rPr lang="en-US" dirty="0"/>
              <a:t>Sound deadening aimed at reducing unpleasant resonances</a:t>
            </a:r>
          </a:p>
          <a:p>
            <a:r>
              <a:rPr lang="en-US" dirty="0"/>
              <a:t>MSRP value of $12,083.52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AE912-7A27-40BB-B353-53E0CD42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25" y="2442779"/>
            <a:ext cx="4156038" cy="31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638940-C40E-4CC1-AAB7-695FCA9D88D9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Thanks to Sponsors and Organizers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A59ACF-D35F-4DAD-9EE6-040B25F1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2644180"/>
            <a:ext cx="5654580" cy="795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DCA69-1224-47CD-8F6F-E7452575B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6" y="2661071"/>
            <a:ext cx="44958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4B8E2-BDE0-41AC-89B8-3CB13C8C4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8" y="3505351"/>
            <a:ext cx="5734548" cy="1109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3B161-D491-47FE-861E-640EE3AD4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90" y="3902921"/>
            <a:ext cx="2553747" cy="116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19E4A-66E0-4A10-9FC0-9BC36B91D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3" y="4738504"/>
            <a:ext cx="1985749" cy="974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580DEA-DE01-458A-91F3-28CF13B38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35" y="4918244"/>
            <a:ext cx="3091855" cy="1107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9704A2-EB29-406D-B8F1-379D94502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113" y="5209352"/>
            <a:ext cx="3528172" cy="5248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E3EEE3-C8AE-423B-9E50-A705DA3F2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17" y="3691766"/>
            <a:ext cx="2318083" cy="12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0174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FDF04-D97F-41C6-9AC8-C4F6A4D05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65" y="1258346"/>
            <a:ext cx="7227869" cy="434130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BA5012-740D-4C8E-8F59-8A99BE6CD149}"/>
              </a:ext>
            </a:extLst>
          </p:cNvPr>
          <p:cNvSpPr txBox="1"/>
          <p:nvPr/>
        </p:nvSpPr>
        <p:spPr>
          <a:xfrm>
            <a:off x="5526163" y="462579"/>
            <a:ext cx="11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Resonator</a:t>
            </a:r>
          </a:p>
        </p:txBody>
      </p:sp>
    </p:spTree>
    <p:extLst>
      <p:ext uri="{BB962C8B-B14F-4D97-AF65-F5344CB8AC3E}">
        <p14:creationId xmlns:p14="http://schemas.microsoft.com/office/powerpoint/2010/main" val="356375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9BF45-2207-48DA-AACD-CB29AF36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11" y="1047055"/>
            <a:ext cx="7460578" cy="476389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0C689-3283-4EA9-8B84-24D16B0B5400}"/>
              </a:ext>
            </a:extLst>
          </p:cNvPr>
          <p:cNvSpPr txBox="1"/>
          <p:nvPr/>
        </p:nvSpPr>
        <p:spPr>
          <a:xfrm>
            <a:off x="5526164" y="408790"/>
            <a:ext cx="11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Resonator</a:t>
            </a:r>
          </a:p>
        </p:txBody>
      </p:sp>
    </p:spTree>
    <p:extLst>
      <p:ext uri="{BB962C8B-B14F-4D97-AF65-F5344CB8AC3E}">
        <p14:creationId xmlns:p14="http://schemas.microsoft.com/office/powerpoint/2010/main" val="325616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9191-7A17-445A-9EE0-B7F2310173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0" y="984194"/>
            <a:ext cx="7427259" cy="4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5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3C22E-A6FA-470B-8DF3-14F0385AB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4" y="676333"/>
            <a:ext cx="7339591" cy="5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753"/>
            <a:ext cx="6272605" cy="3447210"/>
          </a:xfrm>
        </p:spPr>
        <p:txBody>
          <a:bodyPr/>
          <a:lstStyle/>
          <a:p>
            <a:r>
              <a:rPr lang="en-US" dirty="0"/>
              <a:t>Project Management</a:t>
            </a:r>
          </a:p>
          <a:p>
            <a:r>
              <a:rPr lang="en-US" dirty="0"/>
              <a:t>Base Sled Selection</a:t>
            </a:r>
          </a:p>
          <a:p>
            <a:r>
              <a:rPr lang="en-US" dirty="0"/>
              <a:t>Engine Management</a:t>
            </a:r>
          </a:p>
          <a:p>
            <a:r>
              <a:rPr lang="en-US" dirty="0"/>
              <a:t>Muffler Design and Catalyst Implementation</a:t>
            </a:r>
          </a:p>
          <a:p>
            <a:r>
              <a:rPr lang="en-US" dirty="0"/>
              <a:t>Noise Reduction</a:t>
            </a:r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4FFE68-C331-4EE1-9F5E-178FD0C4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9753"/>
            <a:ext cx="5676900" cy="31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E7F3-A3D0-4152-A146-548361F4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Loss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D28313-6DF9-4BD8-9053-E96CB58982EF}"/>
                  </a:ext>
                </a:extLst>
              </p:cNvPr>
              <p:cNvSpPr/>
              <p:nvPr/>
            </p:nvSpPr>
            <p:spPr>
              <a:xfrm>
                <a:off x="3535203" y="1974379"/>
                <a:ext cx="512159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𝐼𝑛𝑐𝑖𝑑𝑒𝑛𝑡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𝐼𝑛𝑐𝑖𝑑𝑒𝑛𝑡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𝐴𝑓𝑡𝑒𝑟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𝐼𝑛𝑐𝑖𝑑𝑒𝑛𝑡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          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D28313-6DF9-4BD8-9053-E96CB5898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03" y="1974379"/>
                <a:ext cx="5121594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A4DD04-85AD-4924-9821-1BC06FB80DF3}"/>
                  </a:ext>
                </a:extLst>
              </p:cNvPr>
              <p:cNvSpPr/>
              <p:nvPr/>
            </p:nvSpPr>
            <p:spPr>
              <a:xfrm>
                <a:off x="4586882" y="3071658"/>
                <a:ext cx="228671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𝑂𝑢𝑡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   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A4DD04-85AD-4924-9821-1BC06FB80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2" y="3071658"/>
                <a:ext cx="228671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EA6207-7E66-499E-92F0-9556B01E3B32}"/>
                  </a:ext>
                </a:extLst>
              </p:cNvPr>
              <p:cNvSpPr/>
              <p:nvPr/>
            </p:nvSpPr>
            <p:spPr>
              <a:xfrm>
                <a:off x="4326938" y="3899278"/>
                <a:ext cx="2546659" cy="737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𝐴𝑚𝑝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   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EA6207-7E66-499E-92F0-9556B01E3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938" y="3899278"/>
                <a:ext cx="2546659" cy="737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A49E27-C62C-4BCC-8C4E-4E7A57493E4A}"/>
                  </a:ext>
                </a:extLst>
              </p:cNvPr>
              <p:cNvSpPr/>
              <p:nvPr/>
            </p:nvSpPr>
            <p:spPr>
              <a:xfrm>
                <a:off x="4024599" y="4637057"/>
                <a:ext cx="4142801" cy="1210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𝑂𝑢𝑡</m:t>
                                      </m:r>
                                    </m:sub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𝐼𝑛</m:t>
                                      </m:r>
                                    </m:sub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𝑂𝑢𝑡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𝐼𝑛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𝑂𝑢𝑡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A49E27-C62C-4BCC-8C4E-4E7A57493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99" y="4637057"/>
                <a:ext cx="4142801" cy="1210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DE338B-8D90-43D3-9D3B-6D0F22E8F1CC}"/>
                  </a:ext>
                </a:extLst>
              </p:cNvPr>
              <p:cNvSpPr/>
              <p:nvPr/>
            </p:nvSpPr>
            <p:spPr>
              <a:xfrm>
                <a:off x="4145978" y="5988753"/>
                <a:ext cx="390004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         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DE338B-8D90-43D3-9D3B-6D0F22E8F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78" y="5988753"/>
                <a:ext cx="390004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27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2DDB16-91AD-4950-AF68-D548709AA5EE}"/>
              </a:ext>
            </a:extLst>
          </p:cNvPr>
          <p:cNvGrpSpPr/>
          <p:nvPr/>
        </p:nvGrpSpPr>
        <p:grpSpPr>
          <a:xfrm>
            <a:off x="856129" y="464951"/>
            <a:ext cx="10479741" cy="6179240"/>
            <a:chOff x="0" y="0"/>
            <a:chExt cx="5943600" cy="35045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00B07E-0F72-4653-9AE3-4C3F30EBE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3188335"/>
            </a:xfrm>
            <a:prstGeom prst="rect">
              <a:avLst/>
            </a:prstGeom>
          </p:spPr>
        </p:pic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D608741F-7B3F-48A4-A0C5-E9A3BBC9DEDD}"/>
                </a:ext>
              </a:extLst>
            </p:cNvPr>
            <p:cNvSpPr txBox="1"/>
            <p:nvPr/>
          </p:nvSpPr>
          <p:spPr>
            <a:xfrm>
              <a:off x="0" y="3246120"/>
              <a:ext cx="5943600" cy="2584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i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Appendix A-1: Speaker output when square wave excitation is applied</a:t>
              </a:r>
              <a:endParaRPr lang="en-US" sz="900" i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75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D5562-5288-461E-9D08-FF7EA6C44590}"/>
              </a:ext>
            </a:extLst>
          </p:cNvPr>
          <p:cNvGrpSpPr/>
          <p:nvPr/>
        </p:nvGrpSpPr>
        <p:grpSpPr>
          <a:xfrm>
            <a:off x="1187824" y="677732"/>
            <a:ext cx="10165976" cy="5815143"/>
            <a:chOff x="0" y="0"/>
            <a:chExt cx="5943600" cy="35045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C4759F-0EBE-427D-BEB0-76FFD320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3188335"/>
            </a:xfrm>
            <a:prstGeom prst="rect">
              <a:avLst/>
            </a:prstGeom>
          </p:spPr>
        </p:pic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B291C901-A939-4F43-B9C1-6DBE58B1EE41}"/>
                </a:ext>
              </a:extLst>
            </p:cNvPr>
            <p:cNvSpPr txBox="1"/>
            <p:nvPr/>
          </p:nvSpPr>
          <p:spPr>
            <a:xfrm>
              <a:off x="0" y="3246120"/>
              <a:ext cx="5943600" cy="2584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i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Appendix A-2: Speaker output when sinusoidal excitation is applied</a:t>
              </a:r>
              <a:endParaRPr lang="en-US" sz="900" i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3.googleusercontent.com/ocA0JLEZX7zkpEfpOF8nebdizqBGsnZRRnLFR7xCR6No0OLSV1hUEFPPaTRl93TpHWZQlxDgbTMq-QcRnqot8O8d5dUXHKHWqdjdGQzO3WWz0UVJurXEscvUo0R9DpnKygZAvYZJ">
            <a:extLst>
              <a:ext uri="{FF2B5EF4-FFF2-40B4-BE49-F238E27FC236}">
                <a16:creationId xmlns:a16="http://schemas.microsoft.com/office/drawing/2014/main" id="{8FB33AAE-EAF7-4107-B7A4-95D9B91BCC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07" y="1227384"/>
            <a:ext cx="7090186" cy="440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9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7AAAAE-6265-4646-A826-0850BC75C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67253"/>
              </p:ext>
            </p:extLst>
          </p:nvPr>
        </p:nvGraphicFramePr>
        <p:xfrm>
          <a:off x="2363815" y="4147860"/>
          <a:ext cx="7464370" cy="224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351">
                  <a:extLst>
                    <a:ext uri="{9D8B030D-6E8A-4147-A177-3AD203B41FA5}">
                      <a16:colId xmlns:a16="http://schemas.microsoft.com/office/drawing/2014/main" val="3200873633"/>
                    </a:ext>
                  </a:extLst>
                </a:gridCol>
                <a:gridCol w="1865351">
                  <a:extLst>
                    <a:ext uri="{9D8B030D-6E8A-4147-A177-3AD203B41FA5}">
                      <a16:colId xmlns:a16="http://schemas.microsoft.com/office/drawing/2014/main" val="2258810687"/>
                    </a:ext>
                  </a:extLst>
                </a:gridCol>
                <a:gridCol w="1866834">
                  <a:extLst>
                    <a:ext uri="{9D8B030D-6E8A-4147-A177-3AD203B41FA5}">
                      <a16:colId xmlns:a16="http://schemas.microsoft.com/office/drawing/2014/main" val="1665912343"/>
                    </a:ext>
                  </a:extLst>
                </a:gridCol>
                <a:gridCol w="1866834">
                  <a:extLst>
                    <a:ext uri="{9D8B030D-6E8A-4147-A177-3AD203B41FA5}">
                      <a16:colId xmlns:a16="http://schemas.microsoft.com/office/drawing/2014/main" val="2733818565"/>
                    </a:ext>
                  </a:extLst>
                </a:gridCol>
              </a:tblGrid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Idle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3000RPM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4000RPM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2416993544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Temperature 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698C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852C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856C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542529563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O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5.4%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1.5%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0.8%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1149046830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HC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0.02%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0.09%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0.06%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589265180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CO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11%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15.4%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10.7%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1480720197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CO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154ppm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754ppm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6852ppm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2386133227"/>
                  </a:ext>
                </a:extLst>
              </a:tr>
              <a:tr h="32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NO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65ppm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271ppm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21ppm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0269" marR="160269" marT="0" marB="0" anchor="ctr"/>
                </a:tc>
                <a:extLst>
                  <a:ext uri="{0D108BD9-81ED-4DB2-BD59-A6C34878D82A}">
                    <a16:rowId xmlns:a16="http://schemas.microsoft.com/office/drawing/2014/main" val="9076910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F70604-BEC5-4EB2-9419-3E50C9CEA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6912"/>
              </p:ext>
            </p:extLst>
          </p:nvPr>
        </p:nvGraphicFramePr>
        <p:xfrm>
          <a:off x="4407859" y="1188720"/>
          <a:ext cx="2920788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459">
                  <a:extLst>
                    <a:ext uri="{9D8B030D-6E8A-4147-A177-3AD203B41FA5}">
                      <a16:colId xmlns:a16="http://schemas.microsoft.com/office/drawing/2014/main" val="1477273452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val="3443435255"/>
                    </a:ext>
                  </a:extLst>
                </a:gridCol>
              </a:tblGrid>
              <a:tr h="3159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Before Catalyst</a:t>
                      </a:r>
                    </a:p>
                  </a:txBody>
                  <a:tcPr marL="157957" marR="157957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1399338492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HC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1.13%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675219155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CO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2.0%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3371282939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CO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3.05%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3899721948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>
                          <a:effectLst/>
                        </a:rPr>
                        <a:t>NO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40ppm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4147469089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NO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2ppm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2539911114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NO</a:t>
                      </a:r>
                      <a:r>
                        <a:rPr lang="en-US" sz="2100" baseline="-25000" dirty="0">
                          <a:effectLst/>
                        </a:rPr>
                        <a:t>x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43ppm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57" marR="157957" marT="0" marB="0" anchor="ctr"/>
                </a:tc>
                <a:extLst>
                  <a:ext uri="{0D108BD9-81ED-4DB2-BD59-A6C34878D82A}">
                    <a16:rowId xmlns:a16="http://schemas.microsoft.com/office/drawing/2014/main" val="206727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0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Project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496"/>
            <a:ext cx="4271682" cy="4001379"/>
          </a:xfrm>
        </p:spPr>
        <p:txBody>
          <a:bodyPr/>
          <a:lstStyle/>
          <a:p>
            <a:r>
              <a:rPr lang="en-US" dirty="0"/>
              <a:t>Focus on project selection</a:t>
            </a:r>
          </a:p>
          <a:p>
            <a:r>
              <a:rPr lang="en-US" dirty="0"/>
              <a:t>Projects that can be done with resources we have</a:t>
            </a:r>
          </a:p>
          <a:p>
            <a:r>
              <a:rPr lang="en-US" dirty="0"/>
              <a:t>Identify risks and create mitigation plans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A905A74-672E-4CBC-84D3-85DC8A8AA4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37" y="2376984"/>
            <a:ext cx="6472663" cy="359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8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470FA4-61F7-4D6E-BDE1-172A7CA66DEC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F49CEF-829E-469A-BD2E-B882D7652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1" y="2003612"/>
            <a:ext cx="8124499" cy="48543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DBDF78-09B9-439F-9A94-E783938D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Base Sled Selection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EBDEA6-684D-42CE-A707-C11215EA0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33348"/>
              </p:ext>
            </p:extLst>
          </p:nvPr>
        </p:nvGraphicFramePr>
        <p:xfrm>
          <a:off x="461684" y="2055813"/>
          <a:ext cx="6382870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3528">
                  <a:extLst>
                    <a:ext uri="{9D8B030D-6E8A-4147-A177-3AD203B41FA5}">
                      <a16:colId xmlns:a16="http://schemas.microsoft.com/office/drawing/2014/main" val="1358207706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175179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2015 Indy 600 SP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2016 Switchback 600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0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121 inch track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137 inch track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7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449 </a:t>
                      </a:r>
                      <a:r>
                        <a:rPr lang="en-US" sz="3600" dirty="0" err="1"/>
                        <a:t>lbs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447 </a:t>
                      </a:r>
                      <a:r>
                        <a:rPr lang="en-US" sz="3600" dirty="0" err="1"/>
                        <a:t>lbs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$9599 MSRP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$11,899 MSRP</a:t>
                      </a:r>
                    </a:p>
                  </a:txBody>
                  <a:tcPr>
                    <a:solidFill>
                      <a:schemeClr val="accent3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Pro-Ride Chassis</a:t>
                      </a:r>
                    </a:p>
                  </a:txBody>
                  <a:tcPr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Axys</a:t>
                      </a:r>
                      <a:r>
                        <a:rPr lang="en-US" sz="3600" dirty="0"/>
                        <a:t> Chassis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85090"/>
                  </a:ext>
                </a:extLst>
              </a:tr>
            </a:tbl>
          </a:graphicData>
        </a:graphic>
      </p:graphicFrame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18D7E473-48D7-49C5-9AB9-6AB22A688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5629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Engine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Dynojet</a:t>
            </a:r>
            <a:r>
              <a:rPr lang="en-US" dirty="0"/>
              <a:t> Power Commander V</a:t>
            </a:r>
          </a:p>
          <a:p>
            <a:r>
              <a:rPr lang="en-US" dirty="0"/>
              <a:t>Low-risk</a:t>
            </a:r>
          </a:p>
          <a:p>
            <a:r>
              <a:rPr lang="en-US" dirty="0"/>
              <a:t>Ease of returning to stock</a:t>
            </a:r>
          </a:p>
          <a:p>
            <a:r>
              <a:rPr lang="en-US" dirty="0"/>
              <a:t>Dyno tuning not needed for a running sled</a:t>
            </a:r>
          </a:p>
          <a:p>
            <a:r>
              <a:rPr lang="en-US" dirty="0"/>
              <a:t>Has the features we needed</a:t>
            </a:r>
          </a:p>
          <a:p>
            <a:r>
              <a:rPr lang="en-US" dirty="0"/>
              <a:t>Ethanol Sensor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486B7-1F2E-41BA-9612-D26907DC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32" y="3140207"/>
            <a:ext cx="3352668" cy="33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Catalyst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23D3A69-E14B-4958-9BCB-2A62B89E9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8822167" cy="1433942"/>
              </a:xfrm>
            </p:spPr>
            <p:txBody>
              <a:bodyPr/>
              <a:lstStyle/>
              <a:p>
                <a:r>
                  <a:rPr lang="en-US" dirty="0"/>
                  <a:t>Heraeus 1:20:1 Three-way catalyst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∗100+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∗100≥100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23D3A69-E14B-4958-9BCB-2A62B89E9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8822167" cy="1433942"/>
              </a:xfrm>
              <a:blipFill>
                <a:blip r:embed="rId2"/>
                <a:stretch>
                  <a:fillRect l="-1244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B3B4834-8196-481D-93BD-BCF2ADBFB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370101"/>
              </p:ext>
            </p:extLst>
          </p:nvPr>
        </p:nvGraphicFramePr>
        <p:xfrm>
          <a:off x="5431865" y="3141233"/>
          <a:ext cx="6341035" cy="362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AAC1B6-F7A3-4ADD-8478-9B8973C91C7C}"/>
              </a:ext>
            </a:extLst>
          </p:cNvPr>
          <p:cNvSpPr txBox="1"/>
          <p:nvPr/>
        </p:nvSpPr>
        <p:spPr>
          <a:xfrm>
            <a:off x="838200" y="3429000"/>
            <a:ext cx="449759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HC conversion prioritized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Upsized from 70x75mm to 72x130mm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98.23% Mode 5 HC Conversion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8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Muffler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09909-A270-4113-AECC-B1C797485F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41" y="2186940"/>
            <a:ext cx="5160059" cy="4005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941DE-5179-455E-9368-EF41F502BC84}"/>
              </a:ext>
            </a:extLst>
          </p:cNvPr>
          <p:cNvSpPr txBox="1"/>
          <p:nvPr/>
        </p:nvSpPr>
        <p:spPr>
          <a:xfrm>
            <a:off x="838200" y="2927650"/>
            <a:ext cx="5050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Three-chamber muffler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Catalyst housed in muffler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“Box” used as catalyst heat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3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Muffler Simulation and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941DE-5179-455E-9368-EF41F502BC84}"/>
              </a:ext>
            </a:extLst>
          </p:cNvPr>
          <p:cNvSpPr txBox="1"/>
          <p:nvPr/>
        </p:nvSpPr>
        <p:spPr>
          <a:xfrm>
            <a:off x="450013" y="3429000"/>
            <a:ext cx="43254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Peak backpressure of 0.692 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Destructive interference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D68BA-FEC9-4A77-AE88-5E926018CC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3" y="2401720"/>
            <a:ext cx="6578316" cy="37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EABEBA-E654-4A77-9684-D1A076A7B45F}"/>
              </a:ext>
            </a:extLst>
          </p:cNvPr>
          <p:cNvSpPr/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4E797-2946-407A-89A6-3332B25D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Target Frequency Identification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3D3A69-E14B-4958-9BCB-2A62B89E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B9E84F-2A72-446C-948B-AB78CE9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44" y="-129297"/>
            <a:ext cx="1939756" cy="1939756"/>
          </a:xfrm>
          <a:prstGeom prst="rect">
            <a:avLst/>
          </a:prstGeom>
          <a:noFill/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941DE-5179-455E-9368-EF41F502BC84}"/>
              </a:ext>
            </a:extLst>
          </p:cNvPr>
          <p:cNvSpPr txBox="1"/>
          <p:nvPr/>
        </p:nvSpPr>
        <p:spPr>
          <a:xfrm>
            <a:off x="450013" y="3284220"/>
            <a:ext cx="42828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Competition sound files of 2017 CSC analyzed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 4 teams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200-2000 Hz loudest for all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E0C9B2-5501-4924-829D-D32BECDD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30089"/>
              </p:ext>
            </p:extLst>
          </p:nvPr>
        </p:nvGraphicFramePr>
        <p:xfrm>
          <a:off x="4732900" y="2378182"/>
          <a:ext cx="7459100" cy="38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90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414</Words>
  <Application>Microsoft Office PowerPoint</Application>
  <PresentationFormat>Widescreen</PresentationFormat>
  <Paragraphs>146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Overview</vt:lpstr>
      <vt:lpstr>Project Management</vt:lpstr>
      <vt:lpstr>Base Sled Selection</vt:lpstr>
      <vt:lpstr>Engine Management</vt:lpstr>
      <vt:lpstr>Catalyst Selection</vt:lpstr>
      <vt:lpstr>Muffler Design</vt:lpstr>
      <vt:lpstr>Muffler Simulation and Results</vt:lpstr>
      <vt:lpstr>Target Frequency Identification</vt:lpstr>
      <vt:lpstr>Exhaust Pressure Measurement</vt:lpstr>
      <vt:lpstr>Impedance Tube</vt:lpstr>
      <vt:lpstr>Sound Materials</vt:lpstr>
      <vt:lpstr>Summary</vt:lpstr>
      <vt:lpstr>Thanks to Sponsors and Organizers</vt:lpstr>
      <vt:lpstr>Questions?</vt:lpstr>
      <vt:lpstr>PowerPoint Presentation</vt:lpstr>
      <vt:lpstr>PowerPoint Presentation</vt:lpstr>
      <vt:lpstr>PowerPoint Presentation</vt:lpstr>
      <vt:lpstr>PowerPoint Presentation</vt:lpstr>
      <vt:lpstr>Transmission Loss Calculation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</dc:creator>
  <cp:lastModifiedBy>Frank</cp:lastModifiedBy>
  <cp:revision>31</cp:revision>
  <dcterms:created xsi:type="dcterms:W3CDTF">2018-03-06T04:57:18Z</dcterms:created>
  <dcterms:modified xsi:type="dcterms:W3CDTF">2018-03-08T14:40:33Z</dcterms:modified>
</cp:coreProperties>
</file>