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70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D6EC2-1D46-46E9-9205-5837950F216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4097-1812-47CF-AE8F-2DC7B9CA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4097-1812-47CF-AE8F-2DC7B9CA1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B89F-8054-4BE8-AC7F-BFA1B9B424E5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6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9327-BD34-4073-8250-A3AE8C1E873F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EE21-DCFF-4966-9842-A4538A63E93D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5745-FC31-4C4A-8328-FFF1AD0CFC4E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EFEC-B25A-4995-AB44-C45A74CDAAFB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D68E-F7DA-4C5E-9144-EFD8B01D8E79}" type="datetime1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7AC7-A177-4C3D-9FB8-8121942F2262}" type="datetime1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876-B5F5-4F77-94A4-3CFC187C645D}" type="datetime1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9D3E-47A6-401E-AB3B-DD01333AEFD7}" type="datetime1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6220-BCEB-4905-A6ED-AC3C7CC6E29D}" type="datetime1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A02D-4097-4D04-B09A-7910C6E503B8}" type="datetime1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9000">
              <a:srgbClr val="D33B3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81AE-44B1-45B1-9F41-1A87DB390BB4}" type="datetime1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9DCA-8A43-4E1C-B91D-657123073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Minnesota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Snowmobile Team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snowmobile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 improvements to track, skis, and engine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this experience to propel the team through the next year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11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riginal snowmobile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objectives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snowmobile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UMNCST Timeline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person team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of a team started in August 2014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Snowmobile on campus in November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time running on 2/21/15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 before oil fitting failure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473200" y="6858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1944" y="5376862"/>
            <a:ext cx="5980112" cy="5667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Polaris INDY 600 SP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Objectives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 snowmobile in ways that are: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it’s not free, we can’t afford it”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C&amp;A Pro TRX skis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Wider, more floatation on top of the snow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shaped outer keels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Tapered ends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Woody’s Trail Blazer IV Carbides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inch, 60 degree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improvement over stock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Camoplast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Attak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aggressive lug design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Pre-studded for reduced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7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23621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600cc engine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educed to 300cc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Theoretically improve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fuel consumption and emissions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8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88970"/>
            <a:ext cx="5410200" cy="30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3276600"/>
            <a:ext cx="990600" cy="2819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Process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year we’re looking into: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Dynamometer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Electronics 3 ECU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converter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noise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space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9DCA-8A43-4E1C-B91D-65712307377C}" type="slidenum">
              <a:rPr lang="en-US" sz="2000" smtClean="0">
                <a:solidFill>
                  <a:schemeClr val="tx1"/>
                </a:solidFill>
              </a:rPr>
              <a:t>9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191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University of Minnesota Clean Snowmobile Team</vt:lpstr>
      <vt:lpstr>Overview</vt:lpstr>
      <vt:lpstr>UMNCST Timeline</vt:lpstr>
      <vt:lpstr>2015 Polaris INDY 600 SP</vt:lpstr>
      <vt:lpstr>Design Objectives</vt:lpstr>
      <vt:lpstr>Development Process</vt:lpstr>
      <vt:lpstr>Development Process</vt:lpstr>
      <vt:lpstr>Development Process</vt:lpstr>
      <vt:lpstr>Development Process</vt:lpstr>
      <vt:lpstr>Current snowmobile</vt:lpstr>
      <vt:lpstr>Summary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Minnesota Clean Snowmobile Team</dc:title>
  <dc:creator>Brian</dc:creator>
  <cp:lastModifiedBy>Brian</cp:lastModifiedBy>
  <cp:revision>20</cp:revision>
  <dcterms:created xsi:type="dcterms:W3CDTF">2015-03-04T02:10:54Z</dcterms:created>
  <dcterms:modified xsi:type="dcterms:W3CDTF">2015-03-04T19:09:20Z</dcterms:modified>
</cp:coreProperties>
</file>