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7" r:id="rId4"/>
    <p:sldId id="268" r:id="rId5"/>
    <p:sldId id="265" r:id="rId6"/>
    <p:sldId id="269" r:id="rId7"/>
    <p:sldId id="270" r:id="rId8"/>
    <p:sldId id="271" r:id="rId9"/>
    <p:sldId id="257" r:id="rId10"/>
    <p:sldId id="272" r:id="rId11"/>
    <p:sldId id="273" r:id="rId12"/>
    <p:sldId id="274" r:id="rId13"/>
    <p:sldId id="275" r:id="rId14"/>
    <p:sldId id="266" r:id="rId15"/>
    <p:sldId id="259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242EF3-8845-4B44-96CF-6D2902AFBB11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437182-5F62-4E4A-A9D6-0FB9C22DC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UAF Bristol Bay Campus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0" y="4114800"/>
            <a:ext cx="1885714" cy="18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0629" y="2057400"/>
            <a:ext cx="5562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Design of a meaningful </a:t>
            </a:r>
            <a:r>
              <a:rPr lang="en-US" sz="2800" dirty="0" err="1" smtClean="0"/>
              <a:t>Snuukuuq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52578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Frank </a:t>
            </a:r>
            <a:r>
              <a:rPr lang="en-US" dirty="0"/>
              <a:t>Nicholson, </a:t>
            </a:r>
            <a:r>
              <a:rPr lang="en-US" dirty="0" smtClean="0"/>
              <a:t>Ryan Giordano, </a:t>
            </a:r>
            <a:r>
              <a:rPr lang="en-US" dirty="0" err="1"/>
              <a:t>Tiarna</a:t>
            </a:r>
            <a:r>
              <a:rPr lang="en-US" dirty="0"/>
              <a:t> </a:t>
            </a:r>
            <a:r>
              <a:rPr lang="en-US" dirty="0" err="1"/>
              <a:t>Bartman</a:t>
            </a:r>
            <a:r>
              <a:rPr lang="en-US" dirty="0"/>
              <a:t>, </a:t>
            </a:r>
          </a:p>
          <a:p>
            <a:r>
              <a:rPr lang="en-US" dirty="0"/>
              <a:t>University Alaska Fairbanks - Bristol Bay Campus </a:t>
            </a:r>
          </a:p>
        </p:txBody>
      </p:sp>
    </p:spTree>
    <p:extLst>
      <p:ext uri="{BB962C8B-B14F-4D97-AF65-F5344CB8AC3E}">
        <p14:creationId xmlns:p14="http://schemas.microsoft.com/office/powerpoint/2010/main" xmlns="" val="19780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Dealer/Outfitter Perspective: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Phantom PD250LT (electric)</a:t>
            </a:r>
          </a:p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7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emovable </a:t>
            </a:r>
            <a:r>
              <a:rPr lang="en-US" dirty="0" err="1" smtClean="0">
                <a:solidFill>
                  <a:schemeClr val="tx1"/>
                </a:solidFill>
              </a:rPr>
              <a:t>Turnigy</a:t>
            </a:r>
            <a:r>
              <a:rPr lang="en-US" dirty="0" smtClean="0">
                <a:solidFill>
                  <a:schemeClr val="tx1"/>
                </a:solidFill>
              </a:rPr>
              <a:t> Batteries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Zero Maintenance Belt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Oil changes, etc.</a:t>
            </a:r>
          </a:p>
          <a:p>
            <a:r>
              <a:rPr lang="en-US" dirty="0" smtClean="0"/>
              <a:t>Extremely Low MSRP: under $11K</a:t>
            </a:r>
            <a:endParaRPr lang="en-US" dirty="0"/>
          </a:p>
          <a:p>
            <a:r>
              <a:rPr lang="en-US" dirty="0" smtClean="0"/>
              <a:t>Durable design based on Eagle NRG belt</a:t>
            </a:r>
          </a:p>
          <a:p>
            <a:r>
              <a:rPr lang="en-US" dirty="0" smtClean="0"/>
              <a:t>Easy to drive. No special switches</a:t>
            </a:r>
          </a:p>
          <a:p>
            <a:r>
              <a:rPr lang="en-US" dirty="0" smtClean="0"/>
              <a:t>Extremely comfortable for smaller riders. Handlebar risers can be installed for taller riders.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CONTENT: 12.5 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5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Environmental Perspective: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Snowmachine</a:t>
            </a:r>
            <a:r>
              <a:rPr lang="en-US" dirty="0" smtClean="0"/>
              <a:t> lightweight allows for a more efficient design. </a:t>
            </a:r>
          </a:p>
          <a:p>
            <a:r>
              <a:rPr lang="en-US" dirty="0" smtClean="0"/>
              <a:t>The electricity power used to recharge the batteries is more efficient than gasoline, even when using dirty coal.</a:t>
            </a:r>
          </a:p>
          <a:p>
            <a:r>
              <a:rPr lang="en-US" dirty="0" smtClean="0"/>
              <a:t>Using the lightest </a:t>
            </a:r>
            <a:r>
              <a:rPr lang="en-US" dirty="0" err="1" smtClean="0"/>
              <a:t>Syncho</a:t>
            </a:r>
            <a:r>
              <a:rPr lang="en-US" dirty="0" smtClean="0"/>
              <a:t> Belt available, we made the machine quiet. Further upgrades can make the track quieter.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Eagle NRG belt is about 65 decibels, but is also more efficient, and requires no side pieces to keep the belt attached.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CONTENT: 12.5 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24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Environmental Perspective: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electricity power used to recharge the batteries is more efficient than gasoline, even when using dirty coal.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Extreme lightweight </a:t>
            </a:r>
            <a:r>
              <a:rPr lang="en-US" dirty="0">
                <a:solidFill>
                  <a:schemeClr val="tx1"/>
                </a:solidFill>
              </a:rPr>
              <a:t>allows for a more efficient design.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Using the lightest </a:t>
            </a:r>
            <a:r>
              <a:rPr lang="en-US" dirty="0" err="1" smtClean="0"/>
              <a:t>Syncho</a:t>
            </a:r>
            <a:r>
              <a:rPr lang="en-US" dirty="0" smtClean="0"/>
              <a:t> Belt available, we made the machine quiet. Further upgrades can make the track quieter.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Eagle NRG belt is less than 60 decibels, but is also more efficient, and requires no side pieces to keep the belt attached.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CONTENT: 12.5 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89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Test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Snowmobile ran at 24 volts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CONTENT: 12.5 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30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Chain Upgrade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 t="33228" r="8412" b="33386"/>
          <a:stretch/>
        </p:blipFill>
        <p:spPr>
          <a:xfrm>
            <a:off x="702491" y="1596572"/>
            <a:ext cx="7358743" cy="2289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462" t="34753" r="48462" b="13554"/>
          <a:stretch/>
        </p:blipFill>
        <p:spPr>
          <a:xfrm>
            <a:off x="-304800" y="3966028"/>
            <a:ext cx="9144000" cy="26587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14103" r="13141" b="10491"/>
          <a:stretch/>
        </p:blipFill>
        <p:spPr bwMode="auto">
          <a:xfrm>
            <a:off x="609600" y="4188937"/>
            <a:ext cx="3200400" cy="2212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8901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Batteries Used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inpic1" descr="Turnigy nano-tech 8000mAh 6S 25~50C Lipo Pack (USA Warehouse)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08" b="22423"/>
          <a:stretch/>
        </p:blipFill>
        <p:spPr bwMode="auto">
          <a:xfrm>
            <a:off x="1862931" y="2721478"/>
            <a:ext cx="5381625" cy="2183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76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Questions?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07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Chassis:</a:t>
            </a:r>
            <a:r>
              <a:rPr lang="en-US" dirty="0" err="1">
                <a:solidFill>
                  <a:schemeClr val="tx1"/>
                </a:solidFill>
              </a:rPr>
              <a:t>Phantom</a:t>
            </a:r>
            <a:r>
              <a:rPr lang="en-US" dirty="0">
                <a:solidFill>
                  <a:schemeClr val="tx1"/>
                </a:solidFill>
              </a:rPr>
              <a:t> Snowmobile (PD250LT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have the smallest sled in </a:t>
            </a:r>
            <a:r>
              <a:rPr lang="en-US" dirty="0" smtClean="0"/>
              <a:t>SAE CSC </a:t>
            </a:r>
            <a:r>
              <a:rPr lang="en-US" dirty="0"/>
              <a:t>history.</a:t>
            </a:r>
          </a:p>
          <a:p>
            <a:r>
              <a:rPr lang="en-US" dirty="0"/>
              <a:t>The weight of the snow machine is approximately 400 pounds making it the lightest sled ever brought to the competition.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600200"/>
            <a:ext cx="3471863" cy="27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7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981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217" y="1568099"/>
            <a:ext cx="32004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416552"/>
          </a:xfrm>
        </p:spPr>
        <p:txBody>
          <a:bodyPr>
            <a:normAutofit/>
          </a:bodyPr>
          <a:lstStyle/>
          <a:p>
            <a:r>
              <a:rPr lang="en-US" dirty="0"/>
              <a:t>Steel frame that weighs 27.2 kg (60 </a:t>
            </a:r>
            <a:r>
              <a:rPr lang="en-US" dirty="0" err="1"/>
              <a:t>lb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track is only ten inches wide, and  110 inches long.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804" y="4210050"/>
            <a:ext cx="29432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83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Specifications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165152"/>
              </p:ext>
            </p:extLst>
          </p:nvPr>
        </p:nvGraphicFramePr>
        <p:xfrm>
          <a:off x="838200" y="1524000"/>
          <a:ext cx="7010402" cy="5146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4780"/>
                <a:gridCol w="1843061"/>
                <a:gridCol w="2472561"/>
              </a:tblGrid>
              <a:tr h="236191">
                <a:tc gridSpan="3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0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Engine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Type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Water cooled, 4-Stroke, 2 Cylinder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Displacement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250cc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Starting System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Electric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Fuel Capacity(Gal/L)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4.8 gallons/18L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Max. Power</a:t>
                      </a:r>
                      <a:endParaRPr lang="en-US" sz="1600" b="1" i="0" u="none" strike="noStrike">
                        <a:effectLst/>
                        <a:latin typeface="Verdana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14.5hp</a:t>
                      </a:r>
                      <a:endParaRPr lang="en-US" sz="1600" b="0" i="0" u="none" strike="noStrike">
                        <a:effectLst/>
                        <a:latin typeface="Verdana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280" marR="6280" marT="6280" marB="0" anchor="ctr"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Transmission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Gear shift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CVT (with Reverse)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Suspension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Front suspension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A-arm Independent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Front shocks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Aluminum body piggy-back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Rear suspension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Slide rear type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</a:tr>
              <a:tr h="24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Rear travel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8.5 inches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</a:tr>
              <a:tr h="24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Front travel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7.0 inches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</a:tr>
              <a:tr h="24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Maximum Speed (Approx)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＞45 mph/70 km/h</a:t>
                      </a:r>
                      <a:endParaRPr lang="en-US" sz="1600" b="0" i="0" u="none" strike="noStrike">
                        <a:effectLst/>
                        <a:latin typeface="宋体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Fuel Consumption (Approx)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354g/kw.h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Brake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Hydraulic Disc Brake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</a:tr>
              <a:tr h="236191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403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 Snowmobile Factory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xmlns="" val="91211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Frame Modification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xmlns="" val="414843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Frame Modification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2600"/>
            <a:ext cx="5715000" cy="4286250"/>
          </a:xfrm>
        </p:spPr>
      </p:pic>
      <p:sp>
        <p:nvSpPr>
          <p:cNvPr id="5" name="TextBox 4"/>
          <p:cNvSpPr txBox="1"/>
          <p:nvPr/>
        </p:nvSpPr>
        <p:spPr>
          <a:xfrm>
            <a:off x="6629400" y="20574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Owner of FMC Motor Company, Inc. watches as frame is modified</a:t>
            </a:r>
          </a:p>
          <a:p>
            <a:endParaRPr lang="en-US" dirty="0"/>
          </a:p>
          <a:p>
            <a:r>
              <a:rPr lang="en-US" dirty="0" smtClean="0"/>
              <a:t>Purchased Machine with Motor, Radiator and drive chain.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53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Loaded in the car!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xmlns="" val="406098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Snowmobile Operator Perspective: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Phantom PD250LT (electric)</a:t>
            </a:r>
          </a:p>
          <a:p>
            <a:r>
              <a:rPr lang="en-US" dirty="0" smtClean="0"/>
              <a:t>Converted to Electric Snowmobile </a:t>
            </a:r>
          </a:p>
          <a:p>
            <a:r>
              <a:rPr lang="en-US" dirty="0" smtClean="0"/>
              <a:t>Practical choice for clean environments</a:t>
            </a:r>
          </a:p>
          <a:p>
            <a:r>
              <a:rPr lang="en-US" dirty="0" smtClean="0"/>
              <a:t>Range is 4 miles with current pack which is sufficient for short trips. </a:t>
            </a:r>
          </a:p>
          <a:p>
            <a:r>
              <a:rPr lang="en-US" dirty="0" smtClean="0"/>
              <a:t>Battery recharges in one hour</a:t>
            </a:r>
          </a:p>
          <a:p>
            <a:r>
              <a:rPr lang="en-US" dirty="0" smtClean="0"/>
              <a:t>High fuel prices curtails research projects</a:t>
            </a:r>
          </a:p>
          <a:p>
            <a:r>
              <a:rPr lang="en-US" dirty="0" smtClean="0"/>
              <a:t>Shipping in smaller containers reduces freight costs</a:t>
            </a:r>
          </a:p>
          <a:p>
            <a:endParaRPr lang="en-US" dirty="0" smtClean="0"/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198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CONTENT: 12.5 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1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764</TotalTime>
  <Words>498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UAF Bristol Bay Campus </vt:lpstr>
      <vt:lpstr>Chassis:Phantom Snowmobile (PD250LT)</vt:lpstr>
      <vt:lpstr>Introduction</vt:lpstr>
      <vt:lpstr>Other Specifications</vt:lpstr>
      <vt:lpstr>Phantom Snowmobile Factory</vt:lpstr>
      <vt:lpstr>Minor Frame Modification </vt:lpstr>
      <vt:lpstr>Minor Frame Modification </vt:lpstr>
      <vt:lpstr>Loaded in the car!</vt:lpstr>
      <vt:lpstr>Snowmobile Operator Perspective:</vt:lpstr>
      <vt:lpstr>Dealer/Outfitter Perspective:</vt:lpstr>
      <vt:lpstr>Environmental Perspective:</vt:lpstr>
      <vt:lpstr>Environmental Perspective:</vt:lpstr>
      <vt:lpstr>Test Results</vt:lpstr>
      <vt:lpstr>Drive Chain Upgrade</vt:lpstr>
      <vt:lpstr>Batteries Used</vt:lpstr>
      <vt:lpstr>Questions?</vt:lpstr>
    </vt:vector>
  </TitlesOfParts>
  <Company>University of Alaska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I Golub</dc:creator>
  <cp:lastModifiedBy>wshapton</cp:lastModifiedBy>
  <cp:revision>25</cp:revision>
  <dcterms:created xsi:type="dcterms:W3CDTF">2014-03-06T06:36:45Z</dcterms:created>
  <dcterms:modified xsi:type="dcterms:W3CDTF">2014-03-06T19:26:22Z</dcterms:modified>
</cp:coreProperties>
</file>