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9926-FB90-4B8D-A12B-8B0AB9F8EA18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BDD8-DCAE-4E38-8D63-A3170CB02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8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9926-FB90-4B8D-A12B-8B0AB9F8EA18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BDD8-DCAE-4E38-8D63-A3170CB02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2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9926-FB90-4B8D-A12B-8B0AB9F8EA18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BDD8-DCAE-4E38-8D63-A3170CB02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46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9926-FB90-4B8D-A12B-8B0AB9F8EA18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BDD8-DCAE-4E38-8D63-A3170CB02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15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9926-FB90-4B8D-A12B-8B0AB9F8EA18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BDD8-DCAE-4E38-8D63-A3170CB02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23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9926-FB90-4B8D-A12B-8B0AB9F8EA18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BDD8-DCAE-4E38-8D63-A3170CB02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70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9926-FB90-4B8D-A12B-8B0AB9F8EA18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BDD8-DCAE-4E38-8D63-A3170CB02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72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9926-FB90-4B8D-A12B-8B0AB9F8EA18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BDD8-DCAE-4E38-8D63-A3170CB02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44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9926-FB90-4B8D-A12B-8B0AB9F8EA18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BDD8-DCAE-4E38-8D63-A3170CB02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70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9926-FB90-4B8D-A12B-8B0AB9F8EA18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FB0BDD8-DCAE-4E38-8D63-A3170CB02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8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9926-FB90-4B8D-A12B-8B0AB9F8EA18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BDD8-DCAE-4E38-8D63-A3170CB02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7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9926-FB90-4B8D-A12B-8B0AB9F8EA18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BDD8-DCAE-4E38-8D63-A3170CB02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0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9926-FB90-4B8D-A12B-8B0AB9F8EA18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BDD8-DCAE-4E38-8D63-A3170CB02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54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9926-FB90-4B8D-A12B-8B0AB9F8EA18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BDD8-DCAE-4E38-8D63-A3170CB02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7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9926-FB90-4B8D-A12B-8B0AB9F8EA18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BDD8-DCAE-4E38-8D63-A3170CB02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9926-FB90-4B8D-A12B-8B0AB9F8EA18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BDD8-DCAE-4E38-8D63-A3170CB02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95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9926-FB90-4B8D-A12B-8B0AB9F8EA18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BDD8-DCAE-4E38-8D63-A3170CB02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7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889926-FB90-4B8D-A12B-8B0AB9F8EA18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B0BDD8-DCAE-4E38-8D63-A3170CB02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4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0378" y="94732"/>
            <a:ext cx="8574622" cy="2616199"/>
          </a:xfrm>
        </p:spPr>
        <p:txBody>
          <a:bodyPr/>
          <a:lstStyle/>
          <a:p>
            <a:r>
              <a:rPr lang="en-US" dirty="0" smtClean="0"/>
              <a:t>South Dakota School of Mines and Technology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498" y="2710931"/>
            <a:ext cx="6987645" cy="1388534"/>
          </a:xfrm>
        </p:spPr>
        <p:txBody>
          <a:bodyPr/>
          <a:lstStyle/>
          <a:p>
            <a:r>
              <a:rPr lang="en-US" dirty="0" smtClean="0"/>
              <a:t>Electric Snowmobile Team</a:t>
            </a:r>
          </a:p>
          <a:p>
            <a:r>
              <a:rPr lang="en-US" dirty="0" smtClean="0"/>
              <a:t>2015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921" y="3632260"/>
            <a:ext cx="6095894" cy="2939990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99320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8213" y="0"/>
            <a:ext cx="10018713" cy="1752599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8816" y="1631829"/>
            <a:ext cx="10018713" cy="3124201"/>
          </a:xfrm>
        </p:spPr>
        <p:txBody>
          <a:bodyPr/>
          <a:lstStyle/>
          <a:p>
            <a:r>
              <a:rPr lang="en-US" dirty="0" smtClean="0"/>
              <a:t>Who we are</a:t>
            </a:r>
          </a:p>
          <a:p>
            <a:r>
              <a:rPr lang="en-US" dirty="0" smtClean="0"/>
              <a:t>System overview</a:t>
            </a:r>
          </a:p>
          <a:p>
            <a:r>
              <a:rPr lang="en-US" dirty="0" smtClean="0"/>
              <a:t>Usability and Functionality</a:t>
            </a:r>
          </a:p>
          <a:p>
            <a:r>
              <a:rPr lang="en-US" dirty="0" smtClean="0"/>
              <a:t>Dealer benefits and maintenance</a:t>
            </a:r>
          </a:p>
          <a:p>
            <a:r>
              <a:rPr lang="en-US" dirty="0" smtClean="0"/>
              <a:t>Environmental Impacts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8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en-US" dirty="0" smtClean="0"/>
              <a:t>Who we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1338531"/>
            <a:ext cx="10018713" cy="3124201"/>
          </a:xfrm>
        </p:spPr>
        <p:txBody>
          <a:bodyPr/>
          <a:lstStyle/>
          <a:p>
            <a:r>
              <a:rPr lang="en-US" dirty="0" smtClean="0"/>
              <a:t>Student Organization on Campus</a:t>
            </a:r>
          </a:p>
          <a:p>
            <a:r>
              <a:rPr lang="en-US" dirty="0" smtClean="0"/>
              <a:t>Main focus is to design and build electric snowmobile</a:t>
            </a:r>
          </a:p>
          <a:p>
            <a:r>
              <a:rPr lang="en-US" dirty="0" smtClean="0"/>
              <a:t>Comprised of ME and EE undergrad students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076" y="3376287"/>
            <a:ext cx="5413717" cy="30604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8076" y="6436744"/>
            <a:ext cx="3801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2015 SDSMT Electric Snowmobile Team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6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575" y="0"/>
            <a:ext cx="10018713" cy="1752599"/>
          </a:xfrm>
        </p:spPr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2167" y="1554192"/>
            <a:ext cx="10644429" cy="4096110"/>
          </a:xfrm>
        </p:spPr>
        <p:txBody>
          <a:bodyPr>
            <a:normAutofit/>
          </a:bodyPr>
          <a:lstStyle/>
          <a:p>
            <a:r>
              <a:rPr lang="en-US" dirty="0" smtClean="0"/>
              <a:t>2014 Polaris Switchback Assault</a:t>
            </a:r>
          </a:p>
          <a:p>
            <a:r>
              <a:rPr lang="en-US" dirty="0" smtClean="0"/>
              <a:t>6 </a:t>
            </a:r>
            <a:r>
              <a:rPr lang="en-US" dirty="0" err="1" smtClean="0"/>
              <a:t>Brammo</a:t>
            </a:r>
            <a:r>
              <a:rPr lang="en-US" dirty="0" smtClean="0"/>
              <a:t> BPM 15/90 Li-ion battery modules</a:t>
            </a:r>
          </a:p>
          <a:p>
            <a:pPr lvl="1"/>
            <a:r>
              <a:rPr lang="en-US" dirty="0" smtClean="0"/>
              <a:t>88.8 VDC, 90 Ah, 7.99 kWh</a:t>
            </a:r>
          </a:p>
          <a:p>
            <a:r>
              <a:rPr lang="en-US" dirty="0" err="1" smtClean="0"/>
              <a:t>Sevcon</a:t>
            </a:r>
            <a:r>
              <a:rPr lang="en-US" dirty="0" smtClean="0"/>
              <a:t> Gen4 motor controller</a:t>
            </a:r>
          </a:p>
          <a:p>
            <a:r>
              <a:rPr lang="en-US" dirty="0" smtClean="0"/>
              <a:t>Parker-</a:t>
            </a:r>
            <a:r>
              <a:rPr lang="en-US" dirty="0" err="1" smtClean="0"/>
              <a:t>Brammo</a:t>
            </a:r>
            <a:r>
              <a:rPr lang="en-US" dirty="0" smtClean="0"/>
              <a:t> GVM1425 liquid cooled motor</a:t>
            </a:r>
          </a:p>
          <a:p>
            <a:pPr lvl="1"/>
            <a:r>
              <a:rPr lang="en-US" dirty="0" smtClean="0"/>
              <a:t>54 </a:t>
            </a:r>
            <a:r>
              <a:rPr lang="en-US" dirty="0" err="1" smtClean="0"/>
              <a:t>hp</a:t>
            </a:r>
            <a:r>
              <a:rPr lang="en-US" dirty="0" smtClean="0"/>
              <a:t>, 66lb*</a:t>
            </a:r>
            <a:r>
              <a:rPr lang="en-US" dirty="0" err="1" smtClean="0"/>
              <a:t>ft</a:t>
            </a:r>
            <a:endParaRPr lang="en-US" dirty="0" smtClean="0"/>
          </a:p>
          <a:p>
            <a:pPr lvl="1"/>
            <a:r>
              <a:rPr lang="en-US" dirty="0" smtClean="0"/>
              <a:t>Direct Drive</a:t>
            </a:r>
          </a:p>
          <a:p>
            <a:r>
              <a:rPr lang="en-US" dirty="0" smtClean="0"/>
              <a:t>Modular component design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381" y="3786636"/>
            <a:ext cx="4970358" cy="277492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6694381" y="6519446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SolidWorks Concept of modular assembly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573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2115" y="0"/>
            <a:ext cx="10018713" cy="1752599"/>
          </a:xfrm>
        </p:spPr>
        <p:txBody>
          <a:bodyPr/>
          <a:lstStyle/>
          <a:p>
            <a:r>
              <a:rPr lang="en-US" dirty="0" smtClean="0"/>
              <a:t>Usability and 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5079" y="1433421"/>
            <a:ext cx="10225749" cy="4743092"/>
          </a:xfrm>
        </p:spPr>
        <p:txBody>
          <a:bodyPr>
            <a:normAutofit/>
          </a:bodyPr>
          <a:lstStyle/>
          <a:p>
            <a:r>
              <a:rPr lang="en-US" dirty="0" smtClean="0"/>
              <a:t>Functions like a traditional snowmobile</a:t>
            </a:r>
          </a:p>
          <a:p>
            <a:pPr lvl="1"/>
            <a:r>
              <a:rPr lang="en-US" dirty="0" smtClean="0"/>
              <a:t>Controls all carried over from stock </a:t>
            </a:r>
          </a:p>
          <a:p>
            <a:pPr lvl="1"/>
            <a:r>
              <a:rPr lang="en-US" dirty="0" smtClean="0"/>
              <a:t>Easy to read GPS speedometer/location/mapping</a:t>
            </a:r>
          </a:p>
          <a:p>
            <a:r>
              <a:rPr lang="en-US" dirty="0" smtClean="0"/>
              <a:t>Crossover chassis – versatility</a:t>
            </a:r>
          </a:p>
          <a:p>
            <a:pPr lvl="1"/>
            <a:r>
              <a:rPr lang="en-US" dirty="0" smtClean="0"/>
              <a:t>Hard-packed snow and deep snow capability</a:t>
            </a:r>
          </a:p>
          <a:p>
            <a:pPr lvl="1"/>
            <a:r>
              <a:rPr lang="en-US" dirty="0" smtClean="0"/>
              <a:t>Storage space on tunnel</a:t>
            </a:r>
          </a:p>
          <a:p>
            <a:r>
              <a:rPr lang="en-US" dirty="0" smtClean="0"/>
              <a:t>Range – testing shows 25-30 miles per charge</a:t>
            </a:r>
          </a:p>
          <a:p>
            <a:r>
              <a:rPr lang="en-US" dirty="0" smtClean="0"/>
              <a:t>Peak torque and strong acceleration</a:t>
            </a:r>
          </a:p>
          <a:p>
            <a:pPr lvl="1"/>
            <a:r>
              <a:rPr lang="en-US" dirty="0" smtClean="0"/>
              <a:t>Towing capability</a:t>
            </a:r>
          </a:p>
          <a:p>
            <a:pPr lvl="1"/>
            <a:r>
              <a:rPr lang="en-US" dirty="0" smtClean="0"/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300864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752" y="0"/>
            <a:ext cx="10018713" cy="1752599"/>
          </a:xfrm>
        </p:spPr>
        <p:txBody>
          <a:bodyPr/>
          <a:lstStyle/>
          <a:p>
            <a:r>
              <a:rPr lang="en-US" dirty="0" smtClean="0"/>
              <a:t>Dealer Benefits and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2936" y="1821610"/>
            <a:ext cx="10014701" cy="35698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Aluminum containers provide strong structures to protect sensitive electronics</a:t>
            </a:r>
          </a:p>
          <a:p>
            <a:r>
              <a:rPr lang="en-US" dirty="0" smtClean="0"/>
              <a:t>Modular battery container and motor compartment</a:t>
            </a:r>
          </a:p>
          <a:p>
            <a:pPr lvl="1"/>
            <a:r>
              <a:rPr lang="en-US" dirty="0" smtClean="0"/>
              <a:t>Easy to remove/replace as needed</a:t>
            </a:r>
          </a:p>
          <a:p>
            <a:pPr lvl="1"/>
            <a:r>
              <a:rPr lang="en-US" dirty="0" smtClean="0"/>
              <a:t>Easy access to perform repairs inside compartments if needed</a:t>
            </a:r>
          </a:p>
          <a:p>
            <a:r>
              <a:rPr lang="en-US" dirty="0" smtClean="0"/>
              <a:t>Minimal routine maintenance</a:t>
            </a:r>
          </a:p>
          <a:p>
            <a:r>
              <a:rPr lang="en-US" dirty="0" smtClean="0"/>
              <a:t>Diagnostic software – plug and play with PC to view system data</a:t>
            </a:r>
          </a:p>
          <a:p>
            <a:r>
              <a:rPr lang="en-US" dirty="0" smtClean="0"/>
              <a:t>Cost – initially high due to use of high-end components</a:t>
            </a:r>
          </a:p>
          <a:p>
            <a:pPr lvl="1"/>
            <a:r>
              <a:rPr lang="en-US" dirty="0" smtClean="0"/>
              <a:t>Improved performance, range, reliability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148" y="3878900"/>
            <a:ext cx="3101441" cy="272875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4773634" y="6269100"/>
            <a:ext cx="3890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Modular motor and motor controller mount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9914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500" y="0"/>
            <a:ext cx="10018713" cy="1752599"/>
          </a:xfrm>
        </p:spPr>
        <p:txBody>
          <a:bodyPr/>
          <a:lstStyle/>
          <a:p>
            <a:r>
              <a:rPr lang="en-US" dirty="0" smtClean="0"/>
              <a:t>Environmental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1948" y="1536938"/>
            <a:ext cx="10018713" cy="3124201"/>
          </a:xfrm>
        </p:spPr>
        <p:txBody>
          <a:bodyPr/>
          <a:lstStyle/>
          <a:p>
            <a:r>
              <a:rPr lang="en-US" dirty="0" smtClean="0"/>
              <a:t>Light weight and long track help prevent treading on potentially delicate ground</a:t>
            </a:r>
          </a:p>
          <a:p>
            <a:r>
              <a:rPr lang="en-US" dirty="0" smtClean="0"/>
              <a:t>Quiet operation – only noise from drive-belt</a:t>
            </a:r>
          </a:p>
          <a:p>
            <a:r>
              <a:rPr lang="en-US" dirty="0" smtClean="0"/>
              <a:t>Zero source emissions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125" y="3028701"/>
            <a:ext cx="6388844" cy="361273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40523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4836" y="0"/>
            <a:ext cx="10018713" cy="1752599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4835" y="1381124"/>
            <a:ext cx="10018713" cy="3124201"/>
          </a:xfrm>
        </p:spPr>
        <p:txBody>
          <a:bodyPr/>
          <a:lstStyle/>
          <a:p>
            <a:r>
              <a:rPr lang="en-US" dirty="0"/>
              <a:t>Who we are</a:t>
            </a:r>
          </a:p>
          <a:p>
            <a:r>
              <a:rPr lang="en-US" dirty="0"/>
              <a:t>System overview</a:t>
            </a:r>
          </a:p>
          <a:p>
            <a:r>
              <a:rPr lang="en-US" dirty="0"/>
              <a:t>Usability and </a:t>
            </a:r>
            <a:r>
              <a:rPr lang="en-US" dirty="0" smtClean="0"/>
              <a:t>functionality</a:t>
            </a:r>
            <a:endParaRPr lang="en-US" dirty="0"/>
          </a:p>
          <a:p>
            <a:r>
              <a:rPr lang="en-US" dirty="0"/>
              <a:t>Dealer benefits and maintenance</a:t>
            </a:r>
          </a:p>
          <a:p>
            <a:r>
              <a:rPr lang="en-US" dirty="0"/>
              <a:t>Environmental </a:t>
            </a:r>
            <a:r>
              <a:rPr lang="en-US" dirty="0" smtClean="0"/>
              <a:t>impacts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4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90" y="2438399"/>
            <a:ext cx="6759335" cy="382852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3185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122</TotalTime>
  <Words>258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Corbel</vt:lpstr>
      <vt:lpstr>Parallax</vt:lpstr>
      <vt:lpstr>South Dakota School of Mines and Technology</vt:lpstr>
      <vt:lpstr>Overview</vt:lpstr>
      <vt:lpstr>Who we are</vt:lpstr>
      <vt:lpstr>System Overview</vt:lpstr>
      <vt:lpstr>Usability and Functionality</vt:lpstr>
      <vt:lpstr>Dealer Benefits and Maintenance</vt:lpstr>
      <vt:lpstr>Environmental Impacts</vt:lpstr>
      <vt:lpstr>Summary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Dakota School of Mines and Technology</dc:title>
  <dc:creator>Bennett Prosser</dc:creator>
  <cp:lastModifiedBy>Bennett Prosser</cp:lastModifiedBy>
  <cp:revision>11</cp:revision>
  <dcterms:created xsi:type="dcterms:W3CDTF">2015-03-05T03:08:54Z</dcterms:created>
  <dcterms:modified xsi:type="dcterms:W3CDTF">2015-03-05T05:11:35Z</dcterms:modified>
</cp:coreProperties>
</file>