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9" r:id="rId3"/>
    <p:sldId id="263" r:id="rId4"/>
    <p:sldId id="261" r:id="rId5"/>
    <p:sldId id="267" r:id="rId6"/>
    <p:sldId id="262" r:id="rId7"/>
    <p:sldId id="260" r:id="rId8"/>
    <p:sldId id="264" r:id="rId9"/>
    <p:sldId id="265" r:id="rId10"/>
    <p:sldId id="266" r:id="rId11"/>
    <p:sldId id="259" r:id="rId12"/>
    <p:sldId id="268" r:id="rId13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irck, Jason" initials="SJ" lastIdx="12" clrIdx="0">
    <p:extLst>
      <p:ext uri="{19B8F6BF-5375-455C-9EA6-DF929625EA0E}">
        <p15:presenceInfo xmlns:p15="http://schemas.microsoft.com/office/powerpoint/2012/main" userId="Schirck, Ja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409"/>
    <a:srgbClr val="FAA523"/>
    <a:srgbClr val="FFC830"/>
    <a:srgbClr val="FFCF01"/>
    <a:srgbClr val="005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93672-CBDD-4EC5-B6C9-68A32B7C92E1}" v="2295" dt="2019-03-06T14:32:08.943"/>
    <p1510:client id="{09F6B633-0766-433E-9777-BC3332FDCC89}" v="788" dt="2019-03-05T15:59:20.216"/>
    <p1510:client id="{17340426-AA91-48CA-978C-253187F9C32B}" v="1285" dt="2019-03-05T16:54:31.265"/>
    <p1510:client id="{ED0960B3-0C02-4832-A44C-5DAA4CC00D03}" v="140" dt="2019-03-06T14:06:14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irck, Jason" userId="3b59c4d2-a94e-4647-b926-662243d57662" providerId="ADAL" clId="{19293672-CBDD-4EC5-B6C9-68A32B7C92E1}"/>
    <pc:docChg chg="undo redo custSel addSld modSld">
      <pc:chgData name="Schirck, Jason" userId="3b59c4d2-a94e-4647-b926-662243d57662" providerId="ADAL" clId="{19293672-CBDD-4EC5-B6C9-68A32B7C92E1}" dt="2019-03-05T16:32:16.807" v="1611" actId="20577"/>
      <pc:docMkLst>
        <pc:docMk/>
      </pc:docMkLst>
      <pc:sldChg chg="addCm modCm">
        <pc:chgData name="Schirck, Jason" userId="3b59c4d2-a94e-4647-b926-662243d57662" providerId="ADAL" clId="{19293672-CBDD-4EC5-B6C9-68A32B7C92E1}" dt="2019-03-05T13:30:34.728" v="1"/>
        <pc:sldMkLst>
          <pc:docMk/>
          <pc:sldMk cId="3555583538" sldId="257"/>
        </pc:sldMkLst>
      </pc:sldChg>
      <pc:sldChg chg="addCm modCm">
        <pc:chgData name="Schirck, Jason" userId="3b59c4d2-a94e-4647-b926-662243d57662" providerId="ADAL" clId="{19293672-CBDD-4EC5-B6C9-68A32B7C92E1}" dt="2019-03-05T13:31:59.827" v="21"/>
        <pc:sldMkLst>
          <pc:docMk/>
          <pc:sldMk cId="2928527573" sldId="259"/>
        </pc:sldMkLst>
      </pc:sldChg>
      <pc:sldChg chg="addSp delSp modSp addCm modCm">
        <pc:chgData name="Schirck, Jason" userId="3b59c4d2-a94e-4647-b926-662243d57662" providerId="ADAL" clId="{19293672-CBDD-4EC5-B6C9-68A32B7C92E1}" dt="2019-03-05T16:32:16.807" v="1611" actId="20577"/>
        <pc:sldMkLst>
          <pc:docMk/>
          <pc:sldMk cId="3903240293" sldId="260"/>
        </pc:sldMkLst>
        <pc:spChg chg="add mod">
          <ac:chgData name="Schirck, Jason" userId="3b59c4d2-a94e-4647-b926-662243d57662" providerId="ADAL" clId="{19293672-CBDD-4EC5-B6C9-68A32B7C92E1}" dt="2019-03-05T16:32:16.807" v="1611" actId="20577"/>
          <ac:spMkLst>
            <pc:docMk/>
            <pc:sldMk cId="3903240293" sldId="260"/>
            <ac:spMk id="3" creationId="{CB1AE79B-D864-4AA9-A2D0-D99A418F53E6}"/>
          </ac:spMkLst>
        </pc:spChg>
        <pc:spChg chg="mod">
          <ac:chgData name="Schirck, Jason" userId="3b59c4d2-a94e-4647-b926-662243d57662" providerId="ADAL" clId="{19293672-CBDD-4EC5-B6C9-68A32B7C92E1}" dt="2019-03-05T14:59:59.442" v="1244" actId="1076"/>
          <ac:spMkLst>
            <pc:docMk/>
            <pc:sldMk cId="3903240293" sldId="260"/>
            <ac:spMk id="4" creationId="{D79E8273-C28E-4117-8C05-70CAAB1A003C}"/>
          </ac:spMkLst>
        </pc:spChg>
        <pc:spChg chg="del mod">
          <ac:chgData name="Schirck, Jason" userId="3b59c4d2-a94e-4647-b926-662243d57662" providerId="ADAL" clId="{19293672-CBDD-4EC5-B6C9-68A32B7C92E1}" dt="2019-03-05T14:59:46.986" v="1240" actId="478"/>
          <ac:spMkLst>
            <pc:docMk/>
            <pc:sldMk cId="3903240293" sldId="260"/>
            <ac:spMk id="5" creationId="{0A0ED597-EC0E-484E-A368-713BFEE7A2BC}"/>
          </ac:spMkLst>
        </pc:spChg>
        <pc:spChg chg="add mod">
          <ac:chgData name="Schirck, Jason" userId="3b59c4d2-a94e-4647-b926-662243d57662" providerId="ADAL" clId="{19293672-CBDD-4EC5-B6C9-68A32B7C92E1}" dt="2019-03-05T15:01:02.045" v="1277" actId="1036"/>
          <ac:spMkLst>
            <pc:docMk/>
            <pc:sldMk cId="3903240293" sldId="260"/>
            <ac:spMk id="6" creationId="{B464F900-35A0-4244-8E8F-CE8508C2D2B7}"/>
          </ac:spMkLst>
        </pc:spChg>
        <pc:picChg chg="add mod">
          <ac:chgData name="Schirck, Jason" userId="3b59c4d2-a94e-4647-b926-662243d57662" providerId="ADAL" clId="{19293672-CBDD-4EC5-B6C9-68A32B7C92E1}" dt="2019-03-05T15:02:43.026" v="1282" actId="1076"/>
          <ac:picMkLst>
            <pc:docMk/>
            <pc:sldMk cId="3903240293" sldId="260"/>
            <ac:picMk id="1026" creationId="{8B7ED792-F516-4614-ACAC-B38A8834B953}"/>
          </ac:picMkLst>
        </pc:picChg>
        <pc:picChg chg="mod">
          <ac:chgData name="Schirck, Jason" userId="3b59c4d2-a94e-4647-b926-662243d57662" providerId="ADAL" clId="{19293672-CBDD-4EC5-B6C9-68A32B7C92E1}" dt="2019-03-05T16:25:40.299" v="1565" actId="1076"/>
          <ac:picMkLst>
            <pc:docMk/>
            <pc:sldMk cId="3903240293" sldId="260"/>
            <ac:picMk id="5124" creationId="{4C52AE5F-51D4-46BC-8468-884029A8ACD0}"/>
          </ac:picMkLst>
        </pc:picChg>
        <pc:picChg chg="del mod">
          <ac:chgData name="Schirck, Jason" userId="3b59c4d2-a94e-4647-b926-662243d57662" providerId="ADAL" clId="{19293672-CBDD-4EC5-B6C9-68A32B7C92E1}" dt="2019-03-05T14:59:29.162" v="1234" actId="478"/>
          <ac:picMkLst>
            <pc:docMk/>
            <pc:sldMk cId="3903240293" sldId="260"/>
            <ac:picMk id="5126" creationId="{6A17E245-9352-4150-ACEF-138CA4082B7F}"/>
          </ac:picMkLst>
        </pc:picChg>
      </pc:sldChg>
      <pc:sldChg chg="addCm modCm">
        <pc:chgData name="Schirck, Jason" userId="3b59c4d2-a94e-4647-b926-662243d57662" providerId="ADAL" clId="{19293672-CBDD-4EC5-B6C9-68A32B7C92E1}" dt="2019-03-05T13:30:49.574" v="5"/>
        <pc:sldMkLst>
          <pc:docMk/>
          <pc:sldMk cId="3933074674" sldId="261"/>
        </pc:sldMkLst>
      </pc:sldChg>
      <pc:sldChg chg="addSp modSp addCm modCm">
        <pc:chgData name="Schirck, Jason" userId="3b59c4d2-a94e-4647-b926-662243d57662" providerId="ADAL" clId="{19293672-CBDD-4EC5-B6C9-68A32B7C92E1}" dt="2019-03-05T15:18:56.836" v="1410" actId="20577"/>
        <pc:sldMkLst>
          <pc:docMk/>
          <pc:sldMk cId="2772743512" sldId="262"/>
        </pc:sldMkLst>
        <pc:spChg chg="add mod">
          <ac:chgData name="Schirck, Jason" userId="3b59c4d2-a94e-4647-b926-662243d57662" providerId="ADAL" clId="{19293672-CBDD-4EC5-B6C9-68A32B7C92E1}" dt="2019-03-05T15:18:56.836" v="1410" actId="20577"/>
          <ac:spMkLst>
            <pc:docMk/>
            <pc:sldMk cId="2772743512" sldId="262"/>
            <ac:spMk id="3" creationId="{30121ECB-45C6-43E1-AE6E-91E30FF20424}"/>
          </ac:spMkLst>
        </pc:spChg>
        <pc:spChg chg="mod">
          <ac:chgData name="Schirck, Jason" userId="3b59c4d2-a94e-4647-b926-662243d57662" providerId="ADAL" clId="{19293672-CBDD-4EC5-B6C9-68A32B7C92E1}" dt="2019-03-05T13:49:47.579" v="202" actId="1038"/>
          <ac:spMkLst>
            <pc:docMk/>
            <pc:sldMk cId="2772743512" sldId="262"/>
            <ac:spMk id="4" creationId="{465E0172-DE12-4D1E-B814-289CDFBBC450}"/>
          </ac:spMkLst>
        </pc:spChg>
        <pc:spChg chg="mod">
          <ac:chgData name="Schirck, Jason" userId="3b59c4d2-a94e-4647-b926-662243d57662" providerId="ADAL" clId="{19293672-CBDD-4EC5-B6C9-68A32B7C92E1}" dt="2019-03-05T13:49:54.941" v="204" actId="1076"/>
          <ac:spMkLst>
            <pc:docMk/>
            <pc:sldMk cId="2772743512" sldId="262"/>
            <ac:spMk id="5" creationId="{8301E8AB-0FCC-4C23-9D06-F0148FD7E548}"/>
          </ac:spMkLst>
        </pc:spChg>
        <pc:spChg chg="mod">
          <ac:chgData name="Schirck, Jason" userId="3b59c4d2-a94e-4647-b926-662243d57662" providerId="ADAL" clId="{19293672-CBDD-4EC5-B6C9-68A32B7C92E1}" dt="2019-03-05T13:49:51.720" v="203" actId="1076"/>
          <ac:spMkLst>
            <pc:docMk/>
            <pc:sldMk cId="2772743512" sldId="262"/>
            <ac:spMk id="6" creationId="{B44E2709-2E7D-42A4-A651-5E27A043BA31}"/>
          </ac:spMkLst>
        </pc:spChg>
        <pc:picChg chg="mod">
          <ac:chgData name="Schirck, Jason" userId="3b59c4d2-a94e-4647-b926-662243d57662" providerId="ADAL" clId="{19293672-CBDD-4EC5-B6C9-68A32B7C92E1}" dt="2019-03-05T13:48:51.989" v="182" actId="14100"/>
          <ac:picMkLst>
            <pc:docMk/>
            <pc:sldMk cId="2772743512" sldId="262"/>
            <ac:picMk id="4100" creationId="{DCAF702D-AAAA-4D12-BB13-94D5D9412BC2}"/>
          </ac:picMkLst>
        </pc:picChg>
        <pc:picChg chg="mod modCrop">
          <ac:chgData name="Schirck, Jason" userId="3b59c4d2-a94e-4647-b926-662243d57662" providerId="ADAL" clId="{19293672-CBDD-4EC5-B6C9-68A32B7C92E1}" dt="2019-03-05T13:49:42.512" v="196" actId="1076"/>
          <ac:picMkLst>
            <pc:docMk/>
            <pc:sldMk cId="2772743512" sldId="262"/>
            <ac:picMk id="4102" creationId="{D992F4D0-E855-43F4-A764-B4C1156689E1}"/>
          </ac:picMkLst>
        </pc:picChg>
      </pc:sldChg>
      <pc:sldChg chg="addCm modCm">
        <pc:chgData name="Schirck, Jason" userId="3b59c4d2-a94e-4647-b926-662243d57662" providerId="ADAL" clId="{19293672-CBDD-4EC5-B6C9-68A32B7C92E1}" dt="2019-03-05T13:30:42.505" v="3"/>
        <pc:sldMkLst>
          <pc:docMk/>
          <pc:sldMk cId="3239030310" sldId="263"/>
        </pc:sldMkLst>
      </pc:sldChg>
      <pc:sldChg chg="addSp modSp addCm modCm">
        <pc:chgData name="Schirck, Jason" userId="3b59c4d2-a94e-4647-b926-662243d57662" providerId="ADAL" clId="{19293672-CBDD-4EC5-B6C9-68A32B7C92E1}" dt="2019-03-05T15:51:40.793" v="1564" actId="1038"/>
        <pc:sldMkLst>
          <pc:docMk/>
          <pc:sldMk cId="3190081075" sldId="264"/>
        </pc:sldMkLst>
        <pc:spChg chg="add mod">
          <ac:chgData name="Schirck, Jason" userId="3b59c4d2-a94e-4647-b926-662243d57662" providerId="ADAL" clId="{19293672-CBDD-4EC5-B6C9-68A32B7C92E1}" dt="2019-03-05T15:51:40.793" v="1564" actId="1038"/>
          <ac:spMkLst>
            <pc:docMk/>
            <pc:sldMk cId="3190081075" sldId="264"/>
            <ac:spMk id="3" creationId="{AB9218ED-6421-4BD0-B4A0-44DCD626EBB6}"/>
          </ac:spMkLst>
        </pc:spChg>
      </pc:sldChg>
      <pc:sldChg chg="addCm modCm">
        <pc:chgData name="Schirck, Jason" userId="3b59c4d2-a94e-4647-b926-662243d57662" providerId="ADAL" clId="{19293672-CBDD-4EC5-B6C9-68A32B7C92E1}" dt="2019-03-05T13:31:48.257" v="16"/>
        <pc:sldMkLst>
          <pc:docMk/>
          <pc:sldMk cId="628209815" sldId="265"/>
        </pc:sldMkLst>
      </pc:sldChg>
      <pc:sldChg chg="addCm modCm">
        <pc:chgData name="Schirck, Jason" userId="3b59c4d2-a94e-4647-b926-662243d57662" providerId="ADAL" clId="{19293672-CBDD-4EC5-B6C9-68A32B7C92E1}" dt="2019-03-05T13:31:54.501" v="19"/>
        <pc:sldMkLst>
          <pc:docMk/>
          <pc:sldMk cId="1300499322" sldId="266"/>
        </pc:sldMkLst>
      </pc:sldChg>
      <pc:sldChg chg="addCm modCm">
        <pc:chgData name="Schirck, Jason" userId="3b59c4d2-a94e-4647-b926-662243d57662" providerId="ADAL" clId="{19293672-CBDD-4EC5-B6C9-68A32B7C92E1}" dt="2019-03-05T13:30:56.462" v="7"/>
        <pc:sldMkLst>
          <pc:docMk/>
          <pc:sldMk cId="2041303458" sldId="267"/>
        </pc:sldMkLst>
      </pc:sldChg>
      <pc:sldChg chg="delSp modSp add">
        <pc:chgData name="Schirck, Jason" userId="3b59c4d2-a94e-4647-b926-662243d57662" providerId="ADAL" clId="{19293672-CBDD-4EC5-B6C9-68A32B7C92E1}" dt="2019-03-05T13:32:30.828" v="46" actId="478"/>
        <pc:sldMkLst>
          <pc:docMk/>
          <pc:sldMk cId="3883186673" sldId="268"/>
        </pc:sldMkLst>
        <pc:spChg chg="mod">
          <ac:chgData name="Schirck, Jason" userId="3b59c4d2-a94e-4647-b926-662243d57662" providerId="ADAL" clId="{19293672-CBDD-4EC5-B6C9-68A32B7C92E1}" dt="2019-03-05T13:32:27.143" v="45" actId="20577"/>
          <ac:spMkLst>
            <pc:docMk/>
            <pc:sldMk cId="3883186673" sldId="268"/>
            <ac:spMk id="2" creationId="{1427556A-2CD4-444D-A4F4-0C0FD8B3B0CB}"/>
          </ac:spMkLst>
        </pc:spChg>
        <pc:spChg chg="del">
          <ac:chgData name="Schirck, Jason" userId="3b59c4d2-a94e-4647-b926-662243d57662" providerId="ADAL" clId="{19293672-CBDD-4EC5-B6C9-68A32B7C92E1}" dt="2019-03-05T13:32:30.828" v="46" actId="478"/>
          <ac:spMkLst>
            <pc:docMk/>
            <pc:sldMk cId="3883186673" sldId="268"/>
            <ac:spMk id="3" creationId="{6B177560-F408-4321-A427-9F6C71B3A707}"/>
          </ac:spMkLst>
        </pc:spChg>
      </pc:sldChg>
    </pc:docChg>
  </pc:docChgLst>
  <pc:docChgLst>
    <pc:chgData name="Goetze, Jonah" userId="S::jonah.goetze@ndus.edu::43a81abf-d336-429c-b381-051c37465364" providerId="AD" clId="Web-{09F6B633-0766-433E-9777-BC3332FDCC89}"/>
    <pc:docChg chg="modSld">
      <pc:chgData name="Goetze, Jonah" userId="S::jonah.goetze@ndus.edu::43a81abf-d336-429c-b381-051c37465364" providerId="AD" clId="Web-{09F6B633-0766-433E-9777-BC3332FDCC89}" dt="2019-03-05T15:59:20.216" v="816" actId="20577"/>
      <pc:docMkLst>
        <pc:docMk/>
      </pc:docMkLst>
      <pc:sldChg chg="addSp delSp modSp">
        <pc:chgData name="Goetze, Jonah" userId="S::jonah.goetze@ndus.edu::43a81abf-d336-429c-b381-051c37465364" providerId="AD" clId="Web-{09F6B633-0766-433E-9777-BC3332FDCC89}" dt="2019-03-05T15:59:09.700" v="814" actId="20577"/>
        <pc:sldMkLst>
          <pc:docMk/>
          <pc:sldMk cId="2928527573" sldId="259"/>
        </pc:sldMkLst>
        <pc:spChg chg="mod">
          <ac:chgData name="Goetze, Jonah" userId="S::jonah.goetze@ndus.edu::43a81abf-d336-429c-b381-051c37465364" providerId="AD" clId="Web-{09F6B633-0766-433E-9777-BC3332FDCC89}" dt="2019-03-05T15:59:09.700" v="814" actId="20577"/>
          <ac:spMkLst>
            <pc:docMk/>
            <pc:sldMk cId="2928527573" sldId="259"/>
            <ac:spMk id="3" creationId="{6B177560-F408-4321-A427-9F6C71B3A707}"/>
          </ac:spMkLst>
        </pc:spChg>
        <pc:spChg chg="add mod">
          <ac:chgData name="Goetze, Jonah" userId="S::jonah.goetze@ndus.edu::43a81abf-d336-429c-b381-051c37465364" providerId="AD" clId="Web-{09F6B633-0766-433E-9777-BC3332FDCC89}" dt="2019-03-05T15:47:20.643" v="721" actId="1076"/>
          <ac:spMkLst>
            <pc:docMk/>
            <pc:sldMk cId="2928527573" sldId="259"/>
            <ac:spMk id="8" creationId="{21E432ED-317C-4A20-94E7-61AA45CFC3AD}"/>
          </ac:spMkLst>
        </pc:spChg>
        <pc:picChg chg="add mod">
          <ac:chgData name="Goetze, Jonah" userId="S::jonah.goetze@ndus.edu::43a81abf-d336-429c-b381-051c37465364" providerId="AD" clId="Web-{09F6B633-0766-433E-9777-BC3332FDCC89}" dt="2019-03-05T15:47:31.581" v="723" actId="1076"/>
          <ac:picMkLst>
            <pc:docMk/>
            <pc:sldMk cId="2928527573" sldId="259"/>
            <ac:picMk id="4" creationId="{7E2B9DC8-C5FF-407B-B210-A7F5F9F5DA9C}"/>
          </ac:picMkLst>
        </pc:picChg>
        <pc:picChg chg="add del mod">
          <ac:chgData name="Goetze, Jonah" userId="S::jonah.goetze@ndus.edu::43a81abf-d336-429c-b381-051c37465364" providerId="AD" clId="Web-{09F6B633-0766-433E-9777-BC3332FDCC89}" dt="2019-03-05T15:39:32.845" v="709"/>
          <ac:picMkLst>
            <pc:docMk/>
            <pc:sldMk cId="2928527573" sldId="259"/>
            <ac:picMk id="6" creationId="{D5CE24D1-419E-49C4-A7DA-F7BF5BA9B13C}"/>
          </ac:picMkLst>
        </pc:picChg>
        <pc:picChg chg="add mod">
          <ac:chgData name="Goetze, Jonah" userId="S::jonah.goetze@ndus.edu::43a81abf-d336-429c-b381-051c37465364" providerId="AD" clId="Web-{09F6B633-0766-433E-9777-BC3332FDCC89}" dt="2019-03-05T15:57:22.040" v="727" actId="1076"/>
          <ac:picMkLst>
            <pc:docMk/>
            <pc:sldMk cId="2928527573" sldId="259"/>
            <ac:picMk id="9" creationId="{7ACCA783-C17F-4858-9806-AD619C7D7D97}"/>
          </ac:picMkLst>
        </pc:picChg>
      </pc:sldChg>
      <pc:sldChg chg="modSp">
        <pc:chgData name="Goetze, Jonah" userId="S::jonah.goetze@ndus.edu::43a81abf-d336-429c-b381-051c37465364" providerId="AD" clId="Web-{09F6B633-0766-433E-9777-BC3332FDCC89}" dt="2019-03-05T13:35:37.539" v="0" actId="1076"/>
        <pc:sldMkLst>
          <pc:docMk/>
          <pc:sldMk cId="3190081075" sldId="264"/>
        </pc:sldMkLst>
        <pc:picChg chg="mod">
          <ac:chgData name="Goetze, Jonah" userId="S::jonah.goetze@ndus.edu::43a81abf-d336-429c-b381-051c37465364" providerId="AD" clId="Web-{09F6B633-0766-433E-9777-BC3332FDCC89}" dt="2019-03-05T13:35:37.539" v="0" actId="1076"/>
          <ac:picMkLst>
            <pc:docMk/>
            <pc:sldMk cId="3190081075" sldId="264"/>
            <ac:picMk id="7172" creationId="{25908A31-E3B4-49DC-9839-C7EFE243B009}"/>
          </ac:picMkLst>
        </pc:picChg>
      </pc:sldChg>
      <pc:sldChg chg="addSp delSp modSp">
        <pc:chgData name="Goetze, Jonah" userId="S::jonah.goetze@ndus.edu::43a81abf-d336-429c-b381-051c37465364" providerId="AD" clId="Web-{09F6B633-0766-433E-9777-BC3332FDCC89}" dt="2019-03-05T14:54:15.247" v="368" actId="1076"/>
        <pc:sldMkLst>
          <pc:docMk/>
          <pc:sldMk cId="628209815" sldId="265"/>
        </pc:sldMkLst>
        <pc:spChg chg="mod">
          <ac:chgData name="Goetze, Jonah" userId="S::jonah.goetze@ndus.edu::43a81abf-d336-429c-b381-051c37465364" providerId="AD" clId="Web-{09F6B633-0766-433E-9777-BC3332FDCC89}" dt="2019-03-05T14:53:53.934" v="365" actId="1076"/>
          <ac:spMkLst>
            <pc:docMk/>
            <pc:sldMk cId="628209815" sldId="265"/>
            <ac:spMk id="4" creationId="{81EA7B3C-4036-4089-BAFF-3B9FB9748787}"/>
          </ac:spMkLst>
        </pc:spChg>
        <pc:spChg chg="mod">
          <ac:chgData name="Goetze, Jonah" userId="S::jonah.goetze@ndus.edu::43a81abf-d336-429c-b381-051c37465364" providerId="AD" clId="Web-{09F6B633-0766-433E-9777-BC3332FDCC89}" dt="2019-03-05T14:07:26.827" v="3" actId="20577"/>
          <ac:spMkLst>
            <pc:docMk/>
            <pc:sldMk cId="628209815" sldId="265"/>
            <ac:spMk id="5" creationId="{93CC0415-B9CC-48C5-A3DD-A04070CB2880}"/>
          </ac:spMkLst>
        </pc:spChg>
        <pc:spChg chg="add mod">
          <ac:chgData name="Goetze, Jonah" userId="S::jonah.goetze@ndus.edu::43a81abf-d336-429c-b381-051c37465364" providerId="AD" clId="Web-{09F6B633-0766-433E-9777-BC3332FDCC89}" dt="2019-03-05T14:54:07.653" v="367" actId="1076"/>
          <ac:spMkLst>
            <pc:docMk/>
            <pc:sldMk cId="628209815" sldId="265"/>
            <ac:spMk id="6" creationId="{D4270B11-57A4-4B83-859E-44AFA24429A8}"/>
          </ac:spMkLst>
        </pc:spChg>
        <pc:graphicFrameChg chg="add mod modGraphic">
          <ac:chgData name="Goetze, Jonah" userId="S::jonah.goetze@ndus.edu::43a81abf-d336-429c-b381-051c37465364" providerId="AD" clId="Web-{09F6B633-0766-433E-9777-BC3332FDCC89}" dt="2019-03-05T14:54:15.247" v="368" actId="1076"/>
          <ac:graphicFrameMkLst>
            <pc:docMk/>
            <pc:sldMk cId="628209815" sldId="265"/>
            <ac:graphicFrameMk id="7" creationId="{795469A0-5583-46D2-8879-3479F1F0C95D}"/>
          </ac:graphicFrameMkLst>
        </pc:graphicFrameChg>
        <pc:picChg chg="add mod">
          <ac:chgData name="Goetze, Jonah" userId="S::jonah.goetze@ndus.edu::43a81abf-d336-429c-b381-051c37465364" providerId="AD" clId="Web-{09F6B633-0766-433E-9777-BC3332FDCC89}" dt="2019-03-05T14:53:59.543" v="366" actId="1076"/>
          <ac:picMkLst>
            <pc:docMk/>
            <pc:sldMk cId="628209815" sldId="265"/>
            <ac:picMk id="3" creationId="{C14FBDD0-FEEB-4D42-9267-C13FCD4A1148}"/>
          </ac:picMkLst>
        </pc:picChg>
        <pc:picChg chg="mod">
          <ac:chgData name="Goetze, Jonah" userId="S::jonah.goetze@ndus.edu::43a81abf-d336-429c-b381-051c37465364" providerId="AD" clId="Web-{09F6B633-0766-433E-9777-BC3332FDCC89}" dt="2019-03-05T14:53:41.388" v="362" actId="1076"/>
          <ac:picMkLst>
            <pc:docMk/>
            <pc:sldMk cId="628209815" sldId="265"/>
            <ac:picMk id="6146" creationId="{6E88996B-88E1-4C47-84E7-747F0EE851B0}"/>
          </ac:picMkLst>
        </pc:picChg>
        <pc:picChg chg="del">
          <ac:chgData name="Goetze, Jonah" userId="S::jonah.goetze@ndus.edu::43a81abf-d336-429c-b381-051c37465364" providerId="AD" clId="Web-{09F6B633-0766-433E-9777-BC3332FDCC89}" dt="2019-03-05T14:07:14.296" v="1"/>
          <ac:picMkLst>
            <pc:docMk/>
            <pc:sldMk cId="628209815" sldId="265"/>
            <ac:picMk id="6148" creationId="{40889060-81EA-4C5C-BB01-A34AFC579878}"/>
          </ac:picMkLst>
        </pc:picChg>
      </pc:sldChg>
      <pc:sldChg chg="addSp modSp">
        <pc:chgData name="Goetze, Jonah" userId="S::jonah.goetze@ndus.edu::43a81abf-d336-429c-b381-051c37465364" providerId="AD" clId="Web-{09F6B633-0766-433E-9777-BC3332FDCC89}" dt="2019-03-05T15:14:37.651" v="597" actId="20577"/>
        <pc:sldMkLst>
          <pc:docMk/>
          <pc:sldMk cId="1300499322" sldId="266"/>
        </pc:sldMkLst>
        <pc:spChg chg="add mod">
          <ac:chgData name="Goetze, Jonah" userId="S::jonah.goetze@ndus.edu::43a81abf-d336-429c-b381-051c37465364" providerId="AD" clId="Web-{09F6B633-0766-433E-9777-BC3332FDCC89}" dt="2019-03-05T15:14:37.651" v="597" actId="20577"/>
          <ac:spMkLst>
            <pc:docMk/>
            <pc:sldMk cId="1300499322" sldId="266"/>
            <ac:spMk id="3" creationId="{9F8B9E60-046B-4850-A49E-879D94C1420E}"/>
          </ac:spMkLst>
        </pc:spChg>
      </pc:sldChg>
    </pc:docChg>
  </pc:docChgLst>
  <pc:docChgLst>
    <pc:chgData name="Jason Schirck" userId="3b59c4d2-a94e-4647-b926-662243d57662" providerId="ADAL" clId="{19293672-CBDD-4EC5-B6C9-68A32B7C92E1}"/>
    <pc:docChg chg="undo custSel addSld modSld sldOrd">
      <pc:chgData name="Jason Schirck" userId="3b59c4d2-a94e-4647-b926-662243d57662" providerId="ADAL" clId="{19293672-CBDD-4EC5-B6C9-68A32B7C92E1}" dt="2019-03-06T14:32:08.943" v="682" actId="20577"/>
      <pc:docMkLst>
        <pc:docMk/>
      </pc:docMkLst>
      <pc:sldChg chg="modSp">
        <pc:chgData name="Jason Schirck" userId="3b59c4d2-a94e-4647-b926-662243d57662" providerId="ADAL" clId="{19293672-CBDD-4EC5-B6C9-68A32B7C92E1}" dt="2019-03-06T14:32:08.943" v="682" actId="20577"/>
        <pc:sldMkLst>
          <pc:docMk/>
          <pc:sldMk cId="2928527573" sldId="259"/>
        </pc:sldMkLst>
        <pc:spChg chg="mod">
          <ac:chgData name="Jason Schirck" userId="3b59c4d2-a94e-4647-b926-662243d57662" providerId="ADAL" clId="{19293672-CBDD-4EC5-B6C9-68A32B7C92E1}" dt="2019-03-06T14:32:08.943" v="682" actId="20577"/>
          <ac:spMkLst>
            <pc:docMk/>
            <pc:sldMk cId="2928527573" sldId="259"/>
            <ac:spMk id="3" creationId="{6B177560-F408-4321-A427-9F6C71B3A707}"/>
          </ac:spMkLst>
        </pc:spChg>
        <pc:spChg chg="mod">
          <ac:chgData name="Jason Schirck" userId="3b59c4d2-a94e-4647-b926-662243d57662" providerId="ADAL" clId="{19293672-CBDD-4EC5-B6C9-68A32B7C92E1}" dt="2019-03-06T13:59:36.930" v="598" actId="1076"/>
          <ac:spMkLst>
            <pc:docMk/>
            <pc:sldMk cId="2928527573" sldId="259"/>
            <ac:spMk id="8" creationId="{21E432ED-317C-4A20-94E7-61AA45CFC3AD}"/>
          </ac:spMkLst>
        </pc:spChg>
      </pc:sldChg>
      <pc:sldChg chg="addSp delSp modSp">
        <pc:chgData name="Jason Schirck" userId="3b59c4d2-a94e-4647-b926-662243d57662" providerId="ADAL" clId="{19293672-CBDD-4EC5-B6C9-68A32B7C92E1}" dt="2019-03-06T12:43:24.549" v="58" actId="1076"/>
        <pc:sldMkLst>
          <pc:docMk/>
          <pc:sldMk cId="3903240293" sldId="260"/>
        </pc:sldMkLst>
        <pc:spChg chg="del">
          <ac:chgData name="Jason Schirck" userId="3b59c4d2-a94e-4647-b926-662243d57662" providerId="ADAL" clId="{19293672-CBDD-4EC5-B6C9-68A32B7C92E1}" dt="2019-03-06T12:42:52.056" v="53" actId="478"/>
          <ac:spMkLst>
            <pc:docMk/>
            <pc:sldMk cId="3903240293" sldId="260"/>
            <ac:spMk id="6" creationId="{B464F900-35A0-4244-8E8F-CE8508C2D2B7}"/>
          </ac:spMkLst>
        </pc:spChg>
        <pc:picChg chg="del">
          <ac:chgData name="Jason Schirck" userId="3b59c4d2-a94e-4647-b926-662243d57662" providerId="ADAL" clId="{19293672-CBDD-4EC5-B6C9-68A32B7C92E1}" dt="2019-03-06T12:42:49.268" v="52" actId="478"/>
          <ac:picMkLst>
            <pc:docMk/>
            <pc:sldMk cId="3903240293" sldId="260"/>
            <ac:picMk id="1026" creationId="{8B7ED792-F516-4614-ACAC-B38A8834B953}"/>
          </ac:picMkLst>
        </pc:picChg>
        <pc:picChg chg="add mod">
          <ac:chgData name="Jason Schirck" userId="3b59c4d2-a94e-4647-b926-662243d57662" providerId="ADAL" clId="{19293672-CBDD-4EC5-B6C9-68A32B7C92E1}" dt="2019-03-06T12:43:24.549" v="58" actId="1076"/>
          <ac:picMkLst>
            <pc:docMk/>
            <pc:sldMk cId="3903240293" sldId="260"/>
            <ac:picMk id="2050" creationId="{C1735487-6A35-4296-B8EE-3FD09F67C63B}"/>
          </ac:picMkLst>
        </pc:picChg>
      </pc:sldChg>
      <pc:sldChg chg="modSp">
        <pc:chgData name="Jason Schirck" userId="3b59c4d2-a94e-4647-b926-662243d57662" providerId="ADAL" clId="{19293672-CBDD-4EC5-B6C9-68A32B7C92E1}" dt="2019-03-06T13:39:27.824" v="594" actId="20577"/>
        <pc:sldMkLst>
          <pc:docMk/>
          <pc:sldMk cId="2772743512" sldId="262"/>
        </pc:sldMkLst>
        <pc:spChg chg="mod">
          <ac:chgData name="Jason Schirck" userId="3b59c4d2-a94e-4647-b926-662243d57662" providerId="ADAL" clId="{19293672-CBDD-4EC5-B6C9-68A32B7C92E1}" dt="2019-03-06T13:37:11.514" v="542" actId="6549"/>
          <ac:spMkLst>
            <pc:docMk/>
            <pc:sldMk cId="2772743512" sldId="262"/>
            <ac:spMk id="2" creationId="{1427556A-2CD4-444D-A4F4-0C0FD8B3B0CB}"/>
          </ac:spMkLst>
        </pc:spChg>
        <pc:spChg chg="mod">
          <ac:chgData name="Jason Schirck" userId="3b59c4d2-a94e-4647-b926-662243d57662" providerId="ADAL" clId="{19293672-CBDD-4EC5-B6C9-68A32B7C92E1}" dt="2019-03-06T13:39:27.824" v="594" actId="20577"/>
          <ac:spMkLst>
            <pc:docMk/>
            <pc:sldMk cId="2772743512" sldId="262"/>
            <ac:spMk id="3" creationId="{30121ECB-45C6-43E1-AE6E-91E30FF20424}"/>
          </ac:spMkLst>
        </pc:spChg>
        <pc:picChg chg="mod">
          <ac:chgData name="Jason Schirck" userId="3b59c4d2-a94e-4647-b926-662243d57662" providerId="ADAL" clId="{19293672-CBDD-4EC5-B6C9-68A32B7C92E1}" dt="2019-03-06T13:00:11.927" v="351" actId="1038"/>
          <ac:picMkLst>
            <pc:docMk/>
            <pc:sldMk cId="2772743512" sldId="262"/>
            <ac:picMk id="4102" creationId="{D992F4D0-E855-43F4-A764-B4C1156689E1}"/>
          </ac:picMkLst>
        </pc:picChg>
      </pc:sldChg>
      <pc:sldChg chg="addSp delSp modSp">
        <pc:chgData name="Jason Schirck" userId="3b59c4d2-a94e-4647-b926-662243d57662" providerId="ADAL" clId="{19293672-CBDD-4EC5-B6C9-68A32B7C92E1}" dt="2019-03-06T13:13:35.624" v="399" actId="1076"/>
        <pc:sldMkLst>
          <pc:docMk/>
          <pc:sldMk cId="3190081075" sldId="264"/>
        </pc:sldMkLst>
        <pc:spChg chg="add del">
          <ac:chgData name="Jason Schirck" userId="3b59c4d2-a94e-4647-b926-662243d57662" providerId="ADAL" clId="{19293672-CBDD-4EC5-B6C9-68A32B7C92E1}" dt="2019-03-06T05:04:59.553" v="44"/>
          <ac:spMkLst>
            <pc:docMk/>
            <pc:sldMk cId="3190081075" sldId="264"/>
            <ac:spMk id="4" creationId="{535176FB-3546-4C43-A6F7-4CBFCF7DFC41}"/>
          </ac:spMkLst>
        </pc:spChg>
        <pc:spChg chg="del">
          <ac:chgData name="Jason Schirck" userId="3b59c4d2-a94e-4647-b926-662243d57662" providerId="ADAL" clId="{19293672-CBDD-4EC5-B6C9-68A32B7C92E1}" dt="2019-03-06T05:06:26.119" v="49" actId="478"/>
          <ac:spMkLst>
            <pc:docMk/>
            <pc:sldMk cId="3190081075" sldId="264"/>
            <ac:spMk id="5" creationId="{A7482F11-D9C4-472C-ACC7-4E84DB796E17}"/>
          </ac:spMkLst>
        </pc:spChg>
        <pc:picChg chg="add mod">
          <ac:chgData name="Jason Schirck" userId="3b59c4d2-a94e-4647-b926-662243d57662" providerId="ADAL" clId="{19293672-CBDD-4EC5-B6C9-68A32B7C92E1}" dt="2019-03-06T13:13:35.624" v="399" actId="1076"/>
          <ac:picMkLst>
            <pc:docMk/>
            <pc:sldMk cId="3190081075" sldId="264"/>
            <ac:picMk id="7" creationId="{C98E5241-17AE-4584-B965-950CD2A30B35}"/>
          </ac:picMkLst>
        </pc:picChg>
        <pc:picChg chg="del">
          <ac:chgData name="Jason Schirck" userId="3b59c4d2-a94e-4647-b926-662243d57662" providerId="ADAL" clId="{19293672-CBDD-4EC5-B6C9-68A32B7C92E1}" dt="2019-03-06T05:04:55.273" v="42" actId="478"/>
          <ac:picMkLst>
            <pc:docMk/>
            <pc:sldMk cId="3190081075" sldId="264"/>
            <ac:picMk id="7172" creationId="{25908A31-E3B4-49DC-9839-C7EFE243B009}"/>
          </ac:picMkLst>
        </pc:picChg>
      </pc:sldChg>
      <pc:sldChg chg="addSp delSp modSp">
        <pc:chgData name="Jason Schirck" userId="3b59c4d2-a94e-4647-b926-662243d57662" providerId="ADAL" clId="{19293672-CBDD-4EC5-B6C9-68A32B7C92E1}" dt="2019-03-06T14:30:57.119" v="673" actId="1076"/>
        <pc:sldMkLst>
          <pc:docMk/>
          <pc:sldMk cId="628209815" sldId="265"/>
        </pc:sldMkLst>
        <pc:spChg chg="del">
          <ac:chgData name="Jason Schirck" userId="3b59c4d2-a94e-4647-b926-662243d57662" providerId="ADAL" clId="{19293672-CBDD-4EC5-B6C9-68A32B7C92E1}" dt="2019-03-06T13:59:59.506" v="600" actId="478"/>
          <ac:spMkLst>
            <pc:docMk/>
            <pc:sldMk cId="628209815" sldId="265"/>
            <ac:spMk id="4" creationId="{81EA7B3C-4036-4089-BAFF-3B9FB9748787}"/>
          </ac:spMkLst>
        </pc:spChg>
        <pc:spChg chg="mod">
          <ac:chgData name="Jason Schirck" userId="3b59c4d2-a94e-4647-b926-662243d57662" providerId="ADAL" clId="{19293672-CBDD-4EC5-B6C9-68A32B7C92E1}" dt="2019-03-06T14:06:39.095" v="625" actId="1076"/>
          <ac:spMkLst>
            <pc:docMk/>
            <pc:sldMk cId="628209815" sldId="265"/>
            <ac:spMk id="6" creationId="{D4270B11-57A4-4B83-859E-44AFA24429A8}"/>
          </ac:spMkLst>
        </pc:spChg>
        <pc:spChg chg="add mod">
          <ac:chgData name="Jason Schirck" userId="3b59c4d2-a94e-4647-b926-662243d57662" providerId="ADAL" clId="{19293672-CBDD-4EC5-B6C9-68A32B7C92E1}" dt="2019-03-06T14:28:52.696" v="658" actId="1076"/>
          <ac:spMkLst>
            <pc:docMk/>
            <pc:sldMk cId="628209815" sldId="265"/>
            <ac:spMk id="11" creationId="{83D3556F-BAEB-4633-AF39-139910808A5E}"/>
          </ac:spMkLst>
        </pc:spChg>
        <pc:graphicFrameChg chg="del mod">
          <ac:chgData name="Jason Schirck" userId="3b59c4d2-a94e-4647-b926-662243d57662" providerId="ADAL" clId="{19293672-CBDD-4EC5-B6C9-68A32B7C92E1}" dt="2019-03-06T14:30:18.765" v="664" actId="478"/>
          <ac:graphicFrameMkLst>
            <pc:docMk/>
            <pc:sldMk cId="628209815" sldId="265"/>
            <ac:graphicFrameMk id="7" creationId="{795469A0-5583-46D2-8879-3479F1F0C95D}"/>
          </ac:graphicFrameMkLst>
        </pc:graphicFrameChg>
        <pc:graphicFrameChg chg="add mod modGraphic">
          <ac:chgData name="Jason Schirck" userId="3b59c4d2-a94e-4647-b926-662243d57662" providerId="ADAL" clId="{19293672-CBDD-4EC5-B6C9-68A32B7C92E1}" dt="2019-03-06T14:30:57.119" v="673" actId="1076"/>
          <ac:graphicFrameMkLst>
            <pc:docMk/>
            <pc:sldMk cId="628209815" sldId="265"/>
            <ac:graphicFrameMk id="12" creationId="{2C0A1B7A-3A6D-4B75-9CDB-7EB238DC0F7D}"/>
          </ac:graphicFrameMkLst>
        </pc:graphicFrameChg>
        <pc:picChg chg="del mod">
          <ac:chgData name="Jason Schirck" userId="3b59c4d2-a94e-4647-b926-662243d57662" providerId="ADAL" clId="{19293672-CBDD-4EC5-B6C9-68A32B7C92E1}" dt="2019-03-06T14:05:38.543" v="615" actId="478"/>
          <ac:picMkLst>
            <pc:docMk/>
            <pc:sldMk cId="628209815" sldId="265"/>
            <ac:picMk id="3" creationId="{C14FBDD0-FEEB-4D42-9267-C13FCD4A1148}"/>
          </ac:picMkLst>
        </pc:picChg>
        <pc:picChg chg="add mod">
          <ac:chgData name="Jason Schirck" userId="3b59c4d2-a94e-4647-b926-662243d57662" providerId="ADAL" clId="{19293672-CBDD-4EC5-B6C9-68A32B7C92E1}" dt="2019-03-06T14:06:51.132" v="635" actId="1038"/>
          <ac:picMkLst>
            <pc:docMk/>
            <pc:sldMk cId="628209815" sldId="265"/>
            <ac:picMk id="9" creationId="{E07982A8-C575-40B6-BD02-955D0B7F5E2B}"/>
          </ac:picMkLst>
        </pc:picChg>
        <pc:picChg chg="add mod">
          <ac:chgData name="Jason Schirck" userId="3b59c4d2-a94e-4647-b926-662243d57662" providerId="ADAL" clId="{19293672-CBDD-4EC5-B6C9-68A32B7C92E1}" dt="2019-03-06T14:06:30.816" v="622" actId="1076"/>
          <ac:picMkLst>
            <pc:docMk/>
            <pc:sldMk cId="628209815" sldId="265"/>
            <ac:picMk id="10" creationId="{89CCA4A7-5643-4BD4-AD58-A82B6D2F09C1}"/>
          </ac:picMkLst>
        </pc:picChg>
        <pc:picChg chg="del">
          <ac:chgData name="Jason Schirck" userId="3b59c4d2-a94e-4647-b926-662243d57662" providerId="ADAL" clId="{19293672-CBDD-4EC5-B6C9-68A32B7C92E1}" dt="2019-03-06T13:59:57.758" v="599" actId="478"/>
          <ac:picMkLst>
            <pc:docMk/>
            <pc:sldMk cId="628209815" sldId="265"/>
            <ac:picMk id="6146" creationId="{6E88996B-88E1-4C47-84E7-747F0EE851B0}"/>
          </ac:picMkLst>
        </pc:picChg>
      </pc:sldChg>
      <pc:sldChg chg="addSp modSp">
        <pc:chgData name="Jason Schirck" userId="3b59c4d2-a94e-4647-b926-662243d57662" providerId="ADAL" clId="{19293672-CBDD-4EC5-B6C9-68A32B7C92E1}" dt="2019-03-06T12:57:26.044" v="329" actId="1076"/>
        <pc:sldMkLst>
          <pc:docMk/>
          <pc:sldMk cId="3883186673" sldId="268"/>
        </pc:sldMkLst>
        <pc:spChg chg="add mod">
          <ac:chgData name="Jason Schirck" userId="3b59c4d2-a94e-4647-b926-662243d57662" providerId="ADAL" clId="{19293672-CBDD-4EC5-B6C9-68A32B7C92E1}" dt="2019-03-06T12:57:26.044" v="329" actId="1076"/>
          <ac:spMkLst>
            <pc:docMk/>
            <pc:sldMk cId="3883186673" sldId="268"/>
            <ac:spMk id="3" creationId="{35448FF6-DEF2-47D5-BC05-CE833DDF5A87}"/>
          </ac:spMkLst>
        </pc:spChg>
        <pc:picChg chg="add mod">
          <ac:chgData name="Jason Schirck" userId="3b59c4d2-a94e-4647-b926-662243d57662" providerId="ADAL" clId="{19293672-CBDD-4EC5-B6C9-68A32B7C92E1}" dt="2019-03-06T12:56:02.321" v="319" actId="1076"/>
          <ac:picMkLst>
            <pc:docMk/>
            <pc:sldMk cId="3883186673" sldId="268"/>
            <ac:picMk id="3074" creationId="{6B0005E8-B0A9-46F1-88DC-39AD056CFA2F}"/>
          </ac:picMkLst>
        </pc:picChg>
      </pc:sldChg>
      <pc:sldChg chg="addSp delSp modSp add ord">
        <pc:chgData name="Jason Schirck" userId="3b59c4d2-a94e-4647-b926-662243d57662" providerId="ADAL" clId="{19293672-CBDD-4EC5-B6C9-68A32B7C92E1}" dt="2019-03-06T13:37:41.556" v="567" actId="20577"/>
        <pc:sldMkLst>
          <pc:docMk/>
          <pc:sldMk cId="2246407567" sldId="269"/>
        </pc:sldMkLst>
        <pc:spChg chg="mod">
          <ac:chgData name="Jason Schirck" userId="3b59c4d2-a94e-4647-b926-662243d57662" providerId="ADAL" clId="{19293672-CBDD-4EC5-B6C9-68A32B7C92E1}" dt="2019-03-06T12:45:17.889" v="97" actId="20577"/>
          <ac:spMkLst>
            <pc:docMk/>
            <pc:sldMk cId="2246407567" sldId="269"/>
            <ac:spMk id="2" creationId="{1427556A-2CD4-444D-A4F4-0C0FD8B3B0CB}"/>
          </ac:spMkLst>
        </pc:spChg>
        <pc:spChg chg="mod">
          <ac:chgData name="Jason Schirck" userId="3b59c4d2-a94e-4647-b926-662243d57662" providerId="ADAL" clId="{19293672-CBDD-4EC5-B6C9-68A32B7C92E1}" dt="2019-03-06T13:37:41.556" v="567" actId="20577"/>
          <ac:spMkLst>
            <pc:docMk/>
            <pc:sldMk cId="2246407567" sldId="269"/>
            <ac:spMk id="4" creationId="{7AFDB54F-9BD5-4E30-885C-2C36F688EC05}"/>
          </ac:spMkLst>
        </pc:spChg>
        <pc:spChg chg="add mod">
          <ac:chgData name="Jason Schirck" userId="3b59c4d2-a94e-4647-b926-662243d57662" providerId="ADAL" clId="{19293672-CBDD-4EC5-B6C9-68A32B7C92E1}" dt="2019-03-06T13:16:43.994" v="472" actId="1076"/>
          <ac:spMkLst>
            <pc:docMk/>
            <pc:sldMk cId="2246407567" sldId="269"/>
            <ac:spMk id="7" creationId="{2A12F48D-9E4E-4BE0-A680-761AE4DDE6A4}"/>
          </ac:spMkLst>
        </pc:spChg>
        <pc:graphicFrameChg chg="del">
          <ac:chgData name="Jason Schirck" userId="3b59c4d2-a94e-4647-b926-662243d57662" providerId="ADAL" clId="{19293672-CBDD-4EC5-B6C9-68A32B7C92E1}" dt="2019-03-06T12:45:28.594" v="98" actId="478"/>
          <ac:graphicFrameMkLst>
            <pc:docMk/>
            <pc:sldMk cId="2246407567" sldId="269"/>
            <ac:graphicFrameMk id="9" creationId="{85038229-C1A5-4D8C-A523-E5AAA6D2099B}"/>
          </ac:graphicFrameMkLst>
        </pc:graphicFrameChg>
        <pc:picChg chg="add mod">
          <ac:chgData name="Jason Schirck" userId="3b59c4d2-a94e-4647-b926-662243d57662" providerId="ADAL" clId="{19293672-CBDD-4EC5-B6C9-68A32B7C92E1}" dt="2019-03-06T13:29:28.314" v="475" actId="1076"/>
          <ac:picMkLst>
            <pc:docMk/>
            <pc:sldMk cId="2246407567" sldId="269"/>
            <ac:picMk id="5" creationId="{316383DF-2280-4C8E-9182-539B4876781B}"/>
          </ac:picMkLst>
        </pc:picChg>
        <pc:picChg chg="del">
          <ac:chgData name="Jason Schirck" userId="3b59c4d2-a94e-4647-b926-662243d57662" providerId="ADAL" clId="{19293672-CBDD-4EC5-B6C9-68A32B7C92E1}" dt="2019-03-06T12:45:40.206" v="102" actId="478"/>
          <ac:picMkLst>
            <pc:docMk/>
            <pc:sldMk cId="2246407567" sldId="269"/>
            <ac:picMk id="8" creationId="{9DC61095-BFD1-4B1B-AF09-DE8C529E4FAE}"/>
          </ac:picMkLst>
        </pc:picChg>
        <pc:picChg chg="del">
          <ac:chgData name="Jason Schirck" userId="3b59c4d2-a94e-4647-b926-662243d57662" providerId="ADAL" clId="{19293672-CBDD-4EC5-B6C9-68A32B7C92E1}" dt="2019-03-06T12:45:38.722" v="101" actId="478"/>
          <ac:picMkLst>
            <pc:docMk/>
            <pc:sldMk cId="2246407567" sldId="269"/>
            <ac:picMk id="13" creationId="{030EF30B-8978-4EE4-A478-8706286BBA4C}"/>
          </ac:picMkLst>
        </pc:picChg>
        <pc:picChg chg="del">
          <ac:chgData name="Jason Schirck" userId="3b59c4d2-a94e-4647-b926-662243d57662" providerId="ADAL" clId="{19293672-CBDD-4EC5-B6C9-68A32B7C92E1}" dt="2019-03-06T12:45:36.546" v="100" actId="478"/>
          <ac:picMkLst>
            <pc:docMk/>
            <pc:sldMk cId="2246407567" sldId="269"/>
            <ac:picMk id="15" creationId="{FA4C4850-1BD3-4C00-807D-5DF18D170B32}"/>
          </ac:picMkLst>
        </pc:picChg>
        <pc:picChg chg="del">
          <ac:chgData name="Jason Schirck" userId="3b59c4d2-a94e-4647-b926-662243d57662" providerId="ADAL" clId="{19293672-CBDD-4EC5-B6C9-68A32B7C92E1}" dt="2019-03-06T12:45:31.819" v="99" actId="478"/>
          <ac:picMkLst>
            <pc:docMk/>
            <pc:sldMk cId="2246407567" sldId="269"/>
            <ac:picMk id="17" creationId="{97A1FB4C-5895-4EA3-9867-0FFD37611176}"/>
          </ac:picMkLst>
        </pc:picChg>
      </pc:sldChg>
    </pc:docChg>
  </pc:docChgLst>
  <pc:docChgLst>
    <pc:chgData name="Restad, Michael" userId="S::michael.restad@ndus.edu::b9c442f3-008f-4282-bcee-3bb7e3b559c4" providerId="AD" clId="Web-{17340426-AA91-48CA-978C-253187F9C32B}"/>
    <pc:docChg chg="modSld">
      <pc:chgData name="Restad, Michael" userId="S::michael.restad@ndus.edu::b9c442f3-008f-4282-bcee-3bb7e3b559c4" providerId="AD" clId="Web-{17340426-AA91-48CA-978C-253187F9C32B}" dt="2019-03-05T16:54:31.265" v="1315" actId="1076"/>
      <pc:docMkLst>
        <pc:docMk/>
      </pc:docMkLst>
      <pc:sldChg chg="addSp delSp modSp">
        <pc:chgData name="Restad, Michael" userId="S::michael.restad@ndus.edu::b9c442f3-008f-4282-bcee-3bb7e3b559c4" providerId="AD" clId="Web-{17340426-AA91-48CA-978C-253187F9C32B}" dt="2019-03-05T16:54:31.265" v="1315" actId="1076"/>
        <pc:sldMkLst>
          <pc:docMk/>
          <pc:sldMk cId="3555583538" sldId="257"/>
        </pc:sldMkLst>
        <pc:spChg chg="mod">
          <ac:chgData name="Restad, Michael" userId="S::michael.restad@ndus.edu::b9c442f3-008f-4282-bcee-3bb7e3b559c4" providerId="AD" clId="Web-{17340426-AA91-48CA-978C-253187F9C32B}" dt="2019-03-05T16:50:37.492" v="1308" actId="20577"/>
          <ac:spMkLst>
            <pc:docMk/>
            <pc:sldMk cId="3555583538" sldId="257"/>
            <ac:spMk id="2" creationId="{1427556A-2CD4-444D-A4F4-0C0FD8B3B0CB}"/>
          </ac:spMkLst>
        </pc:spChg>
        <pc:spChg chg="del mod">
          <ac:chgData name="Restad, Michael" userId="S::michael.restad@ndus.edu::b9c442f3-008f-4282-bcee-3bb7e3b559c4" providerId="AD" clId="Web-{17340426-AA91-48CA-978C-253187F9C32B}" dt="2019-03-05T16:36:18.495" v="667"/>
          <ac:spMkLst>
            <pc:docMk/>
            <pc:sldMk cId="3555583538" sldId="257"/>
            <ac:spMk id="3" creationId="{6B177560-F408-4321-A427-9F6C71B3A707}"/>
          </ac:spMkLst>
        </pc:spChg>
        <pc:picChg chg="add mod">
          <ac:chgData name="Restad, Michael" userId="S::michael.restad@ndus.edu::b9c442f3-008f-4282-bcee-3bb7e3b559c4" providerId="AD" clId="Web-{17340426-AA91-48CA-978C-253187F9C32B}" dt="2019-03-05T16:50:51.131" v="1310" actId="1076"/>
          <ac:picMkLst>
            <pc:docMk/>
            <pc:sldMk cId="3555583538" sldId="257"/>
            <ac:picMk id="4" creationId="{66BA9B97-D7E0-4726-8816-2C2D5AFA1EEA}"/>
          </ac:picMkLst>
        </pc:picChg>
        <pc:picChg chg="add mod">
          <ac:chgData name="Restad, Michael" userId="S::michael.restad@ndus.edu::b9c442f3-008f-4282-bcee-3bb7e3b559c4" providerId="AD" clId="Web-{17340426-AA91-48CA-978C-253187F9C32B}" dt="2019-03-05T16:54:31.265" v="1315" actId="1076"/>
          <ac:picMkLst>
            <pc:docMk/>
            <pc:sldMk cId="3555583538" sldId="257"/>
            <ac:picMk id="6" creationId="{0897A20A-54DF-4106-B2B7-8F75092F125A}"/>
          </ac:picMkLst>
        </pc:picChg>
      </pc:sldChg>
      <pc:sldChg chg="addSp delSp modSp">
        <pc:chgData name="Restad, Michael" userId="S::michael.restad@ndus.edu::b9c442f3-008f-4282-bcee-3bb7e3b559c4" providerId="AD" clId="Web-{17340426-AA91-48CA-978C-253187F9C32B}" dt="2019-03-05T15:36:24.828" v="522" actId="20577"/>
        <pc:sldMkLst>
          <pc:docMk/>
          <pc:sldMk cId="3933074674" sldId="261"/>
        </pc:sldMkLst>
        <pc:spChg chg="mod">
          <ac:chgData name="Restad, Michael" userId="S::michael.restad@ndus.edu::b9c442f3-008f-4282-bcee-3bb7e3b559c4" providerId="AD" clId="Web-{17340426-AA91-48CA-978C-253187F9C32B}" dt="2019-03-05T15:22:20.580" v="60" actId="20577"/>
          <ac:spMkLst>
            <pc:docMk/>
            <pc:sldMk cId="3933074674" sldId="261"/>
            <ac:spMk id="2" creationId="{1427556A-2CD4-444D-A4F4-0C0FD8B3B0CB}"/>
          </ac:spMkLst>
        </pc:spChg>
        <pc:spChg chg="add mod">
          <ac:chgData name="Restad, Michael" userId="S::michael.restad@ndus.edu::b9c442f3-008f-4282-bcee-3bb7e3b559c4" providerId="AD" clId="Web-{17340426-AA91-48CA-978C-253187F9C32B}" dt="2019-03-05T15:36:24.828" v="522" actId="20577"/>
          <ac:spMkLst>
            <pc:docMk/>
            <pc:sldMk cId="3933074674" sldId="261"/>
            <ac:spMk id="3" creationId="{97C13F7A-6929-4364-9086-4880FB9DF1AB}"/>
          </ac:spMkLst>
        </pc:spChg>
        <pc:spChg chg="mod">
          <ac:chgData name="Restad, Michael" userId="S::michael.restad@ndus.edu::b9c442f3-008f-4282-bcee-3bb7e3b559c4" providerId="AD" clId="Web-{17340426-AA91-48CA-978C-253187F9C32B}" dt="2019-03-05T15:05:33.505" v="23" actId="1076"/>
          <ac:spMkLst>
            <pc:docMk/>
            <pc:sldMk cId="3933074674" sldId="261"/>
            <ac:spMk id="5" creationId="{4DB13267-7BDF-426F-8A44-455E07B1573D}"/>
          </ac:spMkLst>
        </pc:spChg>
        <pc:spChg chg="add mod">
          <ac:chgData name="Restad, Michael" userId="S::michael.restad@ndus.edu::b9c442f3-008f-4282-bcee-3bb7e3b559c4" providerId="AD" clId="Web-{17340426-AA91-48CA-978C-253187F9C32B}" dt="2019-03-05T15:24:01.814" v="71" actId="1076"/>
          <ac:spMkLst>
            <pc:docMk/>
            <pc:sldMk cId="3933074674" sldId="261"/>
            <ac:spMk id="14" creationId="{7628EC72-3D92-442C-B223-70360D682053}"/>
          </ac:spMkLst>
        </pc:spChg>
        <pc:picChg chg="add del mod">
          <ac:chgData name="Restad, Michael" userId="S::michael.restad@ndus.edu::b9c442f3-008f-4282-bcee-3bb7e3b559c4" providerId="AD" clId="Web-{17340426-AA91-48CA-978C-253187F9C32B}" dt="2019-03-05T15:20:01.112" v="27"/>
          <ac:picMkLst>
            <pc:docMk/>
            <pc:sldMk cId="3933074674" sldId="261"/>
            <ac:picMk id="4" creationId="{02DD02C3-7559-488B-A629-50B38C28546E}"/>
          </ac:picMkLst>
        </pc:picChg>
        <pc:picChg chg="add del mod">
          <ac:chgData name="Restad, Michael" userId="S::michael.restad@ndus.edu::b9c442f3-008f-4282-bcee-3bb7e3b559c4" providerId="AD" clId="Web-{17340426-AA91-48CA-978C-253187F9C32B}" dt="2019-03-05T15:20:14.987" v="30"/>
          <ac:picMkLst>
            <pc:docMk/>
            <pc:sldMk cId="3933074674" sldId="261"/>
            <ac:picMk id="7" creationId="{BE39D9BF-5623-4363-B7D2-FB8362E2FE54}"/>
          </ac:picMkLst>
        </pc:picChg>
        <pc:picChg chg="add del mod">
          <ac:chgData name="Restad, Michael" userId="S::michael.restad@ndus.edu::b9c442f3-008f-4282-bcee-3bb7e3b559c4" providerId="AD" clId="Web-{17340426-AA91-48CA-978C-253187F9C32B}" dt="2019-03-05T15:20:31.674" v="32"/>
          <ac:picMkLst>
            <pc:docMk/>
            <pc:sldMk cId="3933074674" sldId="261"/>
            <ac:picMk id="9" creationId="{B3C1208D-8547-42BB-8158-1215D5A0DB3F}"/>
          </ac:picMkLst>
        </pc:picChg>
        <pc:picChg chg="add mod">
          <ac:chgData name="Restad, Michael" userId="S::michael.restad@ndus.edu::b9c442f3-008f-4282-bcee-3bb7e3b559c4" providerId="AD" clId="Web-{17340426-AA91-48CA-978C-253187F9C32B}" dt="2019-03-05T15:23:29.190" v="69" actId="1076"/>
          <ac:picMkLst>
            <pc:docMk/>
            <pc:sldMk cId="3933074674" sldId="261"/>
            <ac:picMk id="11" creationId="{B13257E3-1707-49F4-B017-61D0B10F309C}"/>
          </ac:picMkLst>
        </pc:picChg>
        <pc:picChg chg="mod">
          <ac:chgData name="Restad, Michael" userId="S::michael.restad@ndus.edu::b9c442f3-008f-4282-bcee-3bb7e3b559c4" providerId="AD" clId="Web-{17340426-AA91-48CA-978C-253187F9C32B}" dt="2019-03-05T15:23:22.861" v="68" actId="1076"/>
          <ac:picMkLst>
            <pc:docMk/>
            <pc:sldMk cId="3933074674" sldId="261"/>
            <ac:picMk id="2050" creationId="{A4ED473B-1C94-4CF0-BE75-6D85DE2A586C}"/>
          </ac:picMkLst>
        </pc:picChg>
      </pc:sldChg>
      <pc:sldChg chg="addSp delSp modSp">
        <pc:chgData name="Restad, Michael" userId="S::michael.restad@ndus.edu::b9c442f3-008f-4282-bcee-3bb7e3b559c4" providerId="AD" clId="Web-{17340426-AA91-48CA-978C-253187F9C32B}" dt="2019-03-05T16:47:43.438" v="1255" actId="14100"/>
        <pc:sldMkLst>
          <pc:docMk/>
          <pc:sldMk cId="3239030310" sldId="263"/>
        </pc:sldMkLst>
        <pc:spChg chg="mod">
          <ac:chgData name="Restad, Michael" userId="S::michael.restad@ndus.edu::b9c442f3-008f-4282-bcee-3bb7e3b559c4" providerId="AD" clId="Web-{17340426-AA91-48CA-978C-253187F9C32B}" dt="2019-03-05T16:44:29.479" v="1236" actId="1076"/>
          <ac:spMkLst>
            <pc:docMk/>
            <pc:sldMk cId="3239030310" sldId="263"/>
            <ac:spMk id="2" creationId="{1427556A-2CD4-444D-A4F4-0C0FD8B3B0CB}"/>
          </ac:spMkLst>
        </pc:spChg>
        <pc:spChg chg="add mod">
          <ac:chgData name="Restad, Michael" userId="S::michael.restad@ndus.edu::b9c442f3-008f-4282-bcee-3bb7e3b559c4" providerId="AD" clId="Web-{17340426-AA91-48CA-978C-253187F9C32B}" dt="2019-03-05T16:45:53.356" v="1248" actId="14100"/>
          <ac:spMkLst>
            <pc:docMk/>
            <pc:sldMk cId="3239030310" sldId="263"/>
            <ac:spMk id="4" creationId="{7AFDB54F-9BD5-4E30-885C-2C36F688EC05}"/>
          </ac:spMkLst>
        </pc:spChg>
        <pc:spChg chg="add mod">
          <ac:chgData name="Restad, Michael" userId="S::michael.restad@ndus.edu::b9c442f3-008f-4282-bcee-3bb7e3b559c4" providerId="AD" clId="Web-{17340426-AA91-48CA-978C-253187F9C32B}" dt="2019-03-05T16:42:15.522" v="1017" actId="20577"/>
          <ac:spMkLst>
            <pc:docMk/>
            <pc:sldMk cId="3239030310" sldId="263"/>
            <ac:spMk id="6" creationId="{4C0B4913-8516-455D-B035-C40EB758D65F}"/>
          </ac:spMkLst>
        </pc:spChg>
        <pc:spChg chg="del">
          <ac:chgData name="Restad, Michael" userId="S::michael.restad@ndus.edu::b9c442f3-008f-4282-bcee-3bb7e3b559c4" providerId="AD" clId="Web-{17340426-AA91-48CA-978C-253187F9C32B}" dt="2019-03-05T16:36:31.417" v="669"/>
          <ac:spMkLst>
            <pc:docMk/>
            <pc:sldMk cId="3239030310" sldId="263"/>
            <ac:spMk id="11" creationId="{10ED7C7E-FD43-4204-865E-31DA5FEA6227}"/>
          </ac:spMkLst>
        </pc:spChg>
        <pc:graphicFrameChg chg="mod">
          <ac:chgData name="Restad, Michael" userId="S::michael.restad@ndus.edu::b9c442f3-008f-4282-bcee-3bb7e3b559c4" providerId="AD" clId="Web-{17340426-AA91-48CA-978C-253187F9C32B}" dt="2019-03-05T16:41:01.973" v="895" actId="1076"/>
          <ac:graphicFrameMkLst>
            <pc:docMk/>
            <pc:sldMk cId="3239030310" sldId="263"/>
            <ac:graphicFrameMk id="9" creationId="{85038229-C1A5-4D8C-A523-E5AAA6D2099B}"/>
          </ac:graphicFrameMkLst>
        </pc:graphicFrameChg>
        <pc:picChg chg="add del mod">
          <ac:chgData name="Restad, Michael" userId="S::michael.restad@ndus.edu::b9c442f3-008f-4282-bcee-3bb7e3b559c4" providerId="AD" clId="Web-{17340426-AA91-48CA-978C-253187F9C32B}" dt="2019-03-05T16:36:26.043" v="668"/>
          <ac:picMkLst>
            <pc:docMk/>
            <pc:sldMk cId="3239030310" sldId="263"/>
            <ac:picMk id="3" creationId="{DF2D299E-493E-4F99-A2FA-C248002FB47D}"/>
          </ac:picMkLst>
        </pc:picChg>
        <pc:picChg chg="add del mod">
          <ac:chgData name="Restad, Michael" userId="S::michael.restad@ndus.edu::b9c442f3-008f-4282-bcee-3bb7e3b559c4" providerId="AD" clId="Web-{17340426-AA91-48CA-978C-253187F9C32B}" dt="2019-03-05T16:36:40.293" v="672"/>
          <ac:picMkLst>
            <pc:docMk/>
            <pc:sldMk cId="3239030310" sldId="263"/>
            <ac:picMk id="5" creationId="{C71F449D-8572-4502-8091-3D4A750EEE9D}"/>
          </ac:picMkLst>
        </pc:picChg>
        <pc:picChg chg="add del mod">
          <ac:chgData name="Restad, Michael" userId="S::michael.restad@ndus.edu::b9c442f3-008f-4282-bcee-3bb7e3b559c4" providerId="AD" clId="Web-{17340426-AA91-48CA-978C-253187F9C32B}" dt="2019-03-05T16:36:36.699" v="670"/>
          <ac:picMkLst>
            <pc:docMk/>
            <pc:sldMk cId="3239030310" sldId="263"/>
            <ac:picMk id="7" creationId="{B360A9FD-CE67-4489-8B83-1E2FC6B56438}"/>
          </ac:picMkLst>
        </pc:picChg>
        <pc:picChg chg="add mod">
          <ac:chgData name="Restad, Michael" userId="S::michael.restad@ndus.edu::b9c442f3-008f-4282-bcee-3bb7e3b559c4" providerId="AD" clId="Web-{17340426-AA91-48CA-978C-253187F9C32B}" dt="2019-03-05T16:45:01.230" v="1239" actId="14100"/>
          <ac:picMkLst>
            <pc:docMk/>
            <pc:sldMk cId="3239030310" sldId="263"/>
            <ac:picMk id="8" creationId="{9DC61095-BFD1-4B1B-AF09-DE8C529E4FAE}"/>
          </ac:picMkLst>
        </pc:picChg>
        <pc:picChg chg="add del mod">
          <ac:chgData name="Restad, Michael" userId="S::michael.restad@ndus.edu::b9c442f3-008f-4282-bcee-3bb7e3b559c4" providerId="AD" clId="Web-{17340426-AA91-48CA-978C-253187F9C32B}" dt="2019-03-05T16:36:38.216" v="671"/>
          <ac:picMkLst>
            <pc:docMk/>
            <pc:sldMk cId="3239030310" sldId="263"/>
            <ac:picMk id="10" creationId="{8A591772-4D58-4F3E-B007-1701510EDAC6}"/>
          </ac:picMkLst>
        </pc:picChg>
        <pc:picChg chg="add mod">
          <ac:chgData name="Restad, Michael" userId="S::michael.restad@ndus.edu::b9c442f3-008f-4282-bcee-3bb7e3b559c4" providerId="AD" clId="Web-{17340426-AA91-48CA-978C-253187F9C32B}" dt="2019-03-05T16:45:35.168" v="1242" actId="14100"/>
          <ac:picMkLst>
            <pc:docMk/>
            <pc:sldMk cId="3239030310" sldId="263"/>
            <ac:picMk id="13" creationId="{030EF30B-8978-4EE4-A478-8706286BBA4C}"/>
          </ac:picMkLst>
        </pc:picChg>
        <pc:picChg chg="add mod">
          <ac:chgData name="Restad, Michael" userId="S::michael.restad@ndus.edu::b9c442f3-008f-4282-bcee-3bb7e3b559c4" providerId="AD" clId="Web-{17340426-AA91-48CA-978C-253187F9C32B}" dt="2019-03-05T16:46:21.263" v="1252" actId="14100"/>
          <ac:picMkLst>
            <pc:docMk/>
            <pc:sldMk cId="3239030310" sldId="263"/>
            <ac:picMk id="15" creationId="{FA4C4850-1BD3-4C00-807D-5DF18D170B32}"/>
          </ac:picMkLst>
        </pc:picChg>
        <pc:picChg chg="add mod">
          <ac:chgData name="Restad, Michael" userId="S::michael.restad@ndus.edu::b9c442f3-008f-4282-bcee-3bb7e3b559c4" providerId="AD" clId="Web-{17340426-AA91-48CA-978C-253187F9C32B}" dt="2019-03-05T16:47:43.438" v="1255" actId="14100"/>
          <ac:picMkLst>
            <pc:docMk/>
            <pc:sldMk cId="3239030310" sldId="263"/>
            <ac:picMk id="17" creationId="{97A1FB4C-5895-4EA3-9867-0FFD37611176}"/>
          </ac:picMkLst>
        </pc:picChg>
      </pc:sldChg>
      <pc:sldChg chg="addSp modSp">
        <pc:chgData name="Restad, Michael" userId="S::michael.restad@ndus.edu::b9c442f3-008f-4282-bcee-3bb7e3b559c4" providerId="AD" clId="Web-{17340426-AA91-48CA-978C-253187F9C32B}" dt="2019-03-05T16:32:09.035" v="661" actId="20577"/>
        <pc:sldMkLst>
          <pc:docMk/>
          <pc:sldMk cId="2041303458" sldId="267"/>
        </pc:sldMkLst>
        <pc:spChg chg="add mod">
          <ac:chgData name="Restad, Michael" userId="S::michael.restad@ndus.edu::b9c442f3-008f-4282-bcee-3bb7e3b559c4" providerId="AD" clId="Web-{17340426-AA91-48CA-978C-253187F9C32B}" dt="2019-03-05T16:32:09.035" v="661" actId="20577"/>
          <ac:spMkLst>
            <pc:docMk/>
            <pc:sldMk cId="2041303458" sldId="267"/>
            <ac:spMk id="3" creationId="{084FADDF-DA88-4558-98DE-1D6410644D41}"/>
          </ac:spMkLst>
        </pc:spChg>
        <pc:picChg chg="mod">
          <ac:chgData name="Restad, Michael" userId="S::michael.restad@ndus.edu::b9c442f3-008f-4282-bcee-3bb7e3b559c4" providerId="AD" clId="Web-{17340426-AA91-48CA-978C-253187F9C32B}" dt="2019-03-05T16:31:50.615" v="658" actId="1076"/>
          <ac:picMkLst>
            <pc:docMk/>
            <pc:sldMk cId="2041303458" sldId="267"/>
            <ac:picMk id="3078" creationId="{F57EFF75-2F57-4FC1-BA41-3928B071A97C}"/>
          </ac:picMkLst>
        </pc:picChg>
      </pc:sldChg>
    </pc:docChg>
  </pc:docChgLst>
  <pc:docChgLst>
    <pc:chgData name="Stang, Luke" userId="S::luke.stang@ndus.edu::c4917e9f-423e-4947-88e1-8d92d7e29b8a" providerId="AD" clId="Web-{ED0960B3-0C02-4832-A44C-5DAA4CC00D03}"/>
    <pc:docChg chg="modSld">
      <pc:chgData name="Stang, Luke" userId="S::luke.stang@ndus.edu::c4917e9f-423e-4947-88e1-8d92d7e29b8a" providerId="AD" clId="Web-{ED0960B3-0C02-4832-A44C-5DAA4CC00D03}" dt="2019-03-06T14:06:14.434" v="145" actId="14100"/>
      <pc:docMkLst>
        <pc:docMk/>
      </pc:docMkLst>
      <pc:sldChg chg="modSp">
        <pc:chgData name="Stang, Luke" userId="S::luke.stang@ndus.edu::c4917e9f-423e-4947-88e1-8d92d7e29b8a" providerId="AD" clId="Web-{ED0960B3-0C02-4832-A44C-5DAA4CC00D03}" dt="2019-03-06T12:51:19.480" v="9" actId="1076"/>
        <pc:sldMkLst>
          <pc:docMk/>
          <pc:sldMk cId="3239030310" sldId="263"/>
        </pc:sldMkLst>
        <pc:picChg chg="mod">
          <ac:chgData name="Stang, Luke" userId="S::luke.stang@ndus.edu::c4917e9f-423e-4947-88e1-8d92d7e29b8a" providerId="AD" clId="Web-{ED0960B3-0C02-4832-A44C-5DAA4CC00D03}" dt="2019-03-06T12:50:37.448" v="4" actId="1076"/>
          <ac:picMkLst>
            <pc:docMk/>
            <pc:sldMk cId="3239030310" sldId="263"/>
            <ac:picMk id="8" creationId="{9DC61095-BFD1-4B1B-AF09-DE8C529E4FAE}"/>
          </ac:picMkLst>
        </pc:picChg>
        <pc:picChg chg="mod">
          <ac:chgData name="Stang, Luke" userId="S::luke.stang@ndus.edu::c4917e9f-423e-4947-88e1-8d92d7e29b8a" providerId="AD" clId="Web-{ED0960B3-0C02-4832-A44C-5DAA4CC00D03}" dt="2019-03-06T12:50:31.541" v="3" actId="1076"/>
          <ac:picMkLst>
            <pc:docMk/>
            <pc:sldMk cId="3239030310" sldId="263"/>
            <ac:picMk id="13" creationId="{030EF30B-8978-4EE4-A478-8706286BBA4C}"/>
          </ac:picMkLst>
        </pc:picChg>
        <pc:picChg chg="mod">
          <ac:chgData name="Stang, Luke" userId="S::luke.stang@ndus.edu::c4917e9f-423e-4947-88e1-8d92d7e29b8a" providerId="AD" clId="Web-{ED0960B3-0C02-4832-A44C-5DAA4CC00D03}" dt="2019-03-06T12:51:13.418" v="8" actId="1076"/>
          <ac:picMkLst>
            <pc:docMk/>
            <pc:sldMk cId="3239030310" sldId="263"/>
            <ac:picMk id="15" creationId="{FA4C4850-1BD3-4C00-807D-5DF18D170B32}"/>
          </ac:picMkLst>
        </pc:picChg>
        <pc:picChg chg="mod">
          <ac:chgData name="Stang, Luke" userId="S::luke.stang@ndus.edu::c4917e9f-423e-4947-88e1-8d92d7e29b8a" providerId="AD" clId="Web-{ED0960B3-0C02-4832-A44C-5DAA4CC00D03}" dt="2019-03-06T12:51:19.480" v="9" actId="1076"/>
          <ac:picMkLst>
            <pc:docMk/>
            <pc:sldMk cId="3239030310" sldId="263"/>
            <ac:picMk id="17" creationId="{97A1FB4C-5895-4EA3-9867-0FFD37611176}"/>
          </ac:picMkLst>
        </pc:picChg>
      </pc:sldChg>
      <pc:sldChg chg="addSp delSp modSp">
        <pc:chgData name="Stang, Luke" userId="S::luke.stang@ndus.edu::c4917e9f-423e-4947-88e1-8d92d7e29b8a" providerId="AD" clId="Web-{ED0960B3-0C02-4832-A44C-5DAA4CC00D03}" dt="2019-03-06T14:06:14.434" v="145" actId="14100"/>
        <pc:sldMkLst>
          <pc:docMk/>
          <pc:sldMk cId="2041303458" sldId="267"/>
        </pc:sldMkLst>
        <pc:spChg chg="mod">
          <ac:chgData name="Stang, Luke" userId="S::luke.stang@ndus.edu::c4917e9f-423e-4947-88e1-8d92d7e29b8a" providerId="AD" clId="Web-{ED0960B3-0C02-4832-A44C-5DAA4CC00D03}" dt="2019-03-06T14:05:18.027" v="141" actId="1076"/>
          <ac:spMkLst>
            <pc:docMk/>
            <pc:sldMk cId="2041303458" sldId="267"/>
            <ac:spMk id="2" creationId="{1427556A-2CD4-444D-A4F4-0C0FD8B3B0CB}"/>
          </ac:spMkLst>
        </pc:spChg>
        <pc:spChg chg="mod">
          <ac:chgData name="Stang, Luke" userId="S::luke.stang@ndus.edu::c4917e9f-423e-4947-88e1-8d92d7e29b8a" providerId="AD" clId="Web-{ED0960B3-0C02-4832-A44C-5DAA4CC00D03}" dt="2019-03-06T14:04:29.449" v="132" actId="1076"/>
          <ac:spMkLst>
            <pc:docMk/>
            <pc:sldMk cId="2041303458" sldId="267"/>
            <ac:spMk id="3" creationId="{084FADDF-DA88-4558-98DE-1D6410644D41}"/>
          </ac:spMkLst>
        </pc:spChg>
        <pc:spChg chg="add mod">
          <ac:chgData name="Stang, Luke" userId="S::luke.stang@ndus.edu::c4917e9f-423e-4947-88e1-8d92d7e29b8a" providerId="AD" clId="Web-{ED0960B3-0C02-4832-A44C-5DAA4CC00D03}" dt="2019-03-06T14:05:09.996" v="140" actId="1076"/>
          <ac:spMkLst>
            <pc:docMk/>
            <pc:sldMk cId="2041303458" sldId="267"/>
            <ac:spMk id="8" creationId="{996FBF18-513D-432C-87A5-FA9620C72D92}"/>
          </ac:spMkLst>
        </pc:spChg>
        <pc:picChg chg="add del mod">
          <ac:chgData name="Stang, Luke" userId="S::luke.stang@ndus.edu::c4917e9f-423e-4947-88e1-8d92d7e29b8a" providerId="AD" clId="Web-{ED0960B3-0C02-4832-A44C-5DAA4CC00D03}" dt="2019-03-06T13:51:58.495" v="121"/>
          <ac:picMkLst>
            <pc:docMk/>
            <pc:sldMk cId="2041303458" sldId="267"/>
            <ac:picMk id="4" creationId="{8E5F8518-C64E-4A31-A029-D93C5E99553B}"/>
          </ac:picMkLst>
        </pc:picChg>
        <pc:picChg chg="add mod">
          <ac:chgData name="Stang, Luke" userId="S::luke.stang@ndus.edu::c4917e9f-423e-4947-88e1-8d92d7e29b8a" providerId="AD" clId="Web-{ED0960B3-0C02-4832-A44C-5DAA4CC00D03}" dt="2019-03-06T14:06:01.480" v="144" actId="14100"/>
          <ac:picMkLst>
            <pc:docMk/>
            <pc:sldMk cId="2041303458" sldId="267"/>
            <ac:picMk id="6" creationId="{9E298EB3-2634-40FF-8F38-8EBEB0EB2652}"/>
          </ac:picMkLst>
        </pc:picChg>
        <pc:picChg chg="mod">
          <ac:chgData name="Stang, Luke" userId="S::luke.stang@ndus.edu::c4917e9f-423e-4947-88e1-8d92d7e29b8a" providerId="AD" clId="Web-{ED0960B3-0C02-4832-A44C-5DAA4CC00D03}" dt="2019-03-06T14:06:14.434" v="145" actId="14100"/>
          <ac:picMkLst>
            <pc:docMk/>
            <pc:sldMk cId="2041303458" sldId="267"/>
            <ac:picMk id="3074" creationId="{5C8A0966-0412-40F8-8A8A-DED4A453A5D8}"/>
          </ac:picMkLst>
        </pc:picChg>
        <pc:picChg chg="del">
          <ac:chgData name="Stang, Luke" userId="S::luke.stang@ndus.edu::c4917e9f-423e-4947-88e1-8d92d7e29b8a" providerId="AD" clId="Web-{ED0960B3-0C02-4832-A44C-5DAA4CC00D03}" dt="2019-03-06T12:56:56.555" v="118"/>
          <ac:picMkLst>
            <pc:docMk/>
            <pc:sldMk cId="2041303458" sldId="267"/>
            <ac:picMk id="3078" creationId="{F57EFF75-2F57-4FC1-BA41-3928B071A97C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0:32.325" idx="1">
    <p:pos x="10" y="10"/>
    <p:text>Mike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1:51.137" idx="10">
    <p:pos x="10" y="10"/>
    <p:text>Jonah</p:text>
    <p:extLst>
      <p:ext uri="{C676402C-5697-4E1C-873F-D02D1690AC5C}">
        <p15:threadingInfo xmlns:p15="http://schemas.microsoft.com/office/powerpoint/2012/main" timeZoneBias="300"/>
      </p:ext>
    </p:extLst>
  </p:cm>
  <p:cm authorId="1" dt="2019-03-05T08:31:54.257" idx="11">
    <p:pos x="106" y="106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1:56.786" idx="12">
    <p:pos x="10" y="10"/>
    <p:text>Jonah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1:56.786" idx="12">
    <p:pos x="10" y="10"/>
    <p:text>Jonah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0:40.101" idx="2">
    <p:pos x="10" y="10"/>
    <p:text>Mike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0:40.101" idx="2">
    <p:pos x="10" y="10"/>
    <p:text>Mike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0:46.937" idx="3">
    <p:pos x="10" y="10"/>
    <p:text>Mike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0:54.422" idx="4">
    <p:pos x="10" y="10"/>
    <p:text>Mike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1:04.367" idx="5">
    <p:pos x="10" y="10"/>
    <p:text>Jason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1:33.567" idx="7">
    <p:pos x="10" y="10"/>
    <p:text>Jason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1:22.861" idx="6">
    <p:pos x="10" y="10"/>
    <p:text>Jason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08:31:43.157" idx="8">
    <p:pos x="10" y="10"/>
    <p:text/>
    <p:extLst>
      <p:ext uri="{C676402C-5697-4E1C-873F-D02D1690AC5C}">
        <p15:threadingInfo xmlns:p15="http://schemas.microsoft.com/office/powerpoint/2012/main" timeZoneBias="300"/>
      </p:ext>
    </p:extLst>
  </p:cm>
  <p:cm authorId="1" dt="2019-03-05T08:31:43.992" idx="9">
    <p:pos x="106" y="106"/>
    <p:text>Jonah</p:text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028371"/>
            <a:ext cx="7366000" cy="743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4173634"/>
            <a:ext cx="7525658" cy="7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5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FC48D-4C63-3F48-9FD3-63D6CE519D38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52401-BF44-904F-BDC5-71CEB5C72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3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782A4-94A0-D443-AD94-90A483B10B29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F8FC6-FB7F-9347-8C0C-C6A30A0EE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69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33E59-B8BF-864F-88DB-48C5DC8B61EC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9CF71-0FE1-914B-BB3C-B780B762A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58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028371"/>
            <a:ext cx="7366000" cy="7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1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48478-3935-274A-8CFB-4A268A4EC626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26BB-DAA5-FE4F-AE9A-1A0F0DC71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9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46B89-CEC5-BB4C-9356-49AD3EF4F020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C7A4-C443-2D45-A709-D2884DC52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5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88D46-B0A8-D641-9D08-CD5216AC562A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568D9-1C13-CC44-94F1-F68CC405D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3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F07C3-7574-8A44-920E-81D16749FA1C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6166C-ED7A-F341-8ADA-1C096F2D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5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D0F6-A4BF-CA4C-AA4C-C3D7C4CD2EF7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6D41A-3207-FC4E-96C4-3BC6F2B78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2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6606F-518D-E84D-8832-41DD2C20510A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59F2F-1BEF-B845-A6B7-DEDF5ACD6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4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0C15A-37BB-6E45-B69B-1BDE3CF48248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2BE0D-53E0-7E43-A72C-42926ED95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EEC73-F2D6-0246-910A-C26645C36532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F6366-3303-EC4E-8341-D3EC7388E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0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1409"/>
            </a:gs>
            <a:gs pos="2000">
              <a:srgbClr val="00564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8F57BF-D73E-1A4E-B2A7-4E3889DC961B}" type="datetime1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B97B94-C6A7-5B4B-B4BB-5286B60F5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5" descr="green.template_graphics2.wm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583113"/>
            <a:ext cx="22828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2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CF0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CF0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CF0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CF0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CF0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ＭＳ Ｐゴシック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ＭＳ Ｐゴシック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ＭＳ Ｐゴシック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comments" Target="../comments/commen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6.xml"/><Relationship Id="rId4" Type="http://schemas.openxmlformats.org/officeDocument/2006/relationships/hyperlink" Target="http://elise-spares.com/image/cache/dat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85285" y="70907"/>
            <a:ext cx="880914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ea typeface="ＭＳ Ｐゴシック"/>
              </a:rPr>
              <a:t>North Dakota State University </a:t>
            </a:r>
            <a:endParaRPr lang="en-US">
              <a:solidFill>
                <a:schemeClr val="bg1"/>
              </a:solidFill>
              <a:latin typeface="Arial"/>
              <a:ea typeface="ＭＳ Ｐゴシック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ＭＳ Ｐゴシック"/>
              </a:rPr>
              <a:t>Clean Snowmobile Challenge 2019</a:t>
            </a:r>
          </a:p>
        </p:txBody>
      </p:sp>
      <p:pic>
        <p:nvPicPr>
          <p:cNvPr id="4" name="Picture 4" descr="A close up of a motorcycle&#10;&#10;Description generated with high confidence">
            <a:extLst>
              <a:ext uri="{FF2B5EF4-FFF2-40B4-BE49-F238E27FC236}">
                <a16:creationId xmlns:a16="http://schemas.microsoft.com/office/drawing/2014/main" id="{66BA9B97-D7E0-4726-8816-2C2D5AFA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2" y="1167275"/>
            <a:ext cx="4689870" cy="3300083"/>
          </a:xfrm>
          <a:prstGeom prst="rect">
            <a:avLst/>
          </a:prstGeom>
        </p:spPr>
      </p:pic>
      <p:pic>
        <p:nvPicPr>
          <p:cNvPr id="6" name="Picture 6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0897A20A-54DF-4106-B2B7-8F75092F1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861" y="1790226"/>
            <a:ext cx="3805832" cy="11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3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347727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Emissions Reduction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5B634-5B85-43EB-8F76-EBEA69212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38" b="24445"/>
          <a:stretch/>
        </p:blipFill>
        <p:spPr>
          <a:xfrm>
            <a:off x="5381633" y="1386839"/>
            <a:ext cx="3312787" cy="2976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B9E60-046B-4850-A49E-879D94C1420E}"/>
              </a:ext>
            </a:extLst>
          </p:cNvPr>
          <p:cNvSpPr txBox="1"/>
          <p:nvPr/>
        </p:nvSpPr>
        <p:spPr>
          <a:xfrm>
            <a:off x="43962" y="1806821"/>
            <a:ext cx="5336929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Volkswagon DOC/DPF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Magnaflow Universal Diesel Catalytic Converter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Cerakote 4 mil thick ceramic coating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99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347727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Innovations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77560-F408-4321-A427-9F6C71B3A707}"/>
              </a:ext>
            </a:extLst>
          </p:cNvPr>
          <p:cNvSpPr txBox="1"/>
          <p:nvPr/>
        </p:nvSpPr>
        <p:spPr>
          <a:xfrm>
            <a:off x="633048" y="992444"/>
            <a:ext cx="6734454" cy="1668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ea typeface="ＭＳ Ｐゴシック"/>
              </a:rPr>
              <a:t>Electric Power Steering Assist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ea typeface="ＭＳ Ｐゴシック"/>
              </a:rPr>
              <a:t>83% steering torque reduction at full power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ea typeface="ＭＳ Ｐゴシック"/>
              </a:rPr>
              <a:t>Custom Digital Display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 descr="A close up of a street&#10;&#10;Description generated with high confidence">
            <a:extLst>
              <a:ext uri="{FF2B5EF4-FFF2-40B4-BE49-F238E27FC236}">
                <a16:creationId xmlns:a16="http://schemas.microsoft.com/office/drawing/2014/main" id="{7E2B9DC8-C5FF-407B-B210-A7F5F9F5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6" y="459057"/>
            <a:ext cx="3046809" cy="1475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E432ED-317C-4A20-94E7-61AA45CFC3AD}"/>
              </a:ext>
            </a:extLst>
          </p:cNvPr>
          <p:cNvSpPr txBox="1"/>
          <p:nvPr/>
        </p:nvSpPr>
        <p:spPr>
          <a:xfrm>
            <a:off x="5860397" y="1936054"/>
            <a:ext cx="3028950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/>
                <a:ea typeface="ＭＳ Ｐゴシック"/>
              </a:rPr>
              <a:t>https://dudazps6njn84.cloudfront.net/00/s/Nzc3WDE2MDA=/z/Wg4AAOSw04ZccyAs/$_57.JPG?set_id=8800005007</a:t>
            </a:r>
          </a:p>
        </p:txBody>
      </p:sp>
      <p:pic>
        <p:nvPicPr>
          <p:cNvPr id="9" name="Picture 9" descr="A close up of a screen&#10;&#10;Description generated with high confidence">
            <a:extLst>
              <a:ext uri="{FF2B5EF4-FFF2-40B4-BE49-F238E27FC236}">
                <a16:creationId xmlns:a16="http://schemas.microsoft.com/office/drawing/2014/main" id="{7ACCA783-C17F-4858-9806-AD619C7D7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81" y="2868892"/>
            <a:ext cx="4395192" cy="21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7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347727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3074" name="Picture 2" descr="Image result for questions">
            <a:extLst>
              <a:ext uri="{FF2B5EF4-FFF2-40B4-BE49-F238E27FC236}">
                <a16:creationId xmlns:a16="http://schemas.microsoft.com/office/drawing/2014/main" id="{6B0005E8-B0A9-46F1-88DC-39AD056CF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42" y="1118634"/>
            <a:ext cx="6329916" cy="316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448FF6-DEF2-47D5-BC05-CE833DDF5A87}"/>
              </a:ext>
            </a:extLst>
          </p:cNvPr>
          <p:cNvSpPr/>
          <p:nvPr/>
        </p:nvSpPr>
        <p:spPr>
          <a:xfrm>
            <a:off x="2286000" y="428359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https://www.socialtalent.com/blog/recruitment/unusual-interview-questions-infographic</a:t>
            </a:r>
          </a:p>
        </p:txBody>
      </p:sp>
    </p:spTree>
    <p:extLst>
      <p:ext uri="{BB962C8B-B14F-4D97-AF65-F5344CB8AC3E}">
        <p14:creationId xmlns:p14="http://schemas.microsoft.com/office/powerpoint/2010/main" val="388318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249500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DB54F-9BD5-4E30-885C-2C36F688EC05}"/>
              </a:ext>
            </a:extLst>
          </p:cNvPr>
          <p:cNvSpPr txBox="1"/>
          <p:nvPr/>
        </p:nvSpPr>
        <p:spPr>
          <a:xfrm>
            <a:off x="119345" y="898355"/>
            <a:ext cx="3207833" cy="32195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Team 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Snowmobile Components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Engine Selection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Oil System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Electronic Control Unit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Clutching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B4913-8516-455D-B035-C40EB758D65F}"/>
              </a:ext>
            </a:extLst>
          </p:cNvPr>
          <p:cNvSpPr txBox="1"/>
          <p:nvPr/>
        </p:nvSpPr>
        <p:spPr>
          <a:xfrm>
            <a:off x="3870127" y="11197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ea typeface="ＭＳ Ｐゴシック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383DF-2280-4C8E-9182-539B48767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56964" y="1497830"/>
            <a:ext cx="3024372" cy="2268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12F48D-9E4E-4BE0-A680-761AE4DDE6A4}"/>
              </a:ext>
            </a:extLst>
          </p:cNvPr>
          <p:cNvSpPr/>
          <p:nvPr/>
        </p:nvSpPr>
        <p:spPr>
          <a:xfrm>
            <a:off x="3327178" y="895831"/>
            <a:ext cx="4572000" cy="25340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Design Components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Fuel Efficiency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Noise Reduction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Emission Reduction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Innovations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24640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249500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Team Management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5038229-C1A5-4D8C-A523-E5AAA6D2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829335"/>
              </p:ext>
            </p:extLst>
          </p:nvPr>
        </p:nvGraphicFramePr>
        <p:xfrm>
          <a:off x="6351526" y="940480"/>
          <a:ext cx="2534194" cy="3943701"/>
        </p:xfrm>
        <a:graphic>
          <a:graphicData uri="http://schemas.openxmlformats.org/drawingml/2006/table">
            <a:tbl>
              <a:tblPr/>
              <a:tblGrid>
                <a:gridCol w="1267097">
                  <a:extLst>
                    <a:ext uri="{9D8B030D-6E8A-4147-A177-3AD203B41FA5}">
                      <a16:colId xmlns:a16="http://schemas.microsoft.com/office/drawing/2014/main" val="1820269799"/>
                    </a:ext>
                  </a:extLst>
                </a:gridCol>
                <a:gridCol w="1267097">
                  <a:extLst>
                    <a:ext uri="{9D8B030D-6E8A-4147-A177-3AD203B41FA5}">
                      <a16:colId xmlns:a16="http://schemas.microsoft.com/office/drawing/2014/main" val="920725441"/>
                    </a:ext>
                  </a:extLst>
                </a:gridCol>
              </a:tblGrid>
              <a:tr h="36301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>
                          <a:effectLst/>
                          <a:latin typeface="+mj-lt"/>
                        </a:rPr>
                        <a:t>Subgroup Responsibility</a:t>
                      </a:r>
                      <a:r>
                        <a:rPr lang="en-US" sz="800" b="0" i="0">
                          <a:effectLst/>
                          <a:latin typeface="+mj-lt"/>
                        </a:rPr>
                        <a:t>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>
                          <a:effectLst/>
                          <a:latin typeface="+mj-lt"/>
                        </a:rPr>
                        <a:t>Subgroup Members</a:t>
                      </a:r>
                      <a:r>
                        <a:rPr lang="en-US" sz="800" b="0" i="0">
                          <a:effectLst/>
                          <a:latin typeface="+mj-lt"/>
                        </a:rPr>
                        <a:t>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756790"/>
                  </a:ext>
                </a:extLst>
              </a:tr>
              <a:tr h="36301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Engine Diagnosis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Mike, Kai, Luke, Jonah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00741"/>
                  </a:ext>
                </a:extLst>
              </a:tr>
              <a:tr h="2255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Dry Sump Oil System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Bill, John, Mike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577845"/>
                  </a:ext>
                </a:extLst>
              </a:tr>
              <a:tr h="50052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Part Modeling, FEA, Paperwork, Static Display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Mehrnoosh, Luke, Jonah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30809"/>
                  </a:ext>
                </a:extLst>
              </a:tr>
              <a:tr h="36301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Engine and Chassis Electronics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Jason, Trent, Jonah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292977"/>
                  </a:ext>
                </a:extLst>
              </a:tr>
              <a:tr h="2255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Display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Jonah, Luke, Trent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411639"/>
                  </a:ext>
                </a:extLst>
              </a:tr>
              <a:tr h="2255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CVT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Brett, Bill, Jeff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747518"/>
                  </a:ext>
                </a:extLst>
              </a:tr>
              <a:tr h="2255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EPS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Jeff, Matt, Caleb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689267"/>
                  </a:ext>
                </a:extLst>
              </a:tr>
              <a:tr h="36301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Bodywork Modifications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Brett, Kai, Ben, Luke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098615"/>
                  </a:ext>
                </a:extLst>
              </a:tr>
              <a:tr h="2255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Exhaust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Matt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22992"/>
                  </a:ext>
                </a:extLst>
              </a:tr>
              <a:tr h="50052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Engine Mounting, Oil Reservoir, Overstructure Modification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Bill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453180"/>
                  </a:ext>
                </a:extLst>
              </a:tr>
              <a:tr h="36301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effectLst/>
                          <a:latin typeface="+mj-lt"/>
                        </a:rPr>
                        <a:t>Fundraising </a:t>
                      </a:r>
                      <a:endParaRPr lang="en-US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800" b="0" i="0">
                          <a:effectLst/>
                          <a:latin typeface="+mj-lt"/>
                        </a:rPr>
                        <a:t>Brett, Caleb, Kai, Mike, Jonah </a:t>
                      </a:r>
                      <a:endParaRPr lang="fi-FI" sz="1500" b="0" i="0">
                        <a:effectLst/>
                        <a:latin typeface="+mj-lt"/>
                      </a:endParaRPr>
                    </a:p>
                  </a:txBody>
                  <a:tcPr marL="78025" marR="78025" marT="39012" marB="3901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8978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AFDB54F-9BD5-4E30-885C-2C36F688EC05}"/>
              </a:ext>
            </a:extLst>
          </p:cNvPr>
          <p:cNvSpPr txBox="1"/>
          <p:nvPr/>
        </p:nvSpPr>
        <p:spPr>
          <a:xfrm>
            <a:off x="1016129" y="1152934"/>
            <a:ext cx="4600574" cy="258532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ea typeface="ＭＳ Ｐゴシック"/>
              </a:rPr>
              <a:t>5 Senior Design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/>
              <a:ea typeface="ＭＳ Ｐゴシック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ea typeface="ＭＳ Ｐゴシック"/>
              </a:rPr>
              <a:t>9 Bison Motorsports Club Members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ea typeface="ＭＳ Ｐゴシック"/>
              </a:rPr>
              <a:t>Innovations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ea typeface="ＭＳ Ｐゴシック"/>
              </a:rPr>
              <a:t>Delegation of tasks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B4913-8516-455D-B035-C40EB758D65F}"/>
              </a:ext>
            </a:extLst>
          </p:cNvPr>
          <p:cNvSpPr txBox="1"/>
          <p:nvPr/>
        </p:nvSpPr>
        <p:spPr>
          <a:xfrm>
            <a:off x="3870127" y="11197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ea typeface="ＭＳ Ｐゴシック"/>
            </a:endParaRPr>
          </a:p>
        </p:txBody>
      </p:sp>
      <p:pic>
        <p:nvPicPr>
          <p:cNvPr id="8" name="Picture 11" descr="A picture containing indoor, floor, person, table&#10;&#10;Description generated with very high confidence">
            <a:extLst>
              <a:ext uri="{FF2B5EF4-FFF2-40B4-BE49-F238E27FC236}">
                <a16:creationId xmlns:a16="http://schemas.microsoft.com/office/drawing/2014/main" id="{9DC61095-BFD1-4B1B-AF09-DE8C529E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48" y="3407501"/>
            <a:ext cx="1368029" cy="1030486"/>
          </a:xfrm>
          <a:prstGeom prst="rect">
            <a:avLst/>
          </a:prstGeom>
        </p:spPr>
      </p:pic>
      <p:pic>
        <p:nvPicPr>
          <p:cNvPr id="13" name="Picture 13" descr="A picture containing indoor, wall, person&#10;&#10;Description generated with very high confidence">
            <a:extLst>
              <a:ext uri="{FF2B5EF4-FFF2-40B4-BE49-F238E27FC236}">
                <a16:creationId xmlns:a16="http://schemas.microsoft.com/office/drawing/2014/main" id="{030EF30B-8978-4EE4-A478-8706286BB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037" y="3407501"/>
            <a:ext cx="1385888" cy="1030486"/>
          </a:xfrm>
          <a:prstGeom prst="rect">
            <a:avLst/>
          </a:prstGeom>
        </p:spPr>
      </p:pic>
      <p:pic>
        <p:nvPicPr>
          <p:cNvPr id="15" name="Picture 15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FA4C4850-1BD3-4C00-807D-5DF18D170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76631" y="3542373"/>
            <a:ext cx="1062903" cy="782308"/>
          </a:xfrm>
          <a:prstGeom prst="rect">
            <a:avLst/>
          </a:prstGeom>
        </p:spPr>
      </p:pic>
      <p:pic>
        <p:nvPicPr>
          <p:cNvPr id="17" name="Picture 17" descr="A picture containing person, man, indoor, military&#10;&#10;Description generated with very high confidence">
            <a:extLst>
              <a:ext uri="{FF2B5EF4-FFF2-40B4-BE49-F238E27FC236}">
                <a16:creationId xmlns:a16="http://schemas.microsoft.com/office/drawing/2014/main" id="{97A1FB4C-5895-4EA3-9867-0FFD37611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022" y="3407501"/>
            <a:ext cx="1394818" cy="10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30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347727"/>
            <a:ext cx="880914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/>
                <a:ea typeface="ＭＳ Ｐゴシック"/>
              </a:rPr>
              <a:t>Engine Selection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ED473B-1C94-4CF0-BE75-6D85DE2A5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56" y="2664023"/>
            <a:ext cx="2599135" cy="189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B13267-7BDF-426F-8A44-455E07B1573D}"/>
              </a:ext>
            </a:extLst>
          </p:cNvPr>
          <p:cNvSpPr/>
          <p:nvPr/>
        </p:nvSpPr>
        <p:spPr>
          <a:xfrm>
            <a:off x="5760259" y="4563602"/>
            <a:ext cx="32134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</a:rPr>
              <a:t>http://www.fram.nl/workshop/engine/smartengine.htm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13F7A-6929-4364-9086-4880FB9DF1AB}"/>
              </a:ext>
            </a:extLst>
          </p:cNvPr>
          <p:cNvSpPr txBox="1"/>
          <p:nvPr/>
        </p:nvSpPr>
        <p:spPr>
          <a:xfrm>
            <a:off x="503634" y="1075135"/>
            <a:ext cx="4421981" cy="34163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2017 Season – YANMAR 3TNM72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900cc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Mechanical Injection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Cast Iron cylinder head and block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23hp 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2018-2019 Season – Mercedes OM660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800cc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Common rail electronic injection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All-aluminum cylinder head and block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39.1hp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Arial"/>
              <a:ea typeface="ＭＳ Ｐゴシック"/>
            </a:endParaRPr>
          </a:p>
        </p:txBody>
      </p:sp>
      <p:pic>
        <p:nvPicPr>
          <p:cNvPr id="11" name="Picture 11" descr="A close up of an engine&#10;&#10;Description generated with high confidence">
            <a:extLst>
              <a:ext uri="{FF2B5EF4-FFF2-40B4-BE49-F238E27FC236}">
                <a16:creationId xmlns:a16="http://schemas.microsoft.com/office/drawing/2014/main" id="{B13257E3-1707-49F4-B017-61D0B10F3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418714"/>
            <a:ext cx="1921669" cy="19486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28EC72-3D92-442C-B223-70360D682053}"/>
              </a:ext>
            </a:extLst>
          </p:cNvPr>
          <p:cNvSpPr/>
          <p:nvPr/>
        </p:nvSpPr>
        <p:spPr>
          <a:xfrm>
            <a:off x="5840625" y="2366898"/>
            <a:ext cx="32134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</a:rPr>
              <a:t>http://www.fram.nl/workshop/engine/smartengine.htm</a:t>
            </a:r>
          </a:p>
        </p:txBody>
      </p:sp>
    </p:spTree>
    <p:extLst>
      <p:ext uri="{BB962C8B-B14F-4D97-AF65-F5344CB8AC3E}">
        <p14:creationId xmlns:p14="http://schemas.microsoft.com/office/powerpoint/2010/main" val="3933074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207548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Oil System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C8A0966-0412-40F8-8A8A-DED4A453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53" y="670892"/>
            <a:ext cx="2529019" cy="205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3E67A8B-5098-430E-907A-707E4E5DE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53" y="2894462"/>
            <a:ext cx="2531241" cy="19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4FADDF-DA88-4558-98DE-1D6410644D41}"/>
              </a:ext>
            </a:extLst>
          </p:cNvPr>
          <p:cNvSpPr txBox="1"/>
          <p:nvPr/>
        </p:nvSpPr>
        <p:spPr>
          <a:xfrm>
            <a:off x="230521" y="997126"/>
            <a:ext cx="3037879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Innovative Dry Sump Design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</a:rPr>
              <a:t>Additional Cooling Capacity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</a:endParaRPr>
          </a:p>
          <a:p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E298EB3-2634-40FF-8F38-8EBEB0EB2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31" y="2507750"/>
            <a:ext cx="4328302" cy="2306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6FBF18-513D-432C-87A5-FA9620C72D92}"/>
              </a:ext>
            </a:extLst>
          </p:cNvPr>
          <p:cNvSpPr txBox="1"/>
          <p:nvPr/>
        </p:nvSpPr>
        <p:spPr>
          <a:xfrm>
            <a:off x="2941608" y="995273"/>
            <a:ext cx="3066690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Electronic Scavenging Pumps</a:t>
            </a:r>
            <a:endParaRPr lang="en-US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US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Easy Oil Change Access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0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347727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Electronic Control Unit</a:t>
            </a:r>
          </a:p>
        </p:txBody>
      </p:sp>
      <p:pic>
        <p:nvPicPr>
          <p:cNvPr id="4100" name="Picture 4" descr="Image result for scs delta 400 ecu">
            <a:extLst>
              <a:ext uri="{FF2B5EF4-FFF2-40B4-BE49-F238E27FC236}">
                <a16:creationId xmlns:a16="http://schemas.microsoft.com/office/drawing/2014/main" id="{DCAF702D-AAAA-4D12-BB13-94D5D9412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t="11242" r="10186" b="10528"/>
          <a:stretch/>
        </p:blipFill>
        <p:spPr bwMode="auto">
          <a:xfrm>
            <a:off x="3582764" y="1480226"/>
            <a:ext cx="2696800" cy="263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5E0172-DE12-4D1E-B814-289CDFBBC450}"/>
              </a:ext>
            </a:extLst>
          </p:cNvPr>
          <p:cNvSpPr/>
          <p:nvPr/>
        </p:nvSpPr>
        <p:spPr>
          <a:xfrm>
            <a:off x="6364799" y="1480226"/>
            <a:ext cx="2775577" cy="263817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Image result for scs delta 400 ecu">
            <a:extLst>
              <a:ext uri="{FF2B5EF4-FFF2-40B4-BE49-F238E27FC236}">
                <a16:creationId xmlns:a16="http://schemas.microsoft.com/office/drawing/2014/main" id="{D992F4D0-E855-43F4-A764-B4C115668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5147" r="7520" b="7248"/>
          <a:stretch/>
        </p:blipFill>
        <p:spPr bwMode="auto">
          <a:xfrm>
            <a:off x="6499698" y="1594256"/>
            <a:ext cx="2482042" cy="24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01E8AB-0FCC-4C23-9D06-F0148FD7E548}"/>
              </a:ext>
            </a:extLst>
          </p:cNvPr>
          <p:cNvSpPr/>
          <p:nvPr/>
        </p:nvSpPr>
        <p:spPr>
          <a:xfrm>
            <a:off x="3752241" y="4118400"/>
            <a:ext cx="23578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http://elise-spares.com/image/cache/data/</a:t>
            </a:r>
            <a:endParaRPr lang="en-US" sz="800">
              <a:solidFill>
                <a:schemeClr val="bg1"/>
              </a:solidFill>
            </a:endParaRPr>
          </a:p>
          <a:p>
            <a:pPr algn="ctr"/>
            <a:r>
              <a:rPr lang="en-US" sz="800">
                <a:solidFill>
                  <a:schemeClr val="bg1"/>
                </a:solidFill>
              </a:rPr>
              <a:t>Addition/SCS%20ECU/Delta400_2-500x500.jpg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4E2709-2E7D-42A4-A651-5E27A043BA31}"/>
              </a:ext>
            </a:extLst>
          </p:cNvPr>
          <p:cNvSpPr/>
          <p:nvPr/>
        </p:nvSpPr>
        <p:spPr>
          <a:xfrm>
            <a:off x="6714718" y="4148745"/>
            <a:ext cx="1974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</a:rPr>
              <a:t>http://www.bimmerboost.com/images/imported/2017/06/file-1.jpg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21ECB-45C6-43E1-AE6E-91E30FF20424}"/>
              </a:ext>
            </a:extLst>
          </p:cNvPr>
          <p:cNvSpPr txBox="1"/>
          <p:nvPr/>
        </p:nvSpPr>
        <p:spPr>
          <a:xfrm>
            <a:off x="515143" y="1047587"/>
            <a:ext cx="5414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SCS Delta 400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Delta Piezo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OM660 Base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Engine Tuning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43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347727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Clutching</a:t>
            </a:r>
          </a:p>
        </p:txBody>
      </p:sp>
      <p:pic>
        <p:nvPicPr>
          <p:cNvPr id="5124" name="Picture 4" descr="Image result for rapid response clutch">
            <a:extLst>
              <a:ext uri="{FF2B5EF4-FFF2-40B4-BE49-F238E27FC236}">
                <a16:creationId xmlns:a16="http://schemas.microsoft.com/office/drawing/2014/main" id="{4C52AE5F-51D4-46BC-8468-884029A8A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19565" r="14327" b="3623"/>
          <a:stretch/>
        </p:blipFill>
        <p:spPr bwMode="auto">
          <a:xfrm>
            <a:off x="6502400" y="549175"/>
            <a:ext cx="1682440" cy="163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9E8273-C28E-4117-8C05-70CAAB1A003C}"/>
              </a:ext>
            </a:extLst>
          </p:cNvPr>
          <p:cNvSpPr/>
          <p:nvPr/>
        </p:nvSpPr>
        <p:spPr>
          <a:xfrm>
            <a:off x="5936097" y="2134481"/>
            <a:ext cx="28150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</a:rPr>
              <a:t>https://dirtydawgperformance.com/wp-content/uploads/2015/05/polaris-atv-utv-p-clutch.png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AE79B-D864-4AA9-A2D0-D99A418F53E6}"/>
              </a:ext>
            </a:extLst>
          </p:cNvPr>
          <p:cNvSpPr txBox="1"/>
          <p:nvPr/>
        </p:nvSpPr>
        <p:spPr>
          <a:xfrm>
            <a:off x="504000" y="1094400"/>
            <a:ext cx="51358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TEAM Rapid Response Primary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Match Torque Curve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1350 RPM Engagement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Overdrive Ratio (0.7875:1)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Stock Secondary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E6D86-E8A2-4CB7-85A6-BDB54BBF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515" y="2590639"/>
            <a:ext cx="2456914" cy="22555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ADFB3A-83E0-4209-9A82-2E01F2E8EEB4}"/>
              </a:ext>
            </a:extLst>
          </p:cNvPr>
          <p:cNvSpPr/>
          <p:nvPr/>
        </p:nvSpPr>
        <p:spPr>
          <a:xfrm>
            <a:off x="5052972" y="482014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https://malonetuning.com/ecu-tuning/mercedes-smart-cdi</a:t>
            </a:r>
          </a:p>
        </p:txBody>
      </p:sp>
    </p:spTree>
    <p:extLst>
      <p:ext uri="{BB962C8B-B14F-4D97-AF65-F5344CB8AC3E}">
        <p14:creationId xmlns:p14="http://schemas.microsoft.com/office/powerpoint/2010/main" val="390324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347727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Fuel Efficiency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218ED-6421-4BD0-B4A0-44DCD626EBB6}"/>
              </a:ext>
            </a:extLst>
          </p:cNvPr>
          <p:cNvSpPr txBox="1"/>
          <p:nvPr/>
        </p:nvSpPr>
        <p:spPr>
          <a:xfrm>
            <a:off x="512262" y="1099690"/>
            <a:ext cx="3295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Precise Clutching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Engine Tuning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Dynamometer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Fuel Flow 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8E5241-17AE-4584-B965-950CD2A30B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96521" y="1198927"/>
            <a:ext cx="3835217" cy="30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81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7556A-2CD4-444D-A4F4-0C0FD8B3B0CB}"/>
              </a:ext>
            </a:extLst>
          </p:cNvPr>
          <p:cNvSpPr txBox="1"/>
          <p:nvPr/>
        </p:nvSpPr>
        <p:spPr>
          <a:xfrm>
            <a:off x="167426" y="347727"/>
            <a:ext cx="880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Noise Reduction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CC0415-B9CC-48C5-A3DD-A04070CB2880}"/>
              </a:ext>
            </a:extLst>
          </p:cNvPr>
          <p:cNvSpPr/>
          <p:nvPr/>
        </p:nvSpPr>
        <p:spPr>
          <a:xfrm>
            <a:off x="5727830" y="4518774"/>
            <a:ext cx="3278312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70B11-57A4-4B83-859E-44AFA24429A8}"/>
              </a:ext>
            </a:extLst>
          </p:cNvPr>
          <p:cNvSpPr txBox="1"/>
          <p:nvPr/>
        </p:nvSpPr>
        <p:spPr>
          <a:xfrm>
            <a:off x="5056360" y="1187980"/>
            <a:ext cx="377189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Arial"/>
                <a:ea typeface="ＭＳ Ｐゴシック"/>
              </a:rPr>
              <a:t>SAE J192 Acceleration Sound Test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7982A8-C575-40B6-BD02-955D0B7F5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664" y="1701616"/>
            <a:ext cx="1248250" cy="2219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CA4A7-5643-4BD4-AD58-A82B6D2F0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09" y="1525940"/>
            <a:ext cx="3175092" cy="24444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3556F-BAEB-4633-AF39-139910808A5E}"/>
              </a:ext>
            </a:extLst>
          </p:cNvPr>
          <p:cNvSpPr txBox="1"/>
          <p:nvPr/>
        </p:nvSpPr>
        <p:spPr>
          <a:xfrm>
            <a:off x="1190415" y="3970346"/>
            <a:ext cx="1049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Michigan Tech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C0A1B7A-3A6D-4B75-9CDB-7EB238DC0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185799"/>
              </p:ext>
            </p:extLst>
          </p:nvPr>
        </p:nvGraphicFramePr>
        <p:xfrm>
          <a:off x="5156503" y="1701616"/>
          <a:ext cx="3571612" cy="2850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806">
                  <a:extLst>
                    <a:ext uri="{9D8B030D-6E8A-4147-A177-3AD203B41FA5}">
                      <a16:colId xmlns:a16="http://schemas.microsoft.com/office/drawing/2014/main" val="2380491442"/>
                    </a:ext>
                  </a:extLst>
                </a:gridCol>
                <a:gridCol w="1785806">
                  <a:extLst>
                    <a:ext uri="{9D8B030D-6E8A-4147-A177-3AD203B41FA5}">
                      <a16:colId xmlns:a16="http://schemas.microsoft.com/office/drawing/2014/main" val="3857868312"/>
                    </a:ext>
                  </a:extLst>
                </a:gridCol>
              </a:tblGrid>
              <a:tr h="3562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Trial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Sound Level (dBa)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467524"/>
                  </a:ext>
                </a:extLst>
              </a:tr>
              <a:tr h="3562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90.4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552512"/>
                  </a:ext>
                </a:extLst>
              </a:tr>
              <a:tr h="3562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96.7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595772"/>
                  </a:ext>
                </a:extLst>
              </a:tr>
              <a:tr h="35625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86.6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698236"/>
                  </a:ext>
                </a:extLst>
              </a:tr>
              <a:tr h="3562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99.3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050643"/>
                  </a:ext>
                </a:extLst>
              </a:tr>
              <a:tr h="3562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98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560726"/>
                  </a:ext>
                </a:extLst>
              </a:tr>
              <a:tr h="35625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101.8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175383"/>
                  </a:ext>
                </a:extLst>
              </a:tr>
              <a:tr h="35625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Average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95.467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934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209815"/>
      </p:ext>
    </p:extLst>
  </p:cSld>
  <p:clrMapOvr>
    <a:masterClrMapping/>
  </p:clrMapOvr>
</p:sld>
</file>

<file path=ppt/theme/theme1.xml><?xml version="1.0" encoding="utf-8"?>
<a:theme xmlns:a="http://schemas.openxmlformats.org/drawingml/2006/main" name="ndsu-templat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dsu-template1_wide" id="{49297B40-1E6B-7340-83B0-B5FC19FEE208}" vid="{2BED1110-BC9D-3B4F-8878-B912193052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ndsu-template1_wide</Template>
  <TotalTime>67</TotalTime>
  <Words>402</Words>
  <Application>Microsoft Office PowerPoint</Application>
  <PresentationFormat>On-screen Show (16:9)</PresentationFormat>
  <Paragraphs>130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Arial,Sans-Serif</vt:lpstr>
      <vt:lpstr>Calibri</vt:lpstr>
      <vt:lpstr>ndsu-template1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Dakota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Schirck</dc:creator>
  <cp:lastModifiedBy>Jason Schirck</cp:lastModifiedBy>
  <cp:revision>6</cp:revision>
  <dcterms:created xsi:type="dcterms:W3CDTF">2019-03-03T21:38:01Z</dcterms:created>
  <dcterms:modified xsi:type="dcterms:W3CDTF">2019-03-07T16:05:55Z</dcterms:modified>
</cp:coreProperties>
</file>