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16"/>
  </p:notesMasterIdLst>
  <p:sldIdLst>
    <p:sldId id="257" r:id="rId2"/>
    <p:sldId id="258" r:id="rId3"/>
    <p:sldId id="259" r:id="rId4"/>
    <p:sldId id="260" r:id="rId5"/>
    <p:sldId id="261" r:id="rId6"/>
    <p:sldId id="262" r:id="rId7"/>
    <p:sldId id="264" r:id="rId8"/>
    <p:sldId id="265" r:id="rId9"/>
    <p:sldId id="266" r:id="rId10"/>
    <p:sldId id="267" r:id="rId11"/>
    <p:sldId id="268" r:id="rId12"/>
    <p:sldId id="269" r:id="rId13"/>
    <p:sldId id="271" r:id="rId14"/>
    <p:sldId id="272" r:id="rId15"/>
  </p:sldIdLst>
  <p:sldSz cx="9144000" cy="5143500" type="screen16x9"/>
  <p:notesSz cx="6858000" cy="9144000"/>
  <p:embeddedFontLst>
    <p:embeddedFont>
      <p:font typeface="PT Sans" panose="020B060402020202020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6F50049-C045-4CC1-AB5B-D3DDFEF1E45B}">
  <a:tblStyle styleId="{66F50049-C045-4CC1-AB5B-D3DDFEF1E45B}" styleName="Table_0">
    <a:wholeTbl>
      <a:tcTxStyle>
        <a:font>
          <a:latin typeface="Times New Roman"/>
          <a:ea typeface="Times New Roman"/>
          <a:cs typeface="Times New Roman"/>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64C98D-FAA8-4F14-9DBD-EADD92F8D3CF}"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000">
                <a:solidFill>
                  <a:schemeClr val="dk1"/>
                </a:solidFill>
              </a:rPr>
              <a:t>Oral Design Presentation Description</a:t>
            </a:r>
            <a:endParaRPr sz="1000">
              <a:solidFill>
                <a:schemeClr val="dk1"/>
              </a:solidFill>
            </a:endParaRPr>
          </a:p>
          <a:p>
            <a:pPr marL="0" lvl="0" indent="0" rtl="0">
              <a:spcBef>
                <a:spcPts val="0"/>
              </a:spcBef>
              <a:spcAft>
                <a:spcPts val="0"/>
              </a:spcAft>
              <a:buClr>
                <a:schemeClr val="dk1"/>
              </a:buClr>
              <a:buSzPts val="1100"/>
              <a:buFont typeface="Arial"/>
              <a:buNone/>
            </a:pPr>
            <a:r>
              <a:rPr lang="en" sz="1000">
                <a:solidFill>
                  <a:schemeClr val="dk1"/>
                </a:solidFill>
              </a:rPr>
              <a:t>A ten (10) minute oral presentation of the rationale and approach to the conversion is required, followed by a five (5) minute question and answer period. The presentation should state clearly how your modified snowmobile addresses the needs of snowmobilers </a:t>
            </a:r>
            <a:r>
              <a:rPr lang="en" sz="1000" b="1">
                <a:solidFill>
                  <a:schemeClr val="dk1"/>
                </a:solidFill>
              </a:rPr>
              <a:t>(performance)</a:t>
            </a:r>
            <a:r>
              <a:rPr lang="en" sz="1000">
                <a:solidFill>
                  <a:schemeClr val="dk1"/>
                </a:solidFill>
              </a:rPr>
              <a:t>, environmentalists/land managers/regulatory agencies </a:t>
            </a:r>
            <a:r>
              <a:rPr lang="en" sz="1000" b="1">
                <a:solidFill>
                  <a:schemeClr val="dk1"/>
                </a:solidFill>
              </a:rPr>
              <a:t>(noise and emissions)</a:t>
            </a:r>
            <a:r>
              <a:rPr lang="en" sz="1000">
                <a:solidFill>
                  <a:schemeClr val="dk1"/>
                </a:solidFill>
              </a:rPr>
              <a:t>, and snowmobile dealers/outfitters </a:t>
            </a:r>
            <a:r>
              <a:rPr lang="en" sz="1000" b="1">
                <a:solidFill>
                  <a:schemeClr val="dk1"/>
                </a:solidFill>
              </a:rPr>
              <a:t>(cost, durability, resale value)</a:t>
            </a:r>
            <a:r>
              <a:rPr lang="en" sz="1000">
                <a:solidFill>
                  <a:schemeClr val="dk1"/>
                </a:solidFill>
              </a:rPr>
              <a:t>. Your presentation should focus on how your snowmobile will economically and practically reduce the impact that snowmobiles have on the environment. The presentation will be judged on content, format, and delivery. All statements must be backed up with test results and science. This is a marketing delivery that must be based on FACTS.</a:t>
            </a:r>
            <a:endParaRPr sz="1000">
              <a:solidFill>
                <a:schemeClr val="dk1"/>
              </a:solidFill>
            </a:endParaRPr>
          </a:p>
          <a:p>
            <a:pPr marL="0" lvl="0" indent="0" rtl="0">
              <a:spcBef>
                <a:spcPts val="0"/>
              </a:spcBef>
              <a:spcAft>
                <a:spcPts val="0"/>
              </a:spcAft>
              <a:buClr>
                <a:schemeClr val="dk1"/>
              </a:buClr>
              <a:buSzPts val="1100"/>
              <a:buFont typeface="Arial"/>
              <a:buNone/>
            </a:pPr>
            <a:r>
              <a:rPr lang="en" sz="1000">
                <a:solidFill>
                  <a:schemeClr val="dk1"/>
                </a:solidFill>
              </a:rPr>
              <a:t>Each team is required to submit an electronic copy of their oral design presentation to competition organizers at the end of the presentation. Electronic copies may be submitted on a CD or data stick. Teams that fail to provide an electronic copy of their oral presentation will receive zero (0) points for this event. This requirement will be strictly enforced!</a:t>
            </a:r>
            <a:endParaRPr sz="1000">
              <a:solidFill>
                <a:schemeClr val="dk1"/>
              </a:solidFill>
            </a:endParaRPr>
          </a:p>
          <a:p>
            <a:pPr marL="0" lvl="0" indent="0" rtl="0">
              <a:spcBef>
                <a:spcPts val="0"/>
              </a:spcBef>
              <a:spcAft>
                <a:spcPts val="0"/>
              </a:spcAft>
              <a:buClr>
                <a:schemeClr val="dk1"/>
              </a:buClr>
              <a:buSzPts val="1100"/>
              <a:buFont typeface="Arial"/>
              <a:buNone/>
            </a:pPr>
            <a:endParaRPr sz="1000">
              <a:solidFill>
                <a:schemeClr val="dk1"/>
              </a:solidFill>
            </a:endParaRPr>
          </a:p>
          <a:p>
            <a:pPr marL="0" lvl="0" indent="0" rtl="0">
              <a:spcBef>
                <a:spcPts val="0"/>
              </a:spcBef>
              <a:spcAft>
                <a:spcPts val="0"/>
              </a:spcAft>
              <a:buClr>
                <a:schemeClr val="dk1"/>
              </a:buClr>
              <a:buSzPts val="1100"/>
              <a:buFont typeface="Arial"/>
              <a:buNone/>
            </a:pPr>
            <a:r>
              <a:rPr lang="en" sz="1000">
                <a:solidFill>
                  <a:schemeClr val="dk1"/>
                </a:solidFill>
              </a:rPr>
              <a:t>Oral Design Presentation Scoring</a:t>
            </a:r>
            <a:endParaRPr sz="1000">
              <a:solidFill>
                <a:schemeClr val="dk1"/>
              </a:solidFill>
            </a:endParaRPr>
          </a:p>
          <a:p>
            <a:pPr marL="0" lvl="0" indent="0" rtl="0">
              <a:spcBef>
                <a:spcPts val="0"/>
              </a:spcBef>
              <a:spcAft>
                <a:spcPts val="0"/>
              </a:spcAft>
              <a:buClr>
                <a:schemeClr val="dk1"/>
              </a:buClr>
              <a:buSzPts val="1100"/>
              <a:buFont typeface="Arial"/>
              <a:buNone/>
            </a:pPr>
            <a:r>
              <a:rPr lang="en" sz="1000">
                <a:solidFill>
                  <a:schemeClr val="dk1"/>
                </a:solidFill>
              </a:rPr>
              <a:t>Oral design presentation judges will include snowmobilers, environmentalists, land managers, and engineers. A sample oral design presentation judging form is located in the Rules Appendix. The average of the judges’ scores for each team will equal the points awarded to that team on a 100-point scale weighted as described in the sample judging form. The minimum performance level for this event is presenting the oral design presentation. If the average of the judges’ presentation score is less than 5 points, the team will receive the minimum performance</a:t>
            </a:r>
            <a:endParaRPr sz="1000">
              <a:solidFill>
                <a:schemeClr val="dk1"/>
              </a:solidFill>
            </a:endParaRPr>
          </a:p>
          <a:p>
            <a:pPr marL="0" lvl="0" indent="0" rtl="0">
              <a:spcBef>
                <a:spcPts val="0"/>
              </a:spcBef>
              <a:spcAft>
                <a:spcPts val="0"/>
              </a:spcAft>
              <a:buClr>
                <a:schemeClr val="dk1"/>
              </a:buClr>
              <a:buSzPts val="1100"/>
              <a:buFont typeface="Arial"/>
              <a:buNone/>
            </a:pPr>
            <a:r>
              <a:rPr lang="en" sz="1000">
                <a:solidFill>
                  <a:schemeClr val="dk1"/>
                </a:solidFill>
              </a:rPr>
              <a:t>level score of 5 points.</a:t>
            </a:r>
            <a:endParaRPr sz="1000">
              <a:solidFill>
                <a:schemeClr val="dk1"/>
              </a:solidFill>
            </a:endParaRPr>
          </a:p>
          <a:p>
            <a:pPr marL="0" lvl="0" indent="0" rtl="0">
              <a:spcBef>
                <a:spcPts val="0"/>
              </a:spcBef>
              <a:spcAft>
                <a:spcPts val="0"/>
              </a:spcAft>
              <a:buClr>
                <a:schemeClr val="dk1"/>
              </a:buClr>
              <a:buSzPts val="1100"/>
              <a:buFont typeface="Arial"/>
              <a:buNone/>
            </a:pPr>
            <a:endParaRPr sz="1000">
              <a:solidFill>
                <a:schemeClr val="dk1"/>
              </a:solidFill>
            </a:endParaRPr>
          </a:p>
          <a:p>
            <a:pPr marL="0" lvl="0" indent="0" rtl="0">
              <a:spcBef>
                <a:spcPts val="0"/>
              </a:spcBef>
              <a:spcAft>
                <a:spcPts val="0"/>
              </a:spcAft>
              <a:buClr>
                <a:schemeClr val="dk1"/>
              </a:buClr>
              <a:buSzPts val="1100"/>
              <a:buFont typeface="Arial"/>
              <a:buNone/>
            </a:pPr>
            <a:r>
              <a:rPr lang="en" sz="1000">
                <a:solidFill>
                  <a:schemeClr val="dk1"/>
                </a:solidFill>
              </a:rPr>
              <a:t>Score the following categories on the basis of 0-12.5 points each according to the following scale (any number or fraction</a:t>
            </a:r>
            <a:endParaRPr sz="1000">
              <a:solidFill>
                <a:schemeClr val="dk1"/>
              </a:solidFill>
            </a:endParaRPr>
          </a:p>
          <a:p>
            <a:pPr marL="0" lvl="0" indent="0" rtl="0">
              <a:spcBef>
                <a:spcPts val="0"/>
              </a:spcBef>
              <a:spcAft>
                <a:spcPts val="0"/>
              </a:spcAft>
              <a:buClr>
                <a:schemeClr val="dk1"/>
              </a:buClr>
              <a:buSzPts val="1100"/>
              <a:buFont typeface="Arial"/>
              <a:buNone/>
            </a:pPr>
            <a:r>
              <a:rPr lang="en" sz="1000">
                <a:solidFill>
                  <a:schemeClr val="dk1"/>
                </a:solidFill>
              </a:rPr>
              <a:t>along this scale may be used).</a:t>
            </a:r>
            <a:endParaRPr sz="1000">
              <a:solidFill>
                <a:schemeClr val="dk1"/>
              </a:solidFill>
            </a:endParaRPr>
          </a:p>
          <a:p>
            <a:pPr marL="0" lvl="0" indent="0" rtl="0">
              <a:spcBef>
                <a:spcPts val="0"/>
              </a:spcBef>
              <a:spcAft>
                <a:spcPts val="0"/>
              </a:spcAft>
              <a:buClr>
                <a:schemeClr val="dk1"/>
              </a:buClr>
              <a:buSzPts val="1100"/>
              <a:buFont typeface="Arial"/>
              <a:buNone/>
            </a:pPr>
            <a:r>
              <a:rPr lang="en" sz="1000">
                <a:solidFill>
                  <a:schemeClr val="dk1"/>
                </a:solidFill>
              </a:rPr>
              <a:t>0 = inadequate or no attempt</a:t>
            </a:r>
            <a:endParaRPr sz="1000">
              <a:solidFill>
                <a:schemeClr val="dk1"/>
              </a:solidFill>
            </a:endParaRPr>
          </a:p>
          <a:p>
            <a:pPr marL="0" lvl="0" indent="0" rtl="0">
              <a:spcBef>
                <a:spcPts val="0"/>
              </a:spcBef>
              <a:spcAft>
                <a:spcPts val="0"/>
              </a:spcAft>
              <a:buClr>
                <a:schemeClr val="dk1"/>
              </a:buClr>
              <a:buSzPts val="1100"/>
              <a:buFont typeface="Arial"/>
              <a:buNone/>
            </a:pPr>
            <a:r>
              <a:rPr lang="en" sz="1000">
                <a:solidFill>
                  <a:schemeClr val="dk1"/>
                </a:solidFill>
              </a:rPr>
              <a:t>2.5 = attempted but below expectation</a:t>
            </a:r>
            <a:endParaRPr sz="1000">
              <a:solidFill>
                <a:schemeClr val="dk1"/>
              </a:solidFill>
            </a:endParaRPr>
          </a:p>
          <a:p>
            <a:pPr marL="0" lvl="0" indent="0" rtl="0">
              <a:spcBef>
                <a:spcPts val="0"/>
              </a:spcBef>
              <a:spcAft>
                <a:spcPts val="0"/>
              </a:spcAft>
              <a:buClr>
                <a:schemeClr val="dk1"/>
              </a:buClr>
              <a:buSzPts val="1100"/>
              <a:buFont typeface="Arial"/>
              <a:buNone/>
            </a:pPr>
            <a:r>
              <a:rPr lang="en" sz="1000">
                <a:solidFill>
                  <a:schemeClr val="dk1"/>
                </a:solidFill>
              </a:rPr>
              <a:t>5 = average or expected</a:t>
            </a:r>
            <a:endParaRPr sz="1000">
              <a:solidFill>
                <a:schemeClr val="dk1"/>
              </a:solidFill>
            </a:endParaRPr>
          </a:p>
          <a:p>
            <a:pPr marL="0" lvl="0" indent="0" rtl="0">
              <a:spcBef>
                <a:spcPts val="0"/>
              </a:spcBef>
              <a:spcAft>
                <a:spcPts val="0"/>
              </a:spcAft>
              <a:buClr>
                <a:schemeClr val="dk1"/>
              </a:buClr>
              <a:buSzPts val="1100"/>
              <a:buFont typeface="Arial"/>
              <a:buNone/>
            </a:pPr>
            <a:r>
              <a:rPr lang="en" sz="1000">
                <a:solidFill>
                  <a:schemeClr val="dk1"/>
                </a:solidFill>
              </a:rPr>
              <a:t>7.5 = above average but still lacking</a:t>
            </a:r>
            <a:endParaRPr sz="1000">
              <a:solidFill>
                <a:schemeClr val="dk1"/>
              </a:solidFill>
            </a:endParaRPr>
          </a:p>
          <a:p>
            <a:pPr marL="0" lvl="0" indent="0" rtl="0">
              <a:spcBef>
                <a:spcPts val="0"/>
              </a:spcBef>
              <a:spcAft>
                <a:spcPts val="0"/>
              </a:spcAft>
              <a:buClr>
                <a:schemeClr val="dk1"/>
              </a:buClr>
              <a:buSzPts val="1100"/>
              <a:buFont typeface="Arial"/>
              <a:buNone/>
            </a:pPr>
            <a:r>
              <a:rPr lang="en" sz="1000">
                <a:solidFill>
                  <a:schemeClr val="dk1"/>
                </a:solidFill>
              </a:rPr>
              <a:t>10 = excellent, meets intent</a:t>
            </a:r>
            <a:endParaRPr sz="1000">
              <a:solidFill>
                <a:schemeClr val="dk1"/>
              </a:solidFill>
            </a:endParaRPr>
          </a:p>
          <a:p>
            <a:pPr marL="0" lvl="0" indent="0" rtl="0">
              <a:spcBef>
                <a:spcPts val="0"/>
              </a:spcBef>
              <a:spcAft>
                <a:spcPts val="0"/>
              </a:spcAft>
              <a:buClr>
                <a:schemeClr val="dk1"/>
              </a:buClr>
              <a:buSzPts val="1100"/>
              <a:buFont typeface="Arial"/>
              <a:buNone/>
            </a:pPr>
            <a:r>
              <a:rPr lang="en" sz="1000">
                <a:solidFill>
                  <a:schemeClr val="dk1"/>
                </a:solidFill>
              </a:rPr>
              <a:t>12.5 = extraordinary, far exceeds expectations</a:t>
            </a:r>
            <a:endParaRPr sz="1000">
              <a:solidFill>
                <a:schemeClr val="dk1"/>
              </a:solidFill>
            </a:endParaRPr>
          </a:p>
          <a:p>
            <a:pPr marL="0" lvl="0" indent="0" rtl="0">
              <a:spcBef>
                <a:spcPts val="0"/>
              </a:spcBef>
              <a:spcAft>
                <a:spcPts val="0"/>
              </a:spcAft>
              <a:buClr>
                <a:schemeClr val="dk1"/>
              </a:buClr>
              <a:buSzPts val="1100"/>
              <a:buFont typeface="Arial"/>
              <a:buNone/>
            </a:pPr>
            <a:endParaRPr sz="1000">
              <a:solidFill>
                <a:schemeClr val="dk1"/>
              </a:solidFill>
            </a:endParaRPr>
          </a:p>
          <a:p>
            <a:pPr marL="0" lvl="0" indent="0" rtl="0">
              <a:spcBef>
                <a:spcPts val="0"/>
              </a:spcBef>
              <a:spcAft>
                <a:spcPts val="0"/>
              </a:spcAft>
              <a:buClr>
                <a:schemeClr val="dk1"/>
              </a:buClr>
              <a:buSzPts val="1100"/>
              <a:buFont typeface="Arial"/>
              <a:buNone/>
            </a:pPr>
            <a:r>
              <a:rPr lang="en" sz="1000">
                <a:solidFill>
                  <a:schemeClr val="dk1"/>
                </a:solidFill>
              </a:rPr>
              <a:t>_______ CONTENT </a:t>
            </a:r>
            <a:r>
              <a:rPr lang="en" sz="1000" b="1">
                <a:solidFill>
                  <a:schemeClr val="dk1"/>
                </a:solidFill>
              </a:rPr>
              <a:t>(Design Process)</a:t>
            </a:r>
            <a:r>
              <a:rPr lang="en" sz="1000">
                <a:solidFill>
                  <a:schemeClr val="dk1"/>
                </a:solidFill>
              </a:rPr>
              <a:t>: Does the presentation describe how the team designed their</a:t>
            </a:r>
            <a:endParaRPr sz="1000">
              <a:solidFill>
                <a:schemeClr val="dk1"/>
              </a:solidFill>
            </a:endParaRPr>
          </a:p>
          <a:p>
            <a:pPr marL="0" lvl="0" indent="0" rtl="0">
              <a:spcBef>
                <a:spcPts val="0"/>
              </a:spcBef>
              <a:spcAft>
                <a:spcPts val="0"/>
              </a:spcAft>
              <a:buClr>
                <a:schemeClr val="dk1"/>
              </a:buClr>
              <a:buSzPts val="1100"/>
              <a:buFont typeface="Arial"/>
              <a:buNone/>
            </a:pPr>
            <a:r>
              <a:rPr lang="en" sz="1000">
                <a:solidFill>
                  <a:schemeClr val="dk1"/>
                </a:solidFill>
              </a:rPr>
              <a:t>snowmobile? Did the team have clear objectives as to the decisions they made in designing their</a:t>
            </a:r>
            <a:endParaRPr sz="1000">
              <a:solidFill>
                <a:schemeClr val="dk1"/>
              </a:solidFill>
            </a:endParaRPr>
          </a:p>
          <a:p>
            <a:pPr marL="0" lvl="0" indent="0" rtl="0">
              <a:spcBef>
                <a:spcPts val="0"/>
              </a:spcBef>
              <a:spcAft>
                <a:spcPts val="0"/>
              </a:spcAft>
              <a:buClr>
                <a:schemeClr val="dk1"/>
              </a:buClr>
              <a:buSzPts val="1100"/>
              <a:buFont typeface="Arial"/>
              <a:buNone/>
            </a:pPr>
            <a:r>
              <a:rPr lang="en" sz="1000">
                <a:solidFill>
                  <a:schemeClr val="dk1"/>
                </a:solidFill>
              </a:rPr>
              <a:t>snowmobile?</a:t>
            </a:r>
            <a:endParaRPr sz="1000">
              <a:solidFill>
                <a:schemeClr val="dk1"/>
              </a:solidFill>
            </a:endParaRPr>
          </a:p>
          <a:p>
            <a:pPr marL="0" lvl="0" indent="0" rtl="0">
              <a:spcBef>
                <a:spcPts val="0"/>
              </a:spcBef>
              <a:spcAft>
                <a:spcPts val="0"/>
              </a:spcAft>
              <a:buClr>
                <a:schemeClr val="dk1"/>
              </a:buClr>
              <a:buSzPts val="1100"/>
              <a:buFont typeface="Arial"/>
              <a:buNone/>
            </a:pPr>
            <a:endParaRPr sz="1000">
              <a:solidFill>
                <a:schemeClr val="dk1"/>
              </a:solidFill>
            </a:endParaRPr>
          </a:p>
          <a:p>
            <a:pPr marL="0" lvl="0" indent="0" rtl="0">
              <a:spcBef>
                <a:spcPts val="0"/>
              </a:spcBef>
              <a:spcAft>
                <a:spcPts val="0"/>
              </a:spcAft>
              <a:buClr>
                <a:schemeClr val="dk1"/>
              </a:buClr>
              <a:buSzPts val="1100"/>
              <a:buFont typeface="Arial"/>
              <a:buNone/>
            </a:pPr>
            <a:r>
              <a:rPr lang="en" sz="1000">
                <a:solidFill>
                  <a:schemeClr val="dk1"/>
                </a:solidFill>
              </a:rPr>
              <a:t>_______ CONTENT </a:t>
            </a:r>
            <a:r>
              <a:rPr lang="en" sz="1000" b="1">
                <a:solidFill>
                  <a:schemeClr val="dk1"/>
                </a:solidFill>
              </a:rPr>
              <a:t>(Innovation)</a:t>
            </a:r>
            <a:r>
              <a:rPr lang="en" sz="1000">
                <a:solidFill>
                  <a:schemeClr val="dk1"/>
                </a:solidFill>
              </a:rPr>
              <a:t>: Did the team take an innovative approach in their design or were there any innovative features in their snowmobile compared to current snowmobiles on the market today.</a:t>
            </a:r>
            <a:endParaRPr sz="1000">
              <a:solidFill>
                <a:schemeClr val="dk1"/>
              </a:solidFill>
            </a:endParaRPr>
          </a:p>
          <a:p>
            <a:pPr marL="0" lvl="0" indent="0" rtl="0">
              <a:spcBef>
                <a:spcPts val="0"/>
              </a:spcBef>
              <a:spcAft>
                <a:spcPts val="0"/>
              </a:spcAft>
              <a:buClr>
                <a:schemeClr val="dk1"/>
              </a:buClr>
              <a:buSzPts val="1100"/>
              <a:buFont typeface="Arial"/>
              <a:buNone/>
            </a:pPr>
            <a:endParaRPr sz="1000">
              <a:solidFill>
                <a:schemeClr val="dk1"/>
              </a:solidFill>
            </a:endParaRPr>
          </a:p>
          <a:p>
            <a:pPr marL="0" lvl="0" indent="0" rtl="0">
              <a:spcBef>
                <a:spcPts val="0"/>
              </a:spcBef>
              <a:spcAft>
                <a:spcPts val="0"/>
              </a:spcAft>
              <a:buClr>
                <a:schemeClr val="dk1"/>
              </a:buClr>
              <a:buSzPts val="1100"/>
              <a:buFont typeface="Arial"/>
              <a:buNone/>
            </a:pPr>
            <a:r>
              <a:rPr lang="en" sz="1000">
                <a:solidFill>
                  <a:schemeClr val="dk1"/>
                </a:solidFill>
              </a:rPr>
              <a:t>_______ CONTENT</a:t>
            </a:r>
            <a:r>
              <a:rPr lang="en" sz="1000" b="1">
                <a:solidFill>
                  <a:schemeClr val="dk1"/>
                </a:solidFill>
              </a:rPr>
              <a:t> (Emissions, Noise, and Fuel Economy)</a:t>
            </a:r>
            <a:r>
              <a:rPr lang="en" sz="1000">
                <a:solidFill>
                  <a:schemeClr val="dk1"/>
                </a:solidFill>
              </a:rPr>
              <a:t>: Did the team address the highest priority goals of the Challenge: Emissions, Noise, and Fuel Economy?</a:t>
            </a:r>
            <a:endParaRPr sz="1000">
              <a:solidFill>
                <a:schemeClr val="dk1"/>
              </a:solidFill>
            </a:endParaRPr>
          </a:p>
          <a:p>
            <a:pPr marL="0" lvl="0" indent="0" rtl="0">
              <a:spcBef>
                <a:spcPts val="0"/>
              </a:spcBef>
              <a:spcAft>
                <a:spcPts val="0"/>
              </a:spcAft>
              <a:buClr>
                <a:schemeClr val="dk1"/>
              </a:buClr>
              <a:buSzPts val="1100"/>
              <a:buFont typeface="Arial"/>
              <a:buNone/>
            </a:pPr>
            <a:endParaRPr sz="1000">
              <a:solidFill>
                <a:schemeClr val="dk1"/>
              </a:solidFill>
            </a:endParaRPr>
          </a:p>
          <a:p>
            <a:pPr marL="0" lvl="0" indent="0" rtl="0">
              <a:spcBef>
                <a:spcPts val="0"/>
              </a:spcBef>
              <a:spcAft>
                <a:spcPts val="0"/>
              </a:spcAft>
              <a:buClr>
                <a:schemeClr val="dk1"/>
              </a:buClr>
              <a:buSzPts val="1100"/>
              <a:buFont typeface="Arial"/>
              <a:buNone/>
            </a:pPr>
            <a:r>
              <a:rPr lang="en" sz="1000">
                <a:solidFill>
                  <a:schemeClr val="dk1"/>
                </a:solidFill>
              </a:rPr>
              <a:t>_______ CONTENT</a:t>
            </a:r>
            <a:r>
              <a:rPr lang="en" sz="1000" b="1">
                <a:solidFill>
                  <a:schemeClr val="dk1"/>
                </a:solidFill>
              </a:rPr>
              <a:t> (Test results)</a:t>
            </a:r>
            <a:r>
              <a:rPr lang="en" sz="1000">
                <a:solidFill>
                  <a:schemeClr val="dk1"/>
                </a:solidFill>
              </a:rPr>
              <a:t>: Are test results given for all of the “claims” made about the modified snowmobile? Is the presentation based on “good science” (as opposed to a slick sales job)? Is data provided to support all conclusions?</a:t>
            </a:r>
            <a:endParaRPr sz="1000">
              <a:solidFill>
                <a:schemeClr val="dk1"/>
              </a:solidFill>
            </a:endParaRPr>
          </a:p>
          <a:p>
            <a:pPr marL="0" lvl="0" indent="0" rtl="0">
              <a:spcBef>
                <a:spcPts val="0"/>
              </a:spcBef>
              <a:spcAft>
                <a:spcPts val="0"/>
              </a:spcAft>
              <a:buClr>
                <a:schemeClr val="dk1"/>
              </a:buClr>
              <a:buSzPts val="1100"/>
              <a:buFont typeface="Arial"/>
              <a:buNone/>
            </a:pPr>
            <a:endParaRPr sz="1000">
              <a:solidFill>
                <a:schemeClr val="dk1"/>
              </a:solidFill>
            </a:endParaRPr>
          </a:p>
          <a:p>
            <a:pPr marL="0" lvl="0" indent="0" rtl="0">
              <a:spcBef>
                <a:spcPts val="0"/>
              </a:spcBef>
              <a:spcAft>
                <a:spcPts val="0"/>
              </a:spcAft>
              <a:buClr>
                <a:schemeClr val="dk1"/>
              </a:buClr>
              <a:buSzPts val="1100"/>
              <a:buFont typeface="Arial"/>
              <a:buNone/>
            </a:pPr>
            <a:r>
              <a:rPr lang="en" sz="1000">
                <a:solidFill>
                  <a:schemeClr val="dk1"/>
                </a:solidFill>
              </a:rPr>
              <a:t>_______ ORGANIZATION: Were the concepts presented in a logical order progressing from basic</a:t>
            </a:r>
            <a:endParaRPr sz="1000">
              <a:solidFill>
                <a:schemeClr val="dk1"/>
              </a:solidFill>
            </a:endParaRPr>
          </a:p>
          <a:p>
            <a:pPr marL="0" lvl="0" indent="0" rtl="0">
              <a:spcBef>
                <a:spcPts val="0"/>
              </a:spcBef>
              <a:spcAft>
                <a:spcPts val="0"/>
              </a:spcAft>
              <a:buClr>
                <a:schemeClr val="dk1"/>
              </a:buClr>
              <a:buSzPts val="1100"/>
              <a:buFont typeface="Arial"/>
              <a:buNone/>
            </a:pPr>
            <a:r>
              <a:rPr lang="en" sz="1000">
                <a:solidFill>
                  <a:schemeClr val="dk1"/>
                </a:solidFill>
              </a:rPr>
              <a:t>concept and showing how the engineering accomplished the concept? Was it clear to the audience</a:t>
            </a:r>
            <a:endParaRPr sz="1000">
              <a:solidFill>
                <a:schemeClr val="dk1"/>
              </a:solidFill>
            </a:endParaRPr>
          </a:p>
          <a:p>
            <a:pPr marL="0" lvl="0" indent="0" rtl="0">
              <a:spcBef>
                <a:spcPts val="0"/>
              </a:spcBef>
              <a:spcAft>
                <a:spcPts val="0"/>
              </a:spcAft>
              <a:buClr>
                <a:schemeClr val="dk1"/>
              </a:buClr>
              <a:buSzPts val="1100"/>
              <a:buFont typeface="Arial"/>
              <a:buNone/>
            </a:pPr>
            <a:r>
              <a:rPr lang="en" sz="1000">
                <a:solidFill>
                  <a:schemeClr val="dk1"/>
                </a:solidFill>
              </a:rPr>
              <a:t>what was to be presented and what was coming next? Were distinct introduction and overviews as</a:t>
            </a:r>
            <a:endParaRPr sz="1000">
              <a:solidFill>
                <a:schemeClr val="dk1"/>
              </a:solidFill>
            </a:endParaRPr>
          </a:p>
          <a:p>
            <a:pPr marL="0" lvl="0" indent="0" rtl="0">
              <a:spcBef>
                <a:spcPts val="0"/>
              </a:spcBef>
              <a:spcAft>
                <a:spcPts val="0"/>
              </a:spcAft>
              <a:buClr>
                <a:schemeClr val="dk1"/>
              </a:buClr>
              <a:buSzPts val="1100"/>
              <a:buFont typeface="Arial"/>
              <a:buNone/>
            </a:pPr>
            <a:r>
              <a:rPr lang="en" sz="1000">
                <a:solidFill>
                  <a:schemeClr val="dk1"/>
                </a:solidFill>
              </a:rPr>
              <a:t>well as summary and conclusions given?</a:t>
            </a:r>
            <a:endParaRPr sz="1000">
              <a:solidFill>
                <a:schemeClr val="dk1"/>
              </a:solidFill>
            </a:endParaRPr>
          </a:p>
          <a:p>
            <a:pPr marL="0" lvl="0" indent="0" rtl="0">
              <a:spcBef>
                <a:spcPts val="0"/>
              </a:spcBef>
              <a:spcAft>
                <a:spcPts val="0"/>
              </a:spcAft>
              <a:buClr>
                <a:schemeClr val="dk1"/>
              </a:buClr>
              <a:buSzPts val="1100"/>
              <a:buFont typeface="Arial"/>
              <a:buNone/>
            </a:pPr>
            <a:endParaRPr sz="1000">
              <a:solidFill>
                <a:schemeClr val="dk1"/>
              </a:solidFill>
            </a:endParaRPr>
          </a:p>
          <a:p>
            <a:pPr marL="0" lvl="0" indent="0" rtl="0">
              <a:spcBef>
                <a:spcPts val="0"/>
              </a:spcBef>
              <a:spcAft>
                <a:spcPts val="0"/>
              </a:spcAft>
              <a:buClr>
                <a:schemeClr val="dk1"/>
              </a:buClr>
              <a:buSzPts val="1100"/>
              <a:buFont typeface="Arial"/>
              <a:buNone/>
            </a:pPr>
            <a:r>
              <a:rPr lang="en" sz="1000">
                <a:solidFill>
                  <a:schemeClr val="dk1"/>
                </a:solidFill>
              </a:rPr>
              <a:t>_______ VISUAL AIDS: Were visual aids used? Was the text readable? Were illustrations, graphs, and tables clearly explained? Were the visual aids effective?</a:t>
            </a:r>
            <a:endParaRPr sz="1000">
              <a:solidFill>
                <a:schemeClr val="dk1"/>
              </a:solidFill>
            </a:endParaRPr>
          </a:p>
          <a:p>
            <a:pPr marL="0" lvl="0" indent="0" rtl="0">
              <a:spcBef>
                <a:spcPts val="0"/>
              </a:spcBef>
              <a:spcAft>
                <a:spcPts val="0"/>
              </a:spcAft>
              <a:buClr>
                <a:schemeClr val="dk1"/>
              </a:buClr>
              <a:buSzPts val="1100"/>
              <a:buFont typeface="Arial"/>
              <a:buNone/>
            </a:pPr>
            <a:endParaRPr sz="1000">
              <a:solidFill>
                <a:schemeClr val="dk1"/>
              </a:solidFill>
            </a:endParaRPr>
          </a:p>
          <a:p>
            <a:pPr marL="0" lvl="0" indent="0" rtl="0">
              <a:spcBef>
                <a:spcPts val="0"/>
              </a:spcBef>
              <a:spcAft>
                <a:spcPts val="0"/>
              </a:spcAft>
              <a:buClr>
                <a:schemeClr val="dk1"/>
              </a:buClr>
              <a:buSzPts val="1100"/>
              <a:buFont typeface="Arial"/>
              <a:buNone/>
            </a:pPr>
            <a:r>
              <a:rPr lang="en" sz="1000">
                <a:solidFill>
                  <a:schemeClr val="dk1"/>
                </a:solidFill>
              </a:rPr>
              <a:t>_______ DELIVERY: Did the presenter speak in a clear voice? Did the presenter show enthusiasm and promote confidence in the technical aspects? Did he/she maintain eye contact?</a:t>
            </a:r>
            <a:endParaRPr sz="1000">
              <a:solidFill>
                <a:schemeClr val="dk1"/>
              </a:solidFill>
            </a:endParaRPr>
          </a:p>
          <a:p>
            <a:pPr marL="0" lvl="0" indent="0" rtl="0">
              <a:spcBef>
                <a:spcPts val="0"/>
              </a:spcBef>
              <a:spcAft>
                <a:spcPts val="0"/>
              </a:spcAft>
              <a:buClr>
                <a:schemeClr val="dk1"/>
              </a:buClr>
              <a:buSzPts val="1100"/>
              <a:buFont typeface="Arial"/>
              <a:buNone/>
            </a:pPr>
            <a:endParaRPr sz="1000">
              <a:solidFill>
                <a:schemeClr val="dk1"/>
              </a:solidFill>
            </a:endParaRPr>
          </a:p>
          <a:p>
            <a:pPr marL="0" lvl="0" indent="0" rtl="0">
              <a:spcBef>
                <a:spcPts val="0"/>
              </a:spcBef>
              <a:spcAft>
                <a:spcPts val="0"/>
              </a:spcAft>
              <a:buClr>
                <a:schemeClr val="dk1"/>
              </a:buClr>
              <a:buSzPts val="1100"/>
              <a:buFont typeface="Arial"/>
              <a:buNone/>
            </a:pPr>
            <a:r>
              <a:rPr lang="en" sz="1000">
                <a:solidFill>
                  <a:schemeClr val="dk1"/>
                </a:solidFill>
              </a:rPr>
              <a:t>_______ QUESTIONS: Did the answer illustrate that the team fully understood the question? Is there doubt that the team understood the answer? Did the team promote complete confidence in their response to the questions?</a:t>
            </a:r>
            <a:endParaRPr sz="1000">
              <a:solidFill>
                <a:schemeClr val="dk1"/>
              </a:solidFill>
            </a:endParaRPr>
          </a:p>
          <a:p>
            <a:pPr marL="0" lvl="0" indent="0" rtl="0">
              <a:spcBef>
                <a:spcPts val="0"/>
              </a:spcBef>
              <a:spcAft>
                <a:spcPts val="0"/>
              </a:spcAft>
              <a:buClr>
                <a:schemeClr val="dk1"/>
              </a:buClr>
              <a:buSzPts val="1100"/>
              <a:buFont typeface="Arial"/>
              <a:buNone/>
            </a:pPr>
            <a:endParaRPr sz="1000">
              <a:solidFill>
                <a:schemeClr val="dk1"/>
              </a:solidFill>
            </a:endParaRPr>
          </a:p>
          <a:p>
            <a:pPr marL="0" lvl="0" indent="0" rtl="0">
              <a:spcBef>
                <a:spcPts val="0"/>
              </a:spcBef>
              <a:spcAft>
                <a:spcPts val="0"/>
              </a:spcAft>
              <a:buNone/>
            </a:pPr>
            <a:r>
              <a:rPr lang="en" sz="1000">
                <a:solidFill>
                  <a:schemeClr val="dk1"/>
                </a:solidFill>
              </a:rPr>
              <a:t>_______ TOTAL = PRESENTATION POINTS (100 points maximum)</a:t>
            </a:r>
            <a:endParaRPr sz="1000">
              <a:solidFill>
                <a:schemeClr val="dk1"/>
              </a:solidFill>
            </a:endParaRPr>
          </a:p>
          <a:p>
            <a:pPr marL="0" lvl="0" indent="0" rtl="0">
              <a:spcBef>
                <a:spcPts val="0"/>
              </a:spcBef>
              <a:spcAft>
                <a:spcPts val="0"/>
              </a:spcAft>
              <a:buNone/>
            </a:pPr>
            <a:endParaRPr sz="100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55" name="Shape 15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66" name="Shape 16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75" name="Shape 17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92" name="Shape 1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sz="1000"/>
              <a:t>Our team consists of:</a:t>
            </a:r>
            <a:endParaRPr sz="1000"/>
          </a:p>
          <a:p>
            <a:pPr marL="457200" lvl="0" indent="-292100" rtl="0">
              <a:spcBef>
                <a:spcPts val="0"/>
              </a:spcBef>
              <a:spcAft>
                <a:spcPts val="0"/>
              </a:spcAft>
              <a:buSzPts val="1000"/>
              <a:buChar char="●"/>
            </a:pPr>
            <a:r>
              <a:rPr lang="en" sz="1000">
                <a:highlight>
                  <a:srgbClr val="FFFF00"/>
                </a:highlight>
              </a:rPr>
              <a:t>Find how many members we have</a:t>
            </a:r>
            <a:endParaRPr sz="1000">
              <a:highlight>
                <a:srgbClr val="FFFF00"/>
              </a:highlight>
            </a:endParaRPr>
          </a:p>
          <a:p>
            <a:pPr marL="914400" lvl="1" indent="-292100" rtl="0">
              <a:spcBef>
                <a:spcPts val="0"/>
              </a:spcBef>
              <a:spcAft>
                <a:spcPts val="0"/>
              </a:spcAft>
              <a:buSzPts val="1000"/>
              <a:buChar char="○"/>
            </a:pPr>
            <a:r>
              <a:rPr lang="en" sz="1000"/>
              <a:t>With majors of mechanical, general, electrical, and computer engineering.</a:t>
            </a:r>
            <a:endParaRPr sz="1000"/>
          </a:p>
          <a:p>
            <a:pPr marL="914400" lvl="1" indent="-292100" rtl="0">
              <a:spcBef>
                <a:spcPts val="0"/>
              </a:spcBef>
              <a:spcAft>
                <a:spcPts val="0"/>
              </a:spcAft>
              <a:buSzPts val="1000"/>
              <a:buChar char="○"/>
            </a:pPr>
            <a:r>
              <a:rPr lang="en" sz="1000"/>
              <a:t>Also mechanical engineering technology and engineering management</a:t>
            </a:r>
            <a:endParaRPr sz="1000"/>
          </a:p>
          <a:p>
            <a:pPr marL="457200" lvl="0" indent="-292100" rtl="0">
              <a:spcBef>
                <a:spcPts val="0"/>
              </a:spcBef>
              <a:spcAft>
                <a:spcPts val="0"/>
              </a:spcAft>
              <a:buSzPts val="1000"/>
              <a:buChar char="●"/>
            </a:pPr>
            <a:r>
              <a:rPr lang="en" sz="1000"/>
              <a:t>We have 3 subteams</a:t>
            </a:r>
            <a:endParaRPr sz="1000"/>
          </a:p>
          <a:p>
            <a:pPr marL="914400" lvl="1" indent="-292100" rtl="0">
              <a:spcBef>
                <a:spcPts val="0"/>
              </a:spcBef>
              <a:spcAft>
                <a:spcPts val="0"/>
              </a:spcAft>
              <a:buSzPts val="1000"/>
              <a:buChar char="○"/>
            </a:pPr>
            <a:r>
              <a:rPr lang="en" sz="1000"/>
              <a:t>Chassis team, IC team, and business team</a:t>
            </a:r>
            <a:endParaRPr sz="1000"/>
          </a:p>
          <a:p>
            <a:pPr marL="0" lvl="0" indent="0" rtl="0">
              <a:spcBef>
                <a:spcPts val="0"/>
              </a:spcBef>
              <a:spcAft>
                <a:spcPts val="0"/>
              </a:spcAft>
              <a:buNone/>
            </a:pPr>
            <a:endParaRPr sz="1000"/>
          </a:p>
          <a:p>
            <a:pPr marL="0" lvl="0" indent="0" rtl="0">
              <a:spcBef>
                <a:spcPts val="0"/>
              </a:spcBef>
              <a:spcAft>
                <a:spcPts val="0"/>
              </a:spcAft>
              <a:buNone/>
            </a:pPr>
            <a:endParaRPr sz="1000"/>
          </a:p>
        </p:txBody>
      </p:sp>
      <p:sp>
        <p:nvSpPr>
          <p:cNvPr id="200" name="Shape 20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66" name="Shape 6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en">
                <a:solidFill>
                  <a:schemeClr val="dk1"/>
                </a:solidFill>
              </a:rPr>
              <a:t>Our sled:</a:t>
            </a:r>
            <a:endParaRPr>
              <a:solidFill>
                <a:schemeClr val="dk1"/>
              </a:solidFill>
            </a:endParaRPr>
          </a:p>
          <a:p>
            <a:pPr marL="254000" marR="0" lvl="0" indent="-203200" algn="l" rtl="0">
              <a:lnSpc>
                <a:spcPct val="90000"/>
              </a:lnSpc>
              <a:spcBef>
                <a:spcPts val="800"/>
              </a:spcBef>
              <a:spcAft>
                <a:spcPts val="0"/>
              </a:spcAft>
              <a:buClr>
                <a:schemeClr val="accent4"/>
              </a:buClr>
              <a:buSzPts val="1400"/>
              <a:buFont typeface="Arial"/>
              <a:buChar char="•"/>
            </a:pPr>
            <a:r>
              <a:rPr lang="en">
                <a:solidFill>
                  <a:schemeClr val="dk1"/>
                </a:solidFill>
                <a:latin typeface="PT Sans"/>
                <a:ea typeface="PT Sans"/>
                <a:cs typeface="PT Sans"/>
                <a:sym typeface="PT Sans"/>
              </a:rPr>
              <a:t>Chassis: 2016 Yamaha RS Venture TF BAT</a:t>
            </a:r>
            <a:endParaRPr>
              <a:solidFill>
                <a:schemeClr val="dk1"/>
              </a:solidFill>
              <a:latin typeface="PT Sans"/>
              <a:ea typeface="PT Sans"/>
              <a:cs typeface="PT Sans"/>
              <a:sym typeface="PT Sans"/>
            </a:endParaRPr>
          </a:p>
          <a:p>
            <a:pPr marL="254000" marR="0" lvl="0" indent="-203200" algn="l" rtl="0">
              <a:lnSpc>
                <a:spcPct val="90000"/>
              </a:lnSpc>
              <a:spcBef>
                <a:spcPts val="800"/>
              </a:spcBef>
              <a:spcAft>
                <a:spcPts val="0"/>
              </a:spcAft>
              <a:buClr>
                <a:schemeClr val="accent4"/>
              </a:buClr>
              <a:buSzPts val="1400"/>
              <a:buFont typeface="Arial"/>
              <a:buChar char="•"/>
            </a:pPr>
            <a:r>
              <a:rPr lang="en">
                <a:solidFill>
                  <a:schemeClr val="dk1"/>
                </a:solidFill>
                <a:latin typeface="PT Sans"/>
                <a:ea typeface="PT Sans"/>
                <a:cs typeface="PT Sans"/>
                <a:sym typeface="PT Sans"/>
              </a:rPr>
              <a:t>Engine: 1049cc Yamaha Genesis</a:t>
            </a:r>
            <a:endParaRPr>
              <a:solidFill>
                <a:schemeClr val="dk1"/>
              </a:solidFill>
              <a:latin typeface="PT Sans"/>
              <a:ea typeface="PT Sans"/>
              <a:cs typeface="PT Sans"/>
              <a:sym typeface="PT Sans"/>
            </a:endParaRPr>
          </a:p>
          <a:p>
            <a:pPr marL="520700" marR="0" lvl="1" indent="-152400" algn="l" rtl="0">
              <a:lnSpc>
                <a:spcPct val="90000"/>
              </a:lnSpc>
              <a:spcBef>
                <a:spcPts val="800"/>
              </a:spcBef>
              <a:spcAft>
                <a:spcPts val="0"/>
              </a:spcAft>
              <a:buClr>
                <a:schemeClr val="accent4"/>
              </a:buClr>
              <a:buSzPts val="1400"/>
              <a:buFont typeface="Arial"/>
              <a:buChar char="•"/>
            </a:pPr>
            <a:r>
              <a:rPr lang="en">
                <a:solidFill>
                  <a:schemeClr val="dk1"/>
                </a:solidFill>
                <a:latin typeface="PT Sans"/>
                <a:ea typeface="PT Sans"/>
                <a:cs typeface="PT Sans"/>
                <a:sym typeface="PT Sans"/>
              </a:rPr>
              <a:t>Four-Stroke</a:t>
            </a:r>
            <a:endParaRPr>
              <a:solidFill>
                <a:schemeClr val="dk1"/>
              </a:solidFill>
              <a:latin typeface="PT Sans"/>
              <a:ea typeface="PT Sans"/>
              <a:cs typeface="PT Sans"/>
              <a:sym typeface="PT Sans"/>
            </a:endParaRPr>
          </a:p>
          <a:p>
            <a:pPr marL="520700" marR="0" lvl="1" indent="-152400" algn="l" rtl="0">
              <a:lnSpc>
                <a:spcPct val="90000"/>
              </a:lnSpc>
              <a:spcBef>
                <a:spcPts val="800"/>
              </a:spcBef>
              <a:spcAft>
                <a:spcPts val="0"/>
              </a:spcAft>
              <a:buClr>
                <a:schemeClr val="accent4"/>
              </a:buClr>
              <a:buSzPts val="1400"/>
              <a:buFont typeface="Arial"/>
              <a:buChar char="•"/>
            </a:pPr>
            <a:r>
              <a:rPr lang="en">
                <a:solidFill>
                  <a:schemeClr val="dk1"/>
                </a:solidFill>
                <a:latin typeface="PT Sans"/>
                <a:ea typeface="PT Sans"/>
                <a:cs typeface="PT Sans"/>
                <a:sym typeface="PT Sans"/>
              </a:rPr>
              <a:t>Liquid Cooled</a:t>
            </a:r>
            <a:endParaRPr>
              <a:solidFill>
                <a:schemeClr val="dk1"/>
              </a:solidFill>
              <a:latin typeface="PT Sans"/>
              <a:ea typeface="PT Sans"/>
              <a:cs typeface="PT Sans"/>
              <a:sym typeface="PT Sans"/>
            </a:endParaRPr>
          </a:p>
          <a:p>
            <a:pPr marL="520700" marR="0" lvl="1" indent="-152400" algn="l" rtl="0">
              <a:lnSpc>
                <a:spcPct val="90000"/>
              </a:lnSpc>
              <a:spcBef>
                <a:spcPts val="800"/>
              </a:spcBef>
              <a:spcAft>
                <a:spcPts val="0"/>
              </a:spcAft>
              <a:buClr>
                <a:schemeClr val="accent4"/>
              </a:buClr>
              <a:buSzPts val="1400"/>
              <a:buFont typeface="Arial"/>
              <a:buChar char="•"/>
            </a:pPr>
            <a:r>
              <a:rPr lang="en">
                <a:solidFill>
                  <a:schemeClr val="dk1"/>
                </a:solidFill>
                <a:latin typeface="PT Sans"/>
                <a:ea typeface="PT Sans"/>
                <a:cs typeface="PT Sans"/>
                <a:sym typeface="PT Sans"/>
              </a:rPr>
              <a:t>3 Cylinder</a:t>
            </a:r>
            <a:endParaRPr>
              <a:solidFill>
                <a:schemeClr val="dk1"/>
              </a:solidFill>
              <a:latin typeface="PT Sans"/>
              <a:ea typeface="PT Sans"/>
              <a:cs typeface="PT Sans"/>
              <a:sym typeface="PT Sans"/>
            </a:endParaRPr>
          </a:p>
          <a:p>
            <a:pPr marL="254000" marR="0" lvl="0" indent="-203200" algn="l" rtl="0">
              <a:lnSpc>
                <a:spcPct val="90000"/>
              </a:lnSpc>
              <a:spcBef>
                <a:spcPts val="800"/>
              </a:spcBef>
              <a:spcAft>
                <a:spcPts val="0"/>
              </a:spcAft>
              <a:buClr>
                <a:schemeClr val="accent4"/>
              </a:buClr>
              <a:buSzPts val="1400"/>
              <a:buFont typeface="Arial"/>
              <a:buChar char="•"/>
            </a:pPr>
            <a:r>
              <a:rPr lang="en">
                <a:solidFill>
                  <a:schemeClr val="dk1"/>
                </a:solidFill>
                <a:latin typeface="PT Sans"/>
                <a:ea typeface="PT Sans"/>
                <a:cs typeface="PT Sans"/>
                <a:sym typeface="PT Sans"/>
              </a:rPr>
              <a:t>Track: Camso Ripsaw Crossover</a:t>
            </a:r>
            <a:br>
              <a:rPr lang="en">
                <a:solidFill>
                  <a:schemeClr val="dk1"/>
                </a:solidFill>
                <a:latin typeface="PT Sans"/>
                <a:ea typeface="PT Sans"/>
                <a:cs typeface="PT Sans"/>
                <a:sym typeface="PT Sans"/>
              </a:rPr>
            </a:br>
            <a:r>
              <a:rPr lang="en">
                <a:solidFill>
                  <a:schemeClr val="dk1"/>
                </a:solidFill>
                <a:latin typeface="PT Sans"/>
                <a:ea typeface="PT Sans"/>
                <a:cs typeface="PT Sans"/>
                <a:sym typeface="PT Sans"/>
              </a:rPr>
              <a:t>151” x 15” 1.25 pitch</a:t>
            </a:r>
            <a:br>
              <a:rPr lang="en">
                <a:solidFill>
                  <a:schemeClr val="dk1"/>
                </a:solidFill>
                <a:latin typeface="PT Sans"/>
                <a:ea typeface="PT Sans"/>
                <a:cs typeface="PT Sans"/>
                <a:sym typeface="PT Sans"/>
              </a:rPr>
            </a:br>
            <a:endParaRPr>
              <a:solidFill>
                <a:schemeClr val="dk1"/>
              </a:solidFill>
              <a:latin typeface="PT Sans"/>
              <a:ea typeface="PT Sans"/>
              <a:cs typeface="PT Sans"/>
              <a:sym typeface="PT Sans"/>
            </a:endParaRPr>
          </a:p>
          <a:p>
            <a:pPr marL="0" marR="0" lvl="0" indent="0" algn="l" rtl="0">
              <a:lnSpc>
                <a:spcPct val="90000"/>
              </a:lnSpc>
              <a:spcBef>
                <a:spcPts val="0"/>
              </a:spcBef>
              <a:spcAft>
                <a:spcPts val="0"/>
              </a:spcAft>
              <a:buNone/>
            </a:pPr>
            <a:endParaRPr>
              <a:solidFill>
                <a:schemeClr val="dk1"/>
              </a:solidFill>
            </a:endParaRPr>
          </a:p>
        </p:txBody>
      </p:sp>
      <p:sp>
        <p:nvSpPr>
          <p:cNvPr id="75" name="Shape 7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84" name="Shape 8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a:t>We were aiming to target a lambda value of one </a:t>
            </a:r>
            <a:br>
              <a:rPr lang="en"/>
            </a:br>
            <a:r>
              <a:rPr lang="en"/>
              <a:t>With MoTec we were able to use a Lambda to CAN adapter and actively return the lambda value to the ECU to compinate and adjust to hit out target (Im not sure on how to word this but this is what I am thinking) </a:t>
            </a:r>
            <a:endParaRPr/>
          </a:p>
        </p:txBody>
      </p:sp>
      <p:sp>
        <p:nvSpPr>
          <p:cNvPr id="95" name="Shape 9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06" name="Shape 1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27" name="Shape 12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37" name="Shape 1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46" name="Shape 1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Shape 13"/>
          <p:cNvSpPr txBox="1">
            <a:spLocks noGrp="1"/>
          </p:cNvSpPr>
          <p:nvPr>
            <p:ph type="dt" idx="10"/>
          </p:nvPr>
        </p:nvSpPr>
        <p:spPr>
          <a:xfrm>
            <a:off x="3396925" y="4683284"/>
            <a:ext cx="20574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Clr>
                <a:srgbClr val="434343"/>
              </a:buClr>
              <a:buSzPts val="1100"/>
              <a:buNone/>
              <a:defRPr sz="1400" b="0" i="0" u="none" strike="noStrike" cap="none">
                <a:solidFill>
                  <a:srgbClr val="434343"/>
                </a:solidFill>
                <a:latin typeface="Avenir"/>
                <a:ea typeface="Avenir"/>
                <a:cs typeface="Avenir"/>
                <a:sym typeface="Avenir"/>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4" name="Shape 14"/>
          <p:cNvSpPr txBox="1"/>
          <p:nvPr/>
        </p:nvSpPr>
        <p:spPr>
          <a:xfrm>
            <a:off x="2543537" y="-1006997"/>
            <a:ext cx="1386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pic>
        <p:nvPicPr>
          <p:cNvPr id="15" name="Shape 15"/>
          <p:cNvPicPr preferRelativeResize="0"/>
          <p:nvPr/>
        </p:nvPicPr>
        <p:blipFill rotWithShape="1">
          <a:blip r:embed="rId2">
            <a:alphaModFix/>
          </a:blip>
          <a:srcRect/>
          <a:stretch/>
        </p:blipFill>
        <p:spPr>
          <a:xfrm>
            <a:off x="498021" y="4759543"/>
            <a:ext cx="2125200" cy="121200"/>
          </a:xfrm>
          <a:prstGeom prst="rect">
            <a:avLst/>
          </a:prstGeom>
          <a:noFill/>
          <a:ln>
            <a:noFill/>
          </a:ln>
        </p:spPr>
      </p:pic>
      <p:sp>
        <p:nvSpPr>
          <p:cNvPr id="16" name="Shape 16"/>
          <p:cNvSpPr txBox="1">
            <a:spLocks noGrp="1"/>
          </p:cNvSpPr>
          <p:nvPr>
            <p:ph type="ctrTitle"/>
          </p:nvPr>
        </p:nvSpPr>
        <p:spPr>
          <a:xfrm>
            <a:off x="1143000" y="841772"/>
            <a:ext cx="6858000" cy="1790700"/>
          </a:xfrm>
          <a:prstGeom prst="rect">
            <a:avLst/>
          </a:prstGeom>
          <a:noFill/>
          <a:ln>
            <a:noFill/>
          </a:ln>
        </p:spPr>
        <p:txBody>
          <a:bodyPr spcFirstLastPara="1" wrap="square" lIns="68575" tIns="68575" rIns="68575" bIns="68575" anchor="b" anchorCtr="0"/>
          <a:lstStyle>
            <a:lvl1pPr marL="0" marR="0" lvl="0" indent="0" algn="ctr" rtl="0">
              <a:lnSpc>
                <a:spcPct val="90000"/>
              </a:lnSpc>
              <a:spcBef>
                <a:spcPts val="0"/>
              </a:spcBef>
              <a:spcAft>
                <a:spcPts val="0"/>
              </a:spcAft>
              <a:buClr>
                <a:schemeClr val="dk1"/>
              </a:buClr>
              <a:buSzPts val="1100"/>
              <a:buFont typeface="PT Sans"/>
              <a:buNone/>
              <a:defRPr sz="4500" b="1" i="0" u="none" strike="noStrike" cap="none">
                <a:solidFill>
                  <a:schemeClr val="dk1"/>
                </a:solidFill>
                <a:latin typeface="PT Sans"/>
                <a:ea typeface="PT Sans"/>
                <a:cs typeface="PT Sans"/>
                <a:sym typeface="PT Sans"/>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17" name="Shape 17"/>
          <p:cNvSpPr txBox="1">
            <a:spLocks noGrp="1"/>
          </p:cNvSpPr>
          <p:nvPr>
            <p:ph type="subTitle" idx="1"/>
          </p:nvPr>
        </p:nvSpPr>
        <p:spPr>
          <a:xfrm>
            <a:off x="183125" y="1719375"/>
            <a:ext cx="4702500" cy="2628600"/>
          </a:xfrm>
          <a:prstGeom prst="rect">
            <a:avLst/>
          </a:prstGeom>
          <a:noFill/>
          <a:ln>
            <a:noFill/>
          </a:ln>
        </p:spPr>
        <p:txBody>
          <a:bodyPr spcFirstLastPara="1" wrap="square" lIns="68575" tIns="68575" rIns="68575" bIns="68575" anchor="t" anchorCtr="0"/>
          <a:lstStyle>
            <a:lvl1pPr marL="0" lvl="0" indent="-133350" rtl="0">
              <a:spcBef>
                <a:spcPts val="800"/>
              </a:spcBef>
              <a:spcAft>
                <a:spcPts val="0"/>
              </a:spcAft>
              <a:buClr>
                <a:srgbClr val="FCCE01"/>
              </a:buClr>
              <a:buSzPts val="2100"/>
              <a:buChar char="•"/>
              <a:defRPr sz="2000" b="0" i="0" u="none" strike="noStrike" cap="none">
                <a:solidFill>
                  <a:schemeClr val="dk1"/>
                </a:solidFill>
                <a:latin typeface="PT Sans"/>
                <a:ea typeface="PT Sans"/>
                <a:cs typeface="PT Sans"/>
                <a:sym typeface="PT Sans"/>
              </a:defRPr>
            </a:lvl1pPr>
            <a:lvl2pPr marL="520700" lvl="1" indent="-177800" rtl="0">
              <a:spcBef>
                <a:spcPts val="0"/>
              </a:spcBef>
              <a:spcAft>
                <a:spcPts val="0"/>
              </a:spcAft>
              <a:buClr>
                <a:srgbClr val="FCCE01"/>
              </a:buClr>
              <a:buSzPts val="1800"/>
              <a:buFont typeface="Arial"/>
              <a:buChar char="•"/>
              <a:defRPr sz="2000" b="0" i="0" u="none" strike="noStrike" cap="none">
                <a:solidFill>
                  <a:schemeClr val="dk1"/>
                </a:solidFill>
                <a:latin typeface="PT Sans"/>
                <a:ea typeface="PT Sans"/>
                <a:cs typeface="PT Sans"/>
                <a:sym typeface="PT Sans"/>
              </a:defRPr>
            </a:lvl2pPr>
            <a:lvl3pPr marL="863600" marR="0" lvl="2" indent="-171450" algn="l" rtl="0">
              <a:lnSpc>
                <a:spcPct val="90000"/>
              </a:lnSpc>
              <a:spcBef>
                <a:spcPts val="400"/>
              </a:spcBef>
              <a:spcAft>
                <a:spcPts val="0"/>
              </a:spcAft>
              <a:buClr>
                <a:srgbClr val="FFC000"/>
              </a:buClr>
              <a:buSzPts val="1500"/>
              <a:buFont typeface="Arial"/>
              <a:buChar char="•"/>
              <a:defRPr sz="1500" b="0" i="0" u="none" strike="noStrike" cap="none">
                <a:solidFill>
                  <a:schemeClr val="dk1"/>
                </a:solidFill>
                <a:latin typeface="PT Sans"/>
                <a:ea typeface="PT Sans"/>
                <a:cs typeface="PT Sans"/>
                <a:sym typeface="PT Sans"/>
              </a:defRPr>
            </a:lvl3pPr>
            <a:lvl4pPr marL="1206500" marR="0" lvl="3" indent="-177800" algn="l" rtl="0">
              <a:lnSpc>
                <a:spcPct val="90000"/>
              </a:lnSpc>
              <a:spcBef>
                <a:spcPts val="400"/>
              </a:spcBef>
              <a:spcAft>
                <a:spcPts val="0"/>
              </a:spcAft>
              <a:buClr>
                <a:srgbClr val="FFC000"/>
              </a:buClr>
              <a:buSzPts val="1400"/>
              <a:buFont typeface="Arial"/>
              <a:buChar char="•"/>
              <a:defRPr sz="1400" b="0" i="0" u="none" strike="noStrike" cap="none">
                <a:solidFill>
                  <a:schemeClr val="dk1"/>
                </a:solidFill>
                <a:latin typeface="PT Sans"/>
                <a:ea typeface="PT Sans"/>
                <a:cs typeface="PT Sans"/>
                <a:sym typeface="PT Sans"/>
              </a:defRPr>
            </a:lvl4pPr>
            <a:lvl5pPr marL="1549400" marR="0" lvl="4" indent="-177800" algn="l" rtl="0">
              <a:lnSpc>
                <a:spcPct val="90000"/>
              </a:lnSpc>
              <a:spcBef>
                <a:spcPts val="400"/>
              </a:spcBef>
              <a:spcAft>
                <a:spcPts val="0"/>
              </a:spcAft>
              <a:buClr>
                <a:srgbClr val="FFC000"/>
              </a:buClr>
              <a:buSzPts val="1400"/>
              <a:buFont typeface="Arial"/>
              <a:buChar char="•"/>
              <a:defRPr sz="1400" b="0" i="0" u="none" strike="noStrike" cap="none">
                <a:solidFill>
                  <a:schemeClr val="dk1"/>
                </a:solidFill>
                <a:latin typeface="PT Sans"/>
                <a:ea typeface="PT Sans"/>
                <a:cs typeface="PT Sans"/>
                <a:sym typeface="PT Sans"/>
              </a:defRPr>
            </a:lvl5pPr>
            <a:lvl6pPr marL="1892300" marR="0" lvl="5"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2235200" marR="0" lvl="6"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2578100" marR="0" lvl="7"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2921000" marR="0" lvl="8"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sldNum" idx="12"/>
          </p:nvPr>
        </p:nvSpPr>
        <p:spPr>
          <a:xfrm>
            <a:off x="6323352" y="4689856"/>
            <a:ext cx="2057400" cy="273900"/>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1400">
                <a:solidFill>
                  <a:srgbClr val="434343"/>
                </a:solidFill>
                <a:latin typeface="Avenir"/>
                <a:ea typeface="Avenir"/>
                <a:cs typeface="Avenir"/>
                <a:sym typeface="Avenir"/>
              </a:defRPr>
            </a:lvl1pPr>
            <a:lvl2pPr marL="0" marR="0" lvl="1" indent="0" algn="r" rtl="0">
              <a:spcBef>
                <a:spcPts val="0"/>
              </a:spcBef>
              <a:buNone/>
              <a:defRPr sz="1400">
                <a:solidFill>
                  <a:srgbClr val="434343"/>
                </a:solidFill>
                <a:latin typeface="Avenir"/>
                <a:ea typeface="Avenir"/>
                <a:cs typeface="Avenir"/>
                <a:sym typeface="Avenir"/>
              </a:defRPr>
            </a:lvl2pPr>
            <a:lvl3pPr marL="0" marR="0" lvl="2" indent="0" algn="r" rtl="0">
              <a:spcBef>
                <a:spcPts val="0"/>
              </a:spcBef>
              <a:buNone/>
              <a:defRPr sz="1400">
                <a:solidFill>
                  <a:srgbClr val="434343"/>
                </a:solidFill>
                <a:latin typeface="Avenir"/>
                <a:ea typeface="Avenir"/>
                <a:cs typeface="Avenir"/>
                <a:sym typeface="Avenir"/>
              </a:defRPr>
            </a:lvl3pPr>
            <a:lvl4pPr marL="0" marR="0" lvl="3" indent="0" algn="r" rtl="0">
              <a:spcBef>
                <a:spcPts val="0"/>
              </a:spcBef>
              <a:buNone/>
              <a:defRPr sz="1400">
                <a:solidFill>
                  <a:srgbClr val="434343"/>
                </a:solidFill>
                <a:latin typeface="Avenir"/>
                <a:ea typeface="Avenir"/>
                <a:cs typeface="Avenir"/>
                <a:sym typeface="Avenir"/>
              </a:defRPr>
            </a:lvl4pPr>
            <a:lvl5pPr marL="0" marR="0" lvl="4" indent="0" algn="r" rtl="0">
              <a:spcBef>
                <a:spcPts val="0"/>
              </a:spcBef>
              <a:buNone/>
              <a:defRPr sz="1400">
                <a:solidFill>
                  <a:srgbClr val="434343"/>
                </a:solidFill>
                <a:latin typeface="Avenir"/>
                <a:ea typeface="Avenir"/>
                <a:cs typeface="Avenir"/>
                <a:sym typeface="Avenir"/>
              </a:defRPr>
            </a:lvl5pPr>
            <a:lvl6pPr marL="0" marR="0" lvl="5" indent="0" algn="r" rtl="0">
              <a:spcBef>
                <a:spcPts val="0"/>
              </a:spcBef>
              <a:buNone/>
              <a:defRPr sz="1400">
                <a:solidFill>
                  <a:srgbClr val="434343"/>
                </a:solidFill>
                <a:latin typeface="Avenir"/>
                <a:ea typeface="Avenir"/>
                <a:cs typeface="Avenir"/>
                <a:sym typeface="Avenir"/>
              </a:defRPr>
            </a:lvl6pPr>
            <a:lvl7pPr marL="0" marR="0" lvl="6" indent="0" algn="r" rtl="0">
              <a:spcBef>
                <a:spcPts val="0"/>
              </a:spcBef>
              <a:buNone/>
              <a:defRPr sz="1400">
                <a:solidFill>
                  <a:srgbClr val="434343"/>
                </a:solidFill>
                <a:latin typeface="Avenir"/>
                <a:ea typeface="Avenir"/>
                <a:cs typeface="Avenir"/>
                <a:sym typeface="Avenir"/>
              </a:defRPr>
            </a:lvl7pPr>
            <a:lvl8pPr marL="0" marR="0" lvl="7" indent="0" algn="r" rtl="0">
              <a:spcBef>
                <a:spcPts val="0"/>
              </a:spcBef>
              <a:buNone/>
              <a:defRPr sz="1400">
                <a:solidFill>
                  <a:srgbClr val="434343"/>
                </a:solidFill>
                <a:latin typeface="Avenir"/>
                <a:ea typeface="Avenir"/>
                <a:cs typeface="Avenir"/>
                <a:sym typeface="Avenir"/>
              </a:defRPr>
            </a:lvl8pPr>
            <a:lvl9pPr marL="0" marR="0" lvl="8" indent="0" algn="r" rtl="0">
              <a:spcBef>
                <a:spcPts val="0"/>
              </a:spcBef>
              <a:buNone/>
              <a:defRPr sz="1400">
                <a:solidFill>
                  <a:srgbClr val="434343"/>
                </a:solidFill>
                <a:latin typeface="Avenir"/>
                <a:ea typeface="Avenir"/>
                <a:cs typeface="Avenir"/>
                <a:sym typeface="Avenir"/>
              </a:defRPr>
            </a:lvl9pPr>
          </a:lstStyle>
          <a:p>
            <a:pPr marL="0" lvl="0" indent="0">
              <a:spcBef>
                <a:spcPts val="0"/>
              </a:spcBef>
              <a:spcAft>
                <a:spcPts val="0"/>
              </a:spcAft>
              <a:buNone/>
            </a:pPr>
            <a:r>
              <a:rPr lang="en"/>
              <a:t>Title of document here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Shape 20"/>
          <p:cNvSpPr txBox="1">
            <a:spLocks noGrp="1"/>
          </p:cNvSpPr>
          <p:nvPr>
            <p:ph type="ctrTitle"/>
          </p:nvPr>
        </p:nvSpPr>
        <p:spPr>
          <a:xfrm>
            <a:off x="656862" y="459808"/>
            <a:ext cx="7668300" cy="5472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chemeClr val="dk1"/>
              </a:buClr>
              <a:buSzPts val="1100"/>
              <a:buFont typeface="PT Sans"/>
              <a:buNone/>
              <a:defRPr sz="3300" b="1" i="0" u="none" strike="noStrike" cap="none">
                <a:solidFill>
                  <a:schemeClr val="dk1"/>
                </a:solidFill>
                <a:latin typeface="PT Sans"/>
                <a:ea typeface="PT Sans"/>
                <a:cs typeface="PT Sans"/>
                <a:sym typeface="PT Sans"/>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21" name="Shape 21"/>
          <p:cNvSpPr txBox="1">
            <a:spLocks noGrp="1"/>
          </p:cNvSpPr>
          <p:nvPr>
            <p:ph type="subTitle" idx="1"/>
          </p:nvPr>
        </p:nvSpPr>
        <p:spPr>
          <a:xfrm>
            <a:off x="1250065" y="1312566"/>
            <a:ext cx="6484800" cy="2628600"/>
          </a:xfrm>
          <a:prstGeom prst="rect">
            <a:avLst/>
          </a:prstGeom>
          <a:noFill/>
          <a:ln>
            <a:noFill/>
          </a:ln>
        </p:spPr>
        <p:txBody>
          <a:bodyPr spcFirstLastPara="1" wrap="square" lIns="68575" tIns="68575" rIns="68575" bIns="68575" anchor="t" anchorCtr="0"/>
          <a:lstStyle>
            <a:lvl1pPr marL="254000" marR="0" lvl="0" indent="-247650" algn="l" rtl="0">
              <a:lnSpc>
                <a:spcPct val="90000"/>
              </a:lnSpc>
              <a:spcBef>
                <a:spcPts val="800"/>
              </a:spcBef>
              <a:spcAft>
                <a:spcPts val="0"/>
              </a:spcAft>
              <a:buClr>
                <a:srgbClr val="FFC000"/>
              </a:buClr>
              <a:buSzPts val="2100"/>
              <a:buFont typeface="Arial"/>
              <a:buChar char="•"/>
              <a:defRPr sz="2100" b="0" i="0" u="none" strike="noStrike" cap="none">
                <a:solidFill>
                  <a:schemeClr val="dk1"/>
                </a:solidFill>
                <a:latin typeface="PT Sans"/>
                <a:ea typeface="PT Sans"/>
                <a:cs typeface="PT Sans"/>
                <a:sym typeface="PT Sans"/>
              </a:defRPr>
            </a:lvl1pPr>
            <a:lvl2pPr marL="520700" marR="0" lvl="1" indent="-177800" algn="l" rtl="0">
              <a:lnSpc>
                <a:spcPct val="90000"/>
              </a:lnSpc>
              <a:spcBef>
                <a:spcPts val="400"/>
              </a:spcBef>
              <a:spcAft>
                <a:spcPts val="0"/>
              </a:spcAft>
              <a:buClr>
                <a:srgbClr val="FFC000"/>
              </a:buClr>
              <a:buSzPts val="1800"/>
              <a:buFont typeface="Arial"/>
              <a:buChar char="•"/>
              <a:defRPr sz="1800" b="0" i="0" u="none" strike="noStrike" cap="none">
                <a:solidFill>
                  <a:schemeClr val="dk1"/>
                </a:solidFill>
                <a:latin typeface="PT Sans"/>
                <a:ea typeface="PT Sans"/>
                <a:cs typeface="PT Sans"/>
                <a:sym typeface="PT Sans"/>
              </a:defRPr>
            </a:lvl2pPr>
            <a:lvl3pPr marL="863600" marR="0" lvl="2" indent="-171450" algn="l" rtl="0">
              <a:lnSpc>
                <a:spcPct val="90000"/>
              </a:lnSpc>
              <a:spcBef>
                <a:spcPts val="400"/>
              </a:spcBef>
              <a:spcAft>
                <a:spcPts val="0"/>
              </a:spcAft>
              <a:buClr>
                <a:srgbClr val="FFC000"/>
              </a:buClr>
              <a:buSzPts val="1500"/>
              <a:buFont typeface="Arial"/>
              <a:buChar char="•"/>
              <a:defRPr sz="1500" b="0" i="0" u="none" strike="noStrike" cap="none">
                <a:solidFill>
                  <a:schemeClr val="dk1"/>
                </a:solidFill>
                <a:latin typeface="PT Sans"/>
                <a:ea typeface="PT Sans"/>
                <a:cs typeface="PT Sans"/>
                <a:sym typeface="PT Sans"/>
              </a:defRPr>
            </a:lvl3pPr>
            <a:lvl4pPr marL="1206500" marR="0" lvl="3" indent="-177800" algn="l" rtl="0">
              <a:lnSpc>
                <a:spcPct val="90000"/>
              </a:lnSpc>
              <a:spcBef>
                <a:spcPts val="400"/>
              </a:spcBef>
              <a:spcAft>
                <a:spcPts val="0"/>
              </a:spcAft>
              <a:buClr>
                <a:srgbClr val="FFC000"/>
              </a:buClr>
              <a:buSzPts val="1400"/>
              <a:buFont typeface="Arial"/>
              <a:buChar char="•"/>
              <a:defRPr sz="1400" b="0" i="0" u="none" strike="noStrike" cap="none">
                <a:solidFill>
                  <a:schemeClr val="dk1"/>
                </a:solidFill>
                <a:latin typeface="PT Sans"/>
                <a:ea typeface="PT Sans"/>
                <a:cs typeface="PT Sans"/>
                <a:sym typeface="PT Sans"/>
              </a:defRPr>
            </a:lvl4pPr>
            <a:lvl5pPr marL="1549400" marR="0" lvl="4" indent="-177800" algn="l" rtl="0">
              <a:lnSpc>
                <a:spcPct val="90000"/>
              </a:lnSpc>
              <a:spcBef>
                <a:spcPts val="400"/>
              </a:spcBef>
              <a:spcAft>
                <a:spcPts val="0"/>
              </a:spcAft>
              <a:buClr>
                <a:srgbClr val="FFC000"/>
              </a:buClr>
              <a:buSzPts val="1400"/>
              <a:buFont typeface="Arial"/>
              <a:buChar char="•"/>
              <a:defRPr sz="1400" b="0" i="0" u="none" strike="noStrike" cap="none">
                <a:solidFill>
                  <a:schemeClr val="dk1"/>
                </a:solidFill>
                <a:latin typeface="PT Sans"/>
                <a:ea typeface="PT Sans"/>
                <a:cs typeface="PT Sans"/>
                <a:sym typeface="PT Sans"/>
              </a:defRPr>
            </a:lvl5pPr>
            <a:lvl6pPr marL="1892300" marR="0" lvl="5"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2235200" marR="0" lvl="6"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2578100" marR="0" lvl="7"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2921000" marR="0" lvl="8"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dt" idx="10"/>
          </p:nvPr>
        </p:nvSpPr>
        <p:spPr>
          <a:xfrm>
            <a:off x="3500683" y="4689856"/>
            <a:ext cx="21336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1400">
                <a:solidFill>
                  <a:srgbClr val="888888"/>
                </a:solidFill>
                <a:latin typeface="Avenir"/>
                <a:ea typeface="Avenir"/>
                <a:cs typeface="Avenir"/>
                <a:sym typeface="Avenir"/>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sldNum" idx="12"/>
          </p:nvPr>
        </p:nvSpPr>
        <p:spPr>
          <a:xfrm>
            <a:off x="6323352" y="4689856"/>
            <a:ext cx="2057400" cy="273900"/>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1400">
                <a:latin typeface="Avenir"/>
                <a:ea typeface="Avenir"/>
                <a:cs typeface="Avenir"/>
                <a:sym typeface="Avenir"/>
              </a:defRPr>
            </a:lvl1pPr>
            <a:lvl2pPr marL="0" marR="0" lvl="1" indent="0" algn="r" rtl="0">
              <a:spcBef>
                <a:spcPts val="0"/>
              </a:spcBef>
              <a:buNone/>
              <a:defRPr sz="1400">
                <a:latin typeface="Avenir"/>
                <a:ea typeface="Avenir"/>
                <a:cs typeface="Avenir"/>
                <a:sym typeface="Avenir"/>
              </a:defRPr>
            </a:lvl2pPr>
            <a:lvl3pPr marL="0" marR="0" lvl="2" indent="0" algn="r" rtl="0">
              <a:spcBef>
                <a:spcPts val="0"/>
              </a:spcBef>
              <a:buNone/>
              <a:defRPr sz="1400">
                <a:latin typeface="Avenir"/>
                <a:ea typeface="Avenir"/>
                <a:cs typeface="Avenir"/>
                <a:sym typeface="Avenir"/>
              </a:defRPr>
            </a:lvl3pPr>
            <a:lvl4pPr marL="0" marR="0" lvl="3" indent="0" algn="r" rtl="0">
              <a:spcBef>
                <a:spcPts val="0"/>
              </a:spcBef>
              <a:buNone/>
              <a:defRPr sz="1400">
                <a:latin typeface="Avenir"/>
                <a:ea typeface="Avenir"/>
                <a:cs typeface="Avenir"/>
                <a:sym typeface="Avenir"/>
              </a:defRPr>
            </a:lvl4pPr>
            <a:lvl5pPr marL="0" marR="0" lvl="4" indent="0" algn="r" rtl="0">
              <a:spcBef>
                <a:spcPts val="0"/>
              </a:spcBef>
              <a:buNone/>
              <a:defRPr sz="1400">
                <a:latin typeface="Avenir"/>
                <a:ea typeface="Avenir"/>
                <a:cs typeface="Avenir"/>
                <a:sym typeface="Avenir"/>
              </a:defRPr>
            </a:lvl5pPr>
            <a:lvl6pPr marL="0" marR="0" lvl="5" indent="0" algn="r" rtl="0">
              <a:spcBef>
                <a:spcPts val="0"/>
              </a:spcBef>
              <a:buNone/>
              <a:defRPr sz="1400">
                <a:latin typeface="Avenir"/>
                <a:ea typeface="Avenir"/>
                <a:cs typeface="Avenir"/>
                <a:sym typeface="Avenir"/>
              </a:defRPr>
            </a:lvl6pPr>
            <a:lvl7pPr marL="0" marR="0" lvl="6" indent="0" algn="r" rtl="0">
              <a:spcBef>
                <a:spcPts val="0"/>
              </a:spcBef>
              <a:buNone/>
              <a:defRPr sz="1400">
                <a:latin typeface="Avenir"/>
                <a:ea typeface="Avenir"/>
                <a:cs typeface="Avenir"/>
                <a:sym typeface="Avenir"/>
              </a:defRPr>
            </a:lvl7pPr>
            <a:lvl8pPr marL="0" marR="0" lvl="7" indent="0" algn="r" rtl="0">
              <a:spcBef>
                <a:spcPts val="0"/>
              </a:spcBef>
              <a:buNone/>
              <a:defRPr sz="1400">
                <a:latin typeface="Avenir"/>
                <a:ea typeface="Avenir"/>
                <a:cs typeface="Avenir"/>
                <a:sym typeface="Avenir"/>
              </a:defRPr>
            </a:lvl8pPr>
            <a:lvl9pPr marL="0" marR="0" lvl="8" indent="0" algn="r" rtl="0">
              <a:spcBef>
                <a:spcPts val="0"/>
              </a:spcBef>
              <a:buNone/>
              <a:defRPr sz="1400">
                <a:latin typeface="Avenir"/>
                <a:ea typeface="Avenir"/>
                <a:cs typeface="Avenir"/>
                <a:sym typeface="Avenir"/>
              </a:defRPr>
            </a:lvl9pPr>
          </a:lstStyle>
          <a:p>
            <a:pPr marL="0" lvl="0" indent="0">
              <a:spcBef>
                <a:spcPts val="0"/>
              </a:spcBef>
              <a:spcAft>
                <a:spcPts val="0"/>
              </a:spcAft>
              <a:buNone/>
            </a:pPr>
            <a:r>
              <a:rPr lang="en"/>
              <a:t>Title of document here</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4"/>
        <p:cNvGrpSpPr/>
        <p:nvPr/>
      </p:nvGrpSpPr>
      <p:grpSpPr>
        <a:xfrm>
          <a:off x="0" y="0"/>
          <a:ext cx="0" cy="0"/>
          <a:chOff x="0" y="0"/>
          <a:chExt cx="0" cy="0"/>
        </a:xfrm>
      </p:grpSpPr>
      <p:sp>
        <p:nvSpPr>
          <p:cNvPr id="25" name="Shape 25"/>
          <p:cNvSpPr/>
          <p:nvPr/>
        </p:nvSpPr>
        <p:spPr>
          <a:xfrm>
            <a:off x="0" y="0"/>
            <a:ext cx="9144000" cy="4473600"/>
          </a:xfrm>
          <a:prstGeom prst="rect">
            <a:avLst/>
          </a:prstGeom>
          <a:solidFill>
            <a:srgbClr val="D0CEC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 name="Shape 26"/>
          <p:cNvSpPr txBox="1"/>
          <p:nvPr/>
        </p:nvSpPr>
        <p:spPr>
          <a:xfrm>
            <a:off x="3664327" y="1885669"/>
            <a:ext cx="16968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PT Sans"/>
                <a:ea typeface="PT Sans"/>
                <a:cs typeface="PT Sans"/>
                <a:sym typeface="PT Sans"/>
              </a:rPr>
              <a:t>IMAGE SIZE EXAMPLE</a:t>
            </a:r>
            <a:endParaRPr sz="1400">
              <a:solidFill>
                <a:schemeClr val="dk1"/>
              </a:solidFill>
              <a:latin typeface="PT Sans"/>
              <a:ea typeface="PT Sans"/>
              <a:cs typeface="PT Sans"/>
              <a:sym typeface="PT Sans"/>
            </a:endParaRPr>
          </a:p>
        </p:txBody>
      </p:sp>
      <p:sp>
        <p:nvSpPr>
          <p:cNvPr id="27" name="Shape 27"/>
          <p:cNvSpPr txBox="1">
            <a:spLocks noGrp="1"/>
          </p:cNvSpPr>
          <p:nvPr>
            <p:ph type="dt" idx="10"/>
          </p:nvPr>
        </p:nvSpPr>
        <p:spPr>
          <a:xfrm>
            <a:off x="3500683" y="4689856"/>
            <a:ext cx="21336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1400">
                <a:latin typeface="Avenir"/>
                <a:ea typeface="Avenir"/>
                <a:cs typeface="Avenir"/>
                <a:sym typeface="Avenir"/>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6323352" y="4689856"/>
            <a:ext cx="2057400" cy="273900"/>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1400">
                <a:latin typeface="Avenir"/>
                <a:ea typeface="Avenir"/>
                <a:cs typeface="Avenir"/>
                <a:sym typeface="Avenir"/>
              </a:defRPr>
            </a:lvl1pPr>
            <a:lvl2pPr marL="0" marR="0" lvl="1" indent="0" algn="r" rtl="0">
              <a:spcBef>
                <a:spcPts val="0"/>
              </a:spcBef>
              <a:buNone/>
              <a:defRPr sz="1400">
                <a:latin typeface="Avenir"/>
                <a:ea typeface="Avenir"/>
                <a:cs typeface="Avenir"/>
                <a:sym typeface="Avenir"/>
              </a:defRPr>
            </a:lvl2pPr>
            <a:lvl3pPr marL="0" marR="0" lvl="2" indent="0" algn="r" rtl="0">
              <a:spcBef>
                <a:spcPts val="0"/>
              </a:spcBef>
              <a:buNone/>
              <a:defRPr sz="1400">
                <a:latin typeface="Avenir"/>
                <a:ea typeface="Avenir"/>
                <a:cs typeface="Avenir"/>
                <a:sym typeface="Avenir"/>
              </a:defRPr>
            </a:lvl3pPr>
            <a:lvl4pPr marL="0" marR="0" lvl="3" indent="0" algn="r" rtl="0">
              <a:spcBef>
                <a:spcPts val="0"/>
              </a:spcBef>
              <a:buNone/>
              <a:defRPr sz="1400">
                <a:latin typeface="Avenir"/>
                <a:ea typeface="Avenir"/>
                <a:cs typeface="Avenir"/>
                <a:sym typeface="Avenir"/>
              </a:defRPr>
            </a:lvl4pPr>
            <a:lvl5pPr marL="0" marR="0" lvl="4" indent="0" algn="r" rtl="0">
              <a:spcBef>
                <a:spcPts val="0"/>
              </a:spcBef>
              <a:buNone/>
              <a:defRPr sz="1400">
                <a:latin typeface="Avenir"/>
                <a:ea typeface="Avenir"/>
                <a:cs typeface="Avenir"/>
                <a:sym typeface="Avenir"/>
              </a:defRPr>
            </a:lvl5pPr>
            <a:lvl6pPr marL="0" marR="0" lvl="5" indent="0" algn="r" rtl="0">
              <a:spcBef>
                <a:spcPts val="0"/>
              </a:spcBef>
              <a:buNone/>
              <a:defRPr sz="1400">
                <a:latin typeface="Avenir"/>
                <a:ea typeface="Avenir"/>
                <a:cs typeface="Avenir"/>
                <a:sym typeface="Avenir"/>
              </a:defRPr>
            </a:lvl6pPr>
            <a:lvl7pPr marL="0" marR="0" lvl="6" indent="0" algn="r" rtl="0">
              <a:spcBef>
                <a:spcPts val="0"/>
              </a:spcBef>
              <a:buNone/>
              <a:defRPr sz="1400">
                <a:latin typeface="Avenir"/>
                <a:ea typeface="Avenir"/>
                <a:cs typeface="Avenir"/>
                <a:sym typeface="Avenir"/>
              </a:defRPr>
            </a:lvl7pPr>
            <a:lvl8pPr marL="0" marR="0" lvl="7" indent="0" algn="r" rtl="0">
              <a:spcBef>
                <a:spcPts val="0"/>
              </a:spcBef>
              <a:buNone/>
              <a:defRPr sz="1400">
                <a:latin typeface="Avenir"/>
                <a:ea typeface="Avenir"/>
                <a:cs typeface="Avenir"/>
                <a:sym typeface="Avenir"/>
              </a:defRPr>
            </a:lvl8pPr>
            <a:lvl9pPr marL="0" marR="0" lvl="8" indent="0" algn="r" rtl="0">
              <a:spcBef>
                <a:spcPts val="0"/>
              </a:spcBef>
              <a:buNone/>
              <a:defRPr sz="1400">
                <a:latin typeface="Avenir"/>
                <a:ea typeface="Avenir"/>
                <a:cs typeface="Avenir"/>
                <a:sym typeface="Avenir"/>
              </a:defRPr>
            </a:lvl9pPr>
          </a:lstStyle>
          <a:p>
            <a:pPr marL="0" lvl="0" indent="0">
              <a:spcBef>
                <a:spcPts val="0"/>
              </a:spcBef>
              <a:spcAft>
                <a:spcPts val="0"/>
              </a:spcAft>
              <a:buNone/>
            </a:pPr>
            <a:r>
              <a:rPr lang="en"/>
              <a:t>Title of document here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9"/>
        <p:cNvGrpSpPr/>
        <p:nvPr/>
      </p:nvGrpSpPr>
      <p:grpSpPr>
        <a:xfrm>
          <a:off x="0" y="0"/>
          <a:ext cx="0" cy="0"/>
          <a:chOff x="0" y="0"/>
          <a:chExt cx="0" cy="0"/>
        </a:xfrm>
      </p:grpSpPr>
      <p:sp>
        <p:nvSpPr>
          <p:cNvPr id="30" name="Shape 30"/>
          <p:cNvSpPr/>
          <p:nvPr/>
        </p:nvSpPr>
        <p:spPr>
          <a:xfrm>
            <a:off x="0" y="0"/>
            <a:ext cx="4570200" cy="4473600"/>
          </a:xfrm>
          <a:prstGeom prst="rect">
            <a:avLst/>
          </a:prstGeom>
          <a:solidFill>
            <a:srgbClr val="D0CEC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 name="Shape 31"/>
          <p:cNvSpPr txBox="1"/>
          <p:nvPr/>
        </p:nvSpPr>
        <p:spPr>
          <a:xfrm>
            <a:off x="1095397" y="1885669"/>
            <a:ext cx="25446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PT Sans"/>
                <a:ea typeface="PT Sans"/>
                <a:cs typeface="PT Sans"/>
                <a:sym typeface="PT Sans"/>
              </a:rPr>
              <a:t>HALF PAGE IMAGE SIZE EXAMPLE</a:t>
            </a:r>
            <a:endParaRPr sz="1400">
              <a:solidFill>
                <a:schemeClr val="dk1"/>
              </a:solidFill>
              <a:latin typeface="PT Sans"/>
              <a:ea typeface="PT Sans"/>
              <a:cs typeface="PT Sans"/>
              <a:sym typeface="PT Sans"/>
            </a:endParaRPr>
          </a:p>
        </p:txBody>
      </p:sp>
      <p:sp>
        <p:nvSpPr>
          <p:cNvPr id="32" name="Shape 32"/>
          <p:cNvSpPr txBox="1">
            <a:spLocks noGrp="1"/>
          </p:cNvSpPr>
          <p:nvPr>
            <p:ph type="ctrTitle"/>
          </p:nvPr>
        </p:nvSpPr>
        <p:spPr>
          <a:xfrm>
            <a:off x="4717025" y="961617"/>
            <a:ext cx="3855000" cy="5472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chemeClr val="dk1"/>
              </a:buClr>
              <a:buSzPts val="1100"/>
              <a:buFont typeface="PT Sans"/>
              <a:buNone/>
              <a:defRPr sz="3000" b="1" i="0" u="none" strike="noStrike" cap="none">
                <a:solidFill>
                  <a:schemeClr val="dk1"/>
                </a:solidFill>
                <a:latin typeface="PT Sans"/>
                <a:ea typeface="PT Sans"/>
                <a:cs typeface="PT Sans"/>
                <a:sym typeface="PT Sans"/>
              </a:defRPr>
            </a:lvl1pPr>
            <a:lvl2pPr lvl="1" indent="0" rtl="0">
              <a:spcBef>
                <a:spcPts val="0"/>
              </a:spcBef>
              <a:spcAft>
                <a:spcPts val="0"/>
              </a:spcAft>
              <a:buSzPts val="1100"/>
              <a:buNone/>
              <a:defRPr sz="1200"/>
            </a:lvl2pPr>
            <a:lvl3pPr lvl="2" indent="0" rtl="0">
              <a:spcBef>
                <a:spcPts val="0"/>
              </a:spcBef>
              <a:spcAft>
                <a:spcPts val="0"/>
              </a:spcAft>
              <a:buSzPts val="1100"/>
              <a:buNone/>
              <a:defRPr sz="1200"/>
            </a:lvl3pPr>
            <a:lvl4pPr lvl="3" indent="0" rtl="0">
              <a:spcBef>
                <a:spcPts val="0"/>
              </a:spcBef>
              <a:spcAft>
                <a:spcPts val="0"/>
              </a:spcAft>
              <a:buSzPts val="1100"/>
              <a:buNone/>
              <a:defRPr sz="1200"/>
            </a:lvl4pPr>
            <a:lvl5pPr lvl="4" indent="0" rtl="0">
              <a:spcBef>
                <a:spcPts val="0"/>
              </a:spcBef>
              <a:spcAft>
                <a:spcPts val="0"/>
              </a:spcAft>
              <a:buSzPts val="1100"/>
              <a:buNone/>
              <a:defRPr sz="1200"/>
            </a:lvl5pPr>
            <a:lvl6pPr lvl="5" indent="0" rtl="0">
              <a:spcBef>
                <a:spcPts val="0"/>
              </a:spcBef>
              <a:spcAft>
                <a:spcPts val="0"/>
              </a:spcAft>
              <a:buSzPts val="1100"/>
              <a:buNone/>
              <a:defRPr sz="1200"/>
            </a:lvl6pPr>
            <a:lvl7pPr lvl="6" indent="0" rtl="0">
              <a:spcBef>
                <a:spcPts val="0"/>
              </a:spcBef>
              <a:spcAft>
                <a:spcPts val="0"/>
              </a:spcAft>
              <a:buSzPts val="1100"/>
              <a:buNone/>
              <a:defRPr sz="1200"/>
            </a:lvl7pPr>
            <a:lvl8pPr lvl="7" indent="0" rtl="0">
              <a:spcBef>
                <a:spcPts val="0"/>
              </a:spcBef>
              <a:spcAft>
                <a:spcPts val="0"/>
              </a:spcAft>
              <a:buSzPts val="1100"/>
              <a:buNone/>
              <a:defRPr sz="1200"/>
            </a:lvl8pPr>
            <a:lvl9pPr lvl="8" indent="0" rtl="0">
              <a:spcBef>
                <a:spcPts val="0"/>
              </a:spcBef>
              <a:spcAft>
                <a:spcPts val="0"/>
              </a:spcAft>
              <a:buSzPts val="1100"/>
              <a:buNone/>
              <a:defRPr sz="1200"/>
            </a:lvl9pPr>
          </a:lstStyle>
          <a:p>
            <a:endParaRPr/>
          </a:p>
        </p:txBody>
      </p:sp>
      <p:sp>
        <p:nvSpPr>
          <p:cNvPr id="33" name="Shape 33"/>
          <p:cNvSpPr txBox="1">
            <a:spLocks noGrp="1"/>
          </p:cNvSpPr>
          <p:nvPr>
            <p:ph type="subTitle" idx="1"/>
          </p:nvPr>
        </p:nvSpPr>
        <p:spPr>
          <a:xfrm>
            <a:off x="4717025" y="1719382"/>
            <a:ext cx="6484800" cy="2628600"/>
          </a:xfrm>
          <a:prstGeom prst="rect">
            <a:avLst/>
          </a:prstGeom>
          <a:noFill/>
          <a:ln>
            <a:noFill/>
          </a:ln>
        </p:spPr>
        <p:txBody>
          <a:bodyPr spcFirstLastPara="1" wrap="square" lIns="68575" tIns="68575" rIns="68575" bIns="68575" anchor="t" anchorCtr="0"/>
          <a:lstStyle>
            <a:lvl1pPr marL="254000" marR="0" lvl="0" indent="-247650" algn="l" rtl="0">
              <a:lnSpc>
                <a:spcPct val="90000"/>
              </a:lnSpc>
              <a:spcBef>
                <a:spcPts val="800"/>
              </a:spcBef>
              <a:spcAft>
                <a:spcPts val="0"/>
              </a:spcAft>
              <a:buClr>
                <a:srgbClr val="FFC000"/>
              </a:buClr>
              <a:buSzPts val="2100"/>
              <a:buFont typeface="Arial"/>
              <a:buChar char="•"/>
              <a:defRPr sz="2100" b="0" i="0" u="none" strike="noStrike" cap="none">
                <a:solidFill>
                  <a:schemeClr val="dk1"/>
                </a:solidFill>
                <a:latin typeface="PT Sans"/>
                <a:ea typeface="PT Sans"/>
                <a:cs typeface="PT Sans"/>
                <a:sym typeface="PT Sans"/>
              </a:defRPr>
            </a:lvl1pPr>
            <a:lvl2pPr marL="520700" marR="0" lvl="1" indent="-177800" algn="l" rtl="0">
              <a:lnSpc>
                <a:spcPct val="90000"/>
              </a:lnSpc>
              <a:spcBef>
                <a:spcPts val="400"/>
              </a:spcBef>
              <a:spcAft>
                <a:spcPts val="0"/>
              </a:spcAft>
              <a:buClr>
                <a:srgbClr val="FFC000"/>
              </a:buClr>
              <a:buSzPts val="1800"/>
              <a:buFont typeface="Arial"/>
              <a:buChar char="•"/>
              <a:defRPr sz="1800" b="0" i="0" u="none" strike="noStrike" cap="none">
                <a:solidFill>
                  <a:schemeClr val="dk1"/>
                </a:solidFill>
                <a:latin typeface="PT Sans"/>
                <a:ea typeface="PT Sans"/>
                <a:cs typeface="PT Sans"/>
                <a:sym typeface="PT Sans"/>
              </a:defRPr>
            </a:lvl2pPr>
            <a:lvl3pPr marL="863600" marR="0" lvl="2" indent="-171450" algn="l" rtl="0">
              <a:lnSpc>
                <a:spcPct val="90000"/>
              </a:lnSpc>
              <a:spcBef>
                <a:spcPts val="400"/>
              </a:spcBef>
              <a:spcAft>
                <a:spcPts val="0"/>
              </a:spcAft>
              <a:buClr>
                <a:srgbClr val="FFC000"/>
              </a:buClr>
              <a:buSzPts val="1500"/>
              <a:buFont typeface="Arial"/>
              <a:buChar char="•"/>
              <a:defRPr sz="1500" b="0" i="0" u="none" strike="noStrike" cap="none">
                <a:solidFill>
                  <a:schemeClr val="dk1"/>
                </a:solidFill>
                <a:latin typeface="PT Sans"/>
                <a:ea typeface="PT Sans"/>
                <a:cs typeface="PT Sans"/>
                <a:sym typeface="PT Sans"/>
              </a:defRPr>
            </a:lvl3pPr>
            <a:lvl4pPr marL="1206500" marR="0" lvl="3" indent="-177800" algn="l" rtl="0">
              <a:lnSpc>
                <a:spcPct val="90000"/>
              </a:lnSpc>
              <a:spcBef>
                <a:spcPts val="400"/>
              </a:spcBef>
              <a:spcAft>
                <a:spcPts val="0"/>
              </a:spcAft>
              <a:buClr>
                <a:srgbClr val="FFC000"/>
              </a:buClr>
              <a:buSzPts val="1400"/>
              <a:buFont typeface="Arial"/>
              <a:buChar char="•"/>
              <a:defRPr sz="1400" b="0" i="0" u="none" strike="noStrike" cap="none">
                <a:solidFill>
                  <a:schemeClr val="dk1"/>
                </a:solidFill>
                <a:latin typeface="PT Sans"/>
                <a:ea typeface="PT Sans"/>
                <a:cs typeface="PT Sans"/>
                <a:sym typeface="PT Sans"/>
              </a:defRPr>
            </a:lvl4pPr>
            <a:lvl5pPr marL="1549400" marR="0" lvl="4" indent="-177800" algn="l" rtl="0">
              <a:lnSpc>
                <a:spcPct val="90000"/>
              </a:lnSpc>
              <a:spcBef>
                <a:spcPts val="400"/>
              </a:spcBef>
              <a:spcAft>
                <a:spcPts val="0"/>
              </a:spcAft>
              <a:buClr>
                <a:srgbClr val="FFC000"/>
              </a:buClr>
              <a:buSzPts val="1400"/>
              <a:buFont typeface="Arial"/>
              <a:buChar char="•"/>
              <a:defRPr sz="1400" b="0" i="0" u="none" strike="noStrike" cap="none">
                <a:solidFill>
                  <a:schemeClr val="dk1"/>
                </a:solidFill>
                <a:latin typeface="PT Sans"/>
                <a:ea typeface="PT Sans"/>
                <a:cs typeface="PT Sans"/>
                <a:sym typeface="PT Sans"/>
              </a:defRPr>
            </a:lvl5pPr>
            <a:lvl6pPr marL="1892300" marR="0" lvl="5"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2235200" marR="0" lvl="6"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2578100" marR="0" lvl="7"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2921000" marR="0" lvl="8"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3500683" y="4689856"/>
            <a:ext cx="21336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1400">
                <a:latin typeface="Avenir"/>
                <a:ea typeface="Avenir"/>
                <a:cs typeface="Avenir"/>
                <a:sym typeface="Avenir"/>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6323352" y="4689856"/>
            <a:ext cx="2057400" cy="273900"/>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1400">
                <a:latin typeface="Avenir"/>
                <a:ea typeface="Avenir"/>
                <a:cs typeface="Avenir"/>
                <a:sym typeface="Avenir"/>
              </a:defRPr>
            </a:lvl1pPr>
            <a:lvl2pPr marL="0" marR="0" lvl="1" indent="0" algn="r" rtl="0">
              <a:spcBef>
                <a:spcPts val="0"/>
              </a:spcBef>
              <a:buNone/>
              <a:defRPr sz="1400">
                <a:latin typeface="Avenir"/>
                <a:ea typeface="Avenir"/>
                <a:cs typeface="Avenir"/>
                <a:sym typeface="Avenir"/>
              </a:defRPr>
            </a:lvl2pPr>
            <a:lvl3pPr marL="0" marR="0" lvl="2" indent="0" algn="r" rtl="0">
              <a:spcBef>
                <a:spcPts val="0"/>
              </a:spcBef>
              <a:buNone/>
              <a:defRPr sz="1400">
                <a:latin typeface="Avenir"/>
                <a:ea typeface="Avenir"/>
                <a:cs typeface="Avenir"/>
                <a:sym typeface="Avenir"/>
              </a:defRPr>
            </a:lvl3pPr>
            <a:lvl4pPr marL="0" marR="0" lvl="3" indent="0" algn="r" rtl="0">
              <a:spcBef>
                <a:spcPts val="0"/>
              </a:spcBef>
              <a:buNone/>
              <a:defRPr sz="1400">
                <a:latin typeface="Avenir"/>
                <a:ea typeface="Avenir"/>
                <a:cs typeface="Avenir"/>
                <a:sym typeface="Avenir"/>
              </a:defRPr>
            </a:lvl4pPr>
            <a:lvl5pPr marL="0" marR="0" lvl="4" indent="0" algn="r" rtl="0">
              <a:spcBef>
                <a:spcPts val="0"/>
              </a:spcBef>
              <a:buNone/>
              <a:defRPr sz="1400">
                <a:latin typeface="Avenir"/>
                <a:ea typeface="Avenir"/>
                <a:cs typeface="Avenir"/>
                <a:sym typeface="Avenir"/>
              </a:defRPr>
            </a:lvl5pPr>
            <a:lvl6pPr marL="0" marR="0" lvl="5" indent="0" algn="r" rtl="0">
              <a:spcBef>
                <a:spcPts val="0"/>
              </a:spcBef>
              <a:buNone/>
              <a:defRPr sz="1400">
                <a:latin typeface="Avenir"/>
                <a:ea typeface="Avenir"/>
                <a:cs typeface="Avenir"/>
                <a:sym typeface="Avenir"/>
              </a:defRPr>
            </a:lvl6pPr>
            <a:lvl7pPr marL="0" marR="0" lvl="6" indent="0" algn="r" rtl="0">
              <a:spcBef>
                <a:spcPts val="0"/>
              </a:spcBef>
              <a:buNone/>
              <a:defRPr sz="1400">
                <a:latin typeface="Avenir"/>
                <a:ea typeface="Avenir"/>
                <a:cs typeface="Avenir"/>
                <a:sym typeface="Avenir"/>
              </a:defRPr>
            </a:lvl7pPr>
            <a:lvl8pPr marL="0" marR="0" lvl="7" indent="0" algn="r" rtl="0">
              <a:spcBef>
                <a:spcPts val="0"/>
              </a:spcBef>
              <a:buNone/>
              <a:defRPr sz="1400">
                <a:latin typeface="Avenir"/>
                <a:ea typeface="Avenir"/>
                <a:cs typeface="Avenir"/>
                <a:sym typeface="Avenir"/>
              </a:defRPr>
            </a:lvl8pPr>
            <a:lvl9pPr marL="0" marR="0" lvl="8" indent="0" algn="r" rtl="0">
              <a:spcBef>
                <a:spcPts val="0"/>
              </a:spcBef>
              <a:buNone/>
              <a:defRPr sz="1400">
                <a:latin typeface="Avenir"/>
                <a:ea typeface="Avenir"/>
                <a:cs typeface="Avenir"/>
                <a:sym typeface="Avenir"/>
              </a:defRPr>
            </a:lvl9pPr>
          </a:lstStyle>
          <a:p>
            <a:pPr marL="0" lvl="0" indent="0">
              <a:spcBef>
                <a:spcPts val="0"/>
              </a:spcBef>
              <a:spcAft>
                <a:spcPts val="0"/>
              </a:spcAft>
              <a:buNone/>
            </a:pPr>
            <a:r>
              <a:rPr lang="en"/>
              <a:t>Title of document here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36"/>
        <p:cNvGrpSpPr/>
        <p:nvPr/>
      </p:nvGrpSpPr>
      <p:grpSpPr>
        <a:xfrm>
          <a:off x="0" y="0"/>
          <a:ext cx="0" cy="0"/>
          <a:chOff x="0" y="0"/>
          <a:chExt cx="0" cy="0"/>
        </a:xfrm>
      </p:grpSpPr>
      <p:sp>
        <p:nvSpPr>
          <p:cNvPr id="37" name="Shape 37"/>
          <p:cNvSpPr/>
          <p:nvPr/>
        </p:nvSpPr>
        <p:spPr>
          <a:xfrm>
            <a:off x="4573804" y="0"/>
            <a:ext cx="4570200" cy="4473600"/>
          </a:xfrm>
          <a:prstGeom prst="rect">
            <a:avLst/>
          </a:prstGeom>
          <a:solidFill>
            <a:srgbClr val="D0CEC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 name="Shape 38"/>
          <p:cNvSpPr txBox="1"/>
          <p:nvPr/>
        </p:nvSpPr>
        <p:spPr>
          <a:xfrm>
            <a:off x="5669201" y="1885669"/>
            <a:ext cx="2544600" cy="2769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a:solidFill>
                  <a:schemeClr val="dk1"/>
                </a:solidFill>
                <a:latin typeface="PT Sans"/>
                <a:ea typeface="PT Sans"/>
                <a:cs typeface="PT Sans"/>
                <a:sym typeface="PT Sans"/>
              </a:rPr>
              <a:t>HALF PAGE IMAGE SIZE EXAMPLE</a:t>
            </a:r>
            <a:endParaRPr sz="1400">
              <a:solidFill>
                <a:schemeClr val="dk1"/>
              </a:solidFill>
              <a:latin typeface="PT Sans"/>
              <a:ea typeface="PT Sans"/>
              <a:cs typeface="PT Sans"/>
              <a:sym typeface="PT Sans"/>
            </a:endParaRPr>
          </a:p>
        </p:txBody>
      </p:sp>
      <p:sp>
        <p:nvSpPr>
          <p:cNvPr id="39" name="Shape 39"/>
          <p:cNvSpPr txBox="1">
            <a:spLocks noGrp="1"/>
          </p:cNvSpPr>
          <p:nvPr>
            <p:ph type="ctrTitle"/>
          </p:nvPr>
        </p:nvSpPr>
        <p:spPr>
          <a:xfrm>
            <a:off x="259324" y="961617"/>
            <a:ext cx="3855000" cy="5472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chemeClr val="dk1"/>
              </a:buClr>
              <a:buSzPts val="1100"/>
              <a:buFont typeface="PT Sans"/>
              <a:buNone/>
              <a:defRPr sz="3000" b="1" i="0" u="none" strike="noStrike" cap="none">
                <a:solidFill>
                  <a:schemeClr val="dk1"/>
                </a:solidFill>
                <a:latin typeface="PT Sans"/>
                <a:ea typeface="PT Sans"/>
                <a:cs typeface="PT Sans"/>
                <a:sym typeface="PT Sans"/>
              </a:defRPr>
            </a:lvl1pPr>
            <a:lvl2pPr lvl="1" indent="0" rtl="0">
              <a:spcBef>
                <a:spcPts val="0"/>
              </a:spcBef>
              <a:spcAft>
                <a:spcPts val="0"/>
              </a:spcAft>
              <a:buSzPts val="1100"/>
              <a:buNone/>
              <a:defRPr sz="1200"/>
            </a:lvl2pPr>
            <a:lvl3pPr lvl="2" indent="0" rtl="0">
              <a:spcBef>
                <a:spcPts val="0"/>
              </a:spcBef>
              <a:spcAft>
                <a:spcPts val="0"/>
              </a:spcAft>
              <a:buSzPts val="1100"/>
              <a:buNone/>
              <a:defRPr sz="1200"/>
            </a:lvl3pPr>
            <a:lvl4pPr lvl="3" indent="0" rtl="0">
              <a:spcBef>
                <a:spcPts val="0"/>
              </a:spcBef>
              <a:spcAft>
                <a:spcPts val="0"/>
              </a:spcAft>
              <a:buSzPts val="1100"/>
              <a:buNone/>
              <a:defRPr sz="1200"/>
            </a:lvl4pPr>
            <a:lvl5pPr lvl="4" indent="0" rtl="0">
              <a:spcBef>
                <a:spcPts val="0"/>
              </a:spcBef>
              <a:spcAft>
                <a:spcPts val="0"/>
              </a:spcAft>
              <a:buSzPts val="1100"/>
              <a:buNone/>
              <a:defRPr sz="1200"/>
            </a:lvl5pPr>
            <a:lvl6pPr lvl="5" indent="0" rtl="0">
              <a:spcBef>
                <a:spcPts val="0"/>
              </a:spcBef>
              <a:spcAft>
                <a:spcPts val="0"/>
              </a:spcAft>
              <a:buSzPts val="1100"/>
              <a:buNone/>
              <a:defRPr sz="1200"/>
            </a:lvl6pPr>
            <a:lvl7pPr lvl="6" indent="0" rtl="0">
              <a:spcBef>
                <a:spcPts val="0"/>
              </a:spcBef>
              <a:spcAft>
                <a:spcPts val="0"/>
              </a:spcAft>
              <a:buSzPts val="1100"/>
              <a:buNone/>
              <a:defRPr sz="1200"/>
            </a:lvl7pPr>
            <a:lvl8pPr lvl="7" indent="0" rtl="0">
              <a:spcBef>
                <a:spcPts val="0"/>
              </a:spcBef>
              <a:spcAft>
                <a:spcPts val="0"/>
              </a:spcAft>
              <a:buSzPts val="1100"/>
              <a:buNone/>
              <a:defRPr sz="1200"/>
            </a:lvl8pPr>
            <a:lvl9pPr lvl="8" indent="0" rtl="0">
              <a:spcBef>
                <a:spcPts val="0"/>
              </a:spcBef>
              <a:spcAft>
                <a:spcPts val="0"/>
              </a:spcAft>
              <a:buSzPts val="1100"/>
              <a:buNone/>
              <a:defRPr sz="1200"/>
            </a:lvl9pPr>
          </a:lstStyle>
          <a:p>
            <a:endParaRPr/>
          </a:p>
        </p:txBody>
      </p:sp>
      <p:sp>
        <p:nvSpPr>
          <p:cNvPr id="40" name="Shape 40"/>
          <p:cNvSpPr txBox="1">
            <a:spLocks noGrp="1"/>
          </p:cNvSpPr>
          <p:nvPr>
            <p:ph type="subTitle" idx="1"/>
          </p:nvPr>
        </p:nvSpPr>
        <p:spPr>
          <a:xfrm>
            <a:off x="259324" y="1719382"/>
            <a:ext cx="4314300" cy="2628600"/>
          </a:xfrm>
          <a:prstGeom prst="rect">
            <a:avLst/>
          </a:prstGeom>
          <a:noFill/>
          <a:ln>
            <a:noFill/>
          </a:ln>
        </p:spPr>
        <p:txBody>
          <a:bodyPr spcFirstLastPara="1" wrap="square" lIns="68575" tIns="68575" rIns="68575" bIns="68575" anchor="t" anchorCtr="0"/>
          <a:lstStyle>
            <a:lvl1pPr marL="254000" marR="0" lvl="0" indent="-247650" algn="l" rtl="0">
              <a:lnSpc>
                <a:spcPct val="90000"/>
              </a:lnSpc>
              <a:spcBef>
                <a:spcPts val="800"/>
              </a:spcBef>
              <a:spcAft>
                <a:spcPts val="0"/>
              </a:spcAft>
              <a:buClr>
                <a:srgbClr val="FFC000"/>
              </a:buClr>
              <a:buSzPts val="2100"/>
              <a:buFont typeface="Arial"/>
              <a:buChar char="•"/>
              <a:defRPr sz="2100" b="0" i="0" u="none" strike="noStrike" cap="none">
                <a:solidFill>
                  <a:schemeClr val="dk1"/>
                </a:solidFill>
                <a:latin typeface="PT Sans"/>
                <a:ea typeface="PT Sans"/>
                <a:cs typeface="PT Sans"/>
                <a:sym typeface="PT Sans"/>
              </a:defRPr>
            </a:lvl1pPr>
            <a:lvl2pPr marL="520700" marR="0" lvl="1" indent="-177800" algn="l" rtl="0">
              <a:lnSpc>
                <a:spcPct val="90000"/>
              </a:lnSpc>
              <a:spcBef>
                <a:spcPts val="400"/>
              </a:spcBef>
              <a:spcAft>
                <a:spcPts val="0"/>
              </a:spcAft>
              <a:buClr>
                <a:srgbClr val="FFC000"/>
              </a:buClr>
              <a:buSzPts val="1800"/>
              <a:buFont typeface="Arial"/>
              <a:buChar char="•"/>
              <a:defRPr sz="1800" b="0" i="0" u="none" strike="noStrike" cap="none">
                <a:solidFill>
                  <a:schemeClr val="dk1"/>
                </a:solidFill>
                <a:latin typeface="PT Sans"/>
                <a:ea typeface="PT Sans"/>
                <a:cs typeface="PT Sans"/>
                <a:sym typeface="PT Sans"/>
              </a:defRPr>
            </a:lvl2pPr>
            <a:lvl3pPr marL="863600" marR="0" lvl="2" indent="-171450" algn="l" rtl="0">
              <a:lnSpc>
                <a:spcPct val="90000"/>
              </a:lnSpc>
              <a:spcBef>
                <a:spcPts val="400"/>
              </a:spcBef>
              <a:spcAft>
                <a:spcPts val="0"/>
              </a:spcAft>
              <a:buClr>
                <a:srgbClr val="FFC000"/>
              </a:buClr>
              <a:buSzPts val="1500"/>
              <a:buFont typeface="Arial"/>
              <a:buChar char="•"/>
              <a:defRPr sz="1500" b="0" i="0" u="none" strike="noStrike" cap="none">
                <a:solidFill>
                  <a:schemeClr val="dk1"/>
                </a:solidFill>
                <a:latin typeface="PT Sans"/>
                <a:ea typeface="PT Sans"/>
                <a:cs typeface="PT Sans"/>
                <a:sym typeface="PT Sans"/>
              </a:defRPr>
            </a:lvl3pPr>
            <a:lvl4pPr marL="1206500" marR="0" lvl="3" indent="-177800" algn="l" rtl="0">
              <a:lnSpc>
                <a:spcPct val="90000"/>
              </a:lnSpc>
              <a:spcBef>
                <a:spcPts val="400"/>
              </a:spcBef>
              <a:spcAft>
                <a:spcPts val="0"/>
              </a:spcAft>
              <a:buClr>
                <a:srgbClr val="FFC000"/>
              </a:buClr>
              <a:buSzPts val="1400"/>
              <a:buFont typeface="Arial"/>
              <a:buChar char="•"/>
              <a:defRPr sz="1400" b="0" i="0" u="none" strike="noStrike" cap="none">
                <a:solidFill>
                  <a:schemeClr val="dk1"/>
                </a:solidFill>
                <a:latin typeface="PT Sans"/>
                <a:ea typeface="PT Sans"/>
                <a:cs typeface="PT Sans"/>
                <a:sym typeface="PT Sans"/>
              </a:defRPr>
            </a:lvl4pPr>
            <a:lvl5pPr marL="1549400" marR="0" lvl="4" indent="-177800" algn="l" rtl="0">
              <a:lnSpc>
                <a:spcPct val="90000"/>
              </a:lnSpc>
              <a:spcBef>
                <a:spcPts val="400"/>
              </a:spcBef>
              <a:spcAft>
                <a:spcPts val="0"/>
              </a:spcAft>
              <a:buClr>
                <a:srgbClr val="FFC000"/>
              </a:buClr>
              <a:buSzPts val="1400"/>
              <a:buFont typeface="Arial"/>
              <a:buChar char="•"/>
              <a:defRPr sz="1400" b="0" i="0" u="none" strike="noStrike" cap="none">
                <a:solidFill>
                  <a:schemeClr val="dk1"/>
                </a:solidFill>
                <a:latin typeface="PT Sans"/>
                <a:ea typeface="PT Sans"/>
                <a:cs typeface="PT Sans"/>
                <a:sym typeface="PT Sans"/>
              </a:defRPr>
            </a:lvl5pPr>
            <a:lvl6pPr marL="1892300" marR="0" lvl="5"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2235200" marR="0" lvl="6"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2578100" marR="0" lvl="7"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2921000" marR="0" lvl="8" indent="-1778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dt" idx="10"/>
          </p:nvPr>
        </p:nvSpPr>
        <p:spPr>
          <a:xfrm>
            <a:off x="3500683" y="4689856"/>
            <a:ext cx="21336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SzPts val="1100"/>
              <a:buNone/>
              <a:defRPr sz="1400">
                <a:latin typeface="Avenir"/>
                <a:ea typeface="Avenir"/>
                <a:cs typeface="Avenir"/>
                <a:sym typeface="Avenir"/>
              </a:defRPr>
            </a:lvl1pPr>
            <a:lvl2pPr marL="342900" marR="0" lvl="1" indent="0" algn="l" rtl="0">
              <a:spcBef>
                <a:spcPts val="0"/>
              </a:spcBef>
              <a:spcAft>
                <a:spcPts val="0"/>
              </a:spcAft>
              <a:buClr>
                <a:srgbClr val="434343"/>
              </a:buClr>
              <a:buSzPts val="1100"/>
              <a:buNone/>
              <a:defRPr sz="1400" b="0" i="0" u="none" strike="noStrike" cap="none">
                <a:solidFill>
                  <a:srgbClr val="434343"/>
                </a:solidFill>
                <a:latin typeface="Calibri"/>
                <a:ea typeface="Calibri"/>
                <a:cs typeface="Calibri"/>
                <a:sym typeface="Calibri"/>
              </a:defRPr>
            </a:lvl2pPr>
            <a:lvl3pPr marL="685800" marR="0" lvl="2" indent="0" algn="l" rtl="0">
              <a:spcBef>
                <a:spcPts val="0"/>
              </a:spcBef>
              <a:spcAft>
                <a:spcPts val="0"/>
              </a:spcAft>
              <a:buClr>
                <a:srgbClr val="434343"/>
              </a:buClr>
              <a:buSzPts val="1100"/>
              <a:buNone/>
              <a:defRPr sz="1400" b="0" i="0" u="none" strike="noStrike" cap="none">
                <a:solidFill>
                  <a:srgbClr val="434343"/>
                </a:solidFill>
                <a:latin typeface="Calibri"/>
                <a:ea typeface="Calibri"/>
                <a:cs typeface="Calibri"/>
                <a:sym typeface="Calibri"/>
              </a:defRPr>
            </a:lvl3pPr>
            <a:lvl4pPr marL="1028700" marR="0" lvl="3" indent="0" algn="l" rtl="0">
              <a:spcBef>
                <a:spcPts val="0"/>
              </a:spcBef>
              <a:spcAft>
                <a:spcPts val="0"/>
              </a:spcAft>
              <a:buClr>
                <a:srgbClr val="434343"/>
              </a:buClr>
              <a:buSzPts val="1100"/>
              <a:buNone/>
              <a:defRPr sz="1400" b="0" i="0" u="none" strike="noStrike" cap="none">
                <a:solidFill>
                  <a:srgbClr val="434343"/>
                </a:solidFill>
                <a:latin typeface="Calibri"/>
                <a:ea typeface="Calibri"/>
                <a:cs typeface="Calibri"/>
                <a:sym typeface="Calibri"/>
              </a:defRPr>
            </a:lvl4pPr>
            <a:lvl5pPr marL="1371600" marR="0" lvl="4" indent="0" algn="l" rtl="0">
              <a:spcBef>
                <a:spcPts val="0"/>
              </a:spcBef>
              <a:spcAft>
                <a:spcPts val="0"/>
              </a:spcAft>
              <a:buClr>
                <a:srgbClr val="434343"/>
              </a:buClr>
              <a:buSzPts val="1100"/>
              <a:buNone/>
              <a:defRPr sz="1400" b="0" i="0" u="none" strike="noStrike" cap="none">
                <a:solidFill>
                  <a:srgbClr val="434343"/>
                </a:solidFill>
                <a:latin typeface="Calibri"/>
                <a:ea typeface="Calibri"/>
                <a:cs typeface="Calibri"/>
                <a:sym typeface="Calibri"/>
              </a:defRPr>
            </a:lvl5pPr>
            <a:lvl6pPr marL="1714500" marR="0" lvl="5" indent="0" algn="l" rtl="0">
              <a:spcBef>
                <a:spcPts val="0"/>
              </a:spcBef>
              <a:spcAft>
                <a:spcPts val="0"/>
              </a:spcAft>
              <a:buClr>
                <a:srgbClr val="434343"/>
              </a:buClr>
              <a:buSzPts val="1100"/>
              <a:buNone/>
              <a:defRPr sz="1400" b="0" i="0" u="none" strike="noStrike" cap="none">
                <a:solidFill>
                  <a:srgbClr val="434343"/>
                </a:solidFill>
                <a:latin typeface="Calibri"/>
                <a:ea typeface="Calibri"/>
                <a:cs typeface="Calibri"/>
                <a:sym typeface="Calibri"/>
              </a:defRPr>
            </a:lvl6pPr>
            <a:lvl7pPr marL="2057400" marR="0" lvl="6" indent="0" algn="l" rtl="0">
              <a:spcBef>
                <a:spcPts val="0"/>
              </a:spcBef>
              <a:spcAft>
                <a:spcPts val="0"/>
              </a:spcAft>
              <a:buClr>
                <a:srgbClr val="434343"/>
              </a:buClr>
              <a:buSzPts val="1100"/>
              <a:buNone/>
              <a:defRPr sz="1400" b="0" i="0" u="none" strike="noStrike" cap="none">
                <a:solidFill>
                  <a:srgbClr val="434343"/>
                </a:solidFill>
                <a:latin typeface="Calibri"/>
                <a:ea typeface="Calibri"/>
                <a:cs typeface="Calibri"/>
                <a:sym typeface="Calibri"/>
              </a:defRPr>
            </a:lvl7pPr>
            <a:lvl8pPr marL="2400300" marR="0" lvl="7" indent="0" algn="l" rtl="0">
              <a:spcBef>
                <a:spcPts val="0"/>
              </a:spcBef>
              <a:spcAft>
                <a:spcPts val="0"/>
              </a:spcAft>
              <a:buClr>
                <a:srgbClr val="434343"/>
              </a:buClr>
              <a:buSzPts val="1100"/>
              <a:buNone/>
              <a:defRPr sz="1400" b="0" i="0" u="none" strike="noStrike" cap="none">
                <a:solidFill>
                  <a:srgbClr val="434343"/>
                </a:solidFill>
                <a:latin typeface="Calibri"/>
                <a:ea typeface="Calibri"/>
                <a:cs typeface="Calibri"/>
                <a:sym typeface="Calibri"/>
              </a:defRPr>
            </a:lvl8pPr>
            <a:lvl9pPr marL="2743200" marR="0" lvl="8" indent="0" algn="l" rtl="0">
              <a:spcBef>
                <a:spcPts val="0"/>
              </a:spcBef>
              <a:spcAft>
                <a:spcPts val="0"/>
              </a:spcAft>
              <a:buClr>
                <a:srgbClr val="434343"/>
              </a:buClr>
              <a:buSzPts val="1100"/>
              <a:buNone/>
              <a:defRPr sz="1400" b="0" i="0" u="none" strike="noStrike" cap="none">
                <a:solidFill>
                  <a:srgbClr val="434343"/>
                </a:solidFill>
                <a:latin typeface="Calibri"/>
                <a:ea typeface="Calibri"/>
                <a:cs typeface="Calibri"/>
                <a:sym typeface="Calibri"/>
              </a:defRPr>
            </a:lvl9pPr>
          </a:lstStyle>
          <a:p>
            <a:endParaRPr/>
          </a:p>
        </p:txBody>
      </p:sp>
      <p:sp>
        <p:nvSpPr>
          <p:cNvPr id="42" name="Shape 42"/>
          <p:cNvSpPr txBox="1">
            <a:spLocks noGrp="1"/>
          </p:cNvSpPr>
          <p:nvPr>
            <p:ph type="sldNum" idx="12"/>
          </p:nvPr>
        </p:nvSpPr>
        <p:spPr>
          <a:xfrm>
            <a:off x="6323352" y="4689856"/>
            <a:ext cx="2057400" cy="273900"/>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1400">
                <a:latin typeface="Avenir"/>
                <a:ea typeface="Avenir"/>
                <a:cs typeface="Avenir"/>
                <a:sym typeface="Avenir"/>
              </a:defRPr>
            </a:lvl1pPr>
            <a:lvl2pPr marL="0" marR="0" lvl="1" indent="0" algn="r" rtl="0">
              <a:spcBef>
                <a:spcPts val="0"/>
              </a:spcBef>
              <a:buNone/>
              <a:defRPr sz="1400">
                <a:latin typeface="Avenir"/>
                <a:ea typeface="Avenir"/>
                <a:cs typeface="Avenir"/>
                <a:sym typeface="Avenir"/>
              </a:defRPr>
            </a:lvl2pPr>
            <a:lvl3pPr marL="0" marR="0" lvl="2" indent="0" algn="r" rtl="0">
              <a:spcBef>
                <a:spcPts val="0"/>
              </a:spcBef>
              <a:buNone/>
              <a:defRPr sz="1400">
                <a:latin typeface="Avenir"/>
                <a:ea typeface="Avenir"/>
                <a:cs typeface="Avenir"/>
                <a:sym typeface="Avenir"/>
              </a:defRPr>
            </a:lvl3pPr>
            <a:lvl4pPr marL="0" marR="0" lvl="3" indent="0" algn="r" rtl="0">
              <a:spcBef>
                <a:spcPts val="0"/>
              </a:spcBef>
              <a:buNone/>
              <a:defRPr sz="1400">
                <a:latin typeface="Avenir"/>
                <a:ea typeface="Avenir"/>
                <a:cs typeface="Avenir"/>
                <a:sym typeface="Avenir"/>
              </a:defRPr>
            </a:lvl4pPr>
            <a:lvl5pPr marL="0" marR="0" lvl="4" indent="0" algn="r" rtl="0">
              <a:spcBef>
                <a:spcPts val="0"/>
              </a:spcBef>
              <a:buNone/>
              <a:defRPr sz="1400">
                <a:latin typeface="Avenir"/>
                <a:ea typeface="Avenir"/>
                <a:cs typeface="Avenir"/>
                <a:sym typeface="Avenir"/>
              </a:defRPr>
            </a:lvl5pPr>
            <a:lvl6pPr marL="0" marR="0" lvl="5" indent="0" algn="r" rtl="0">
              <a:spcBef>
                <a:spcPts val="0"/>
              </a:spcBef>
              <a:buNone/>
              <a:defRPr sz="1400">
                <a:latin typeface="Avenir"/>
                <a:ea typeface="Avenir"/>
                <a:cs typeface="Avenir"/>
                <a:sym typeface="Avenir"/>
              </a:defRPr>
            </a:lvl6pPr>
            <a:lvl7pPr marL="0" marR="0" lvl="6" indent="0" algn="r" rtl="0">
              <a:spcBef>
                <a:spcPts val="0"/>
              </a:spcBef>
              <a:buNone/>
              <a:defRPr sz="1400">
                <a:latin typeface="Avenir"/>
                <a:ea typeface="Avenir"/>
                <a:cs typeface="Avenir"/>
                <a:sym typeface="Avenir"/>
              </a:defRPr>
            </a:lvl7pPr>
            <a:lvl8pPr marL="0" marR="0" lvl="7" indent="0" algn="r" rtl="0">
              <a:spcBef>
                <a:spcPts val="0"/>
              </a:spcBef>
              <a:buNone/>
              <a:defRPr sz="1400">
                <a:latin typeface="Avenir"/>
                <a:ea typeface="Avenir"/>
                <a:cs typeface="Avenir"/>
                <a:sym typeface="Avenir"/>
              </a:defRPr>
            </a:lvl8pPr>
            <a:lvl9pPr marL="0" marR="0" lvl="8" indent="0" algn="r" rtl="0">
              <a:spcBef>
                <a:spcPts val="0"/>
              </a:spcBef>
              <a:buNone/>
              <a:defRPr sz="1400">
                <a:latin typeface="Avenir"/>
                <a:ea typeface="Avenir"/>
                <a:cs typeface="Avenir"/>
                <a:sym typeface="Avenir"/>
              </a:defRPr>
            </a:lvl9pPr>
          </a:lstStyle>
          <a:p>
            <a:pPr marL="0" lvl="0" indent="0">
              <a:spcBef>
                <a:spcPts val="0"/>
              </a:spcBef>
              <a:spcAft>
                <a:spcPts val="0"/>
              </a:spcAft>
              <a:buNone/>
            </a:pPr>
            <a:r>
              <a:rPr lang="en"/>
              <a:t>Title of document here</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3"/>
        <p:cNvGrpSpPr/>
        <p:nvPr/>
      </p:nvGrpSpPr>
      <p:grpSpPr>
        <a:xfrm>
          <a:off x="0" y="0"/>
          <a:ext cx="0" cy="0"/>
          <a:chOff x="0" y="0"/>
          <a:chExt cx="0" cy="0"/>
        </a:xfrm>
      </p:grpSpPr>
      <p:sp>
        <p:nvSpPr>
          <p:cNvPr id="44" name="Shape 44"/>
          <p:cNvSpPr txBox="1">
            <a:spLocks noGrp="1"/>
          </p:cNvSpPr>
          <p:nvPr>
            <p:ph type="ctrTitle"/>
          </p:nvPr>
        </p:nvSpPr>
        <p:spPr>
          <a:xfrm>
            <a:off x="311708" y="744575"/>
            <a:ext cx="8520600" cy="2052600"/>
          </a:xfrm>
          <a:prstGeom prst="rect">
            <a:avLst/>
          </a:prstGeom>
        </p:spPr>
        <p:txBody>
          <a:bodyPr spcFirstLastPara="1" wrap="square" lIns="68575" tIns="68575" rIns="68575" bIns="6857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5" name="Shape 45"/>
          <p:cNvSpPr txBox="1">
            <a:spLocks noGrp="1"/>
          </p:cNvSpPr>
          <p:nvPr>
            <p:ph type="subTitle" idx="1"/>
          </p:nvPr>
        </p:nvSpPr>
        <p:spPr>
          <a:xfrm>
            <a:off x="311700" y="2834125"/>
            <a:ext cx="8520600" cy="792600"/>
          </a:xfrm>
          <a:prstGeom prst="rect">
            <a:avLst/>
          </a:prstGeom>
        </p:spPr>
        <p:txBody>
          <a:bodyPr spcFirstLastPara="1" wrap="square" lIns="68575" tIns="68575" rIns="68575" bIns="68575" anchor="t" anchorCtr="0"/>
          <a:lstStyle>
            <a:lvl1pPr lvl="0" algn="ctr" rtl="0">
              <a:lnSpc>
                <a:spcPct val="100000"/>
              </a:lnSpc>
              <a:spcBef>
                <a:spcPts val="800"/>
              </a:spcBef>
              <a:spcAft>
                <a:spcPts val="0"/>
              </a:spcAft>
              <a:buSzPts val="2800"/>
              <a:buNone/>
              <a:defRPr sz="2800"/>
            </a:lvl1pPr>
            <a:lvl2pPr lvl="1" algn="ctr" rtl="0">
              <a:lnSpc>
                <a:spcPct val="100000"/>
              </a:lnSpc>
              <a:spcBef>
                <a:spcPts val="400"/>
              </a:spcBef>
              <a:spcAft>
                <a:spcPts val="0"/>
              </a:spcAft>
              <a:buSzPts val="2800"/>
              <a:buNone/>
              <a:defRPr sz="2800"/>
            </a:lvl2pPr>
            <a:lvl3pPr lvl="2" algn="ctr" rtl="0">
              <a:lnSpc>
                <a:spcPct val="100000"/>
              </a:lnSpc>
              <a:spcBef>
                <a:spcPts val="400"/>
              </a:spcBef>
              <a:spcAft>
                <a:spcPts val="0"/>
              </a:spcAft>
              <a:buSzPts val="2800"/>
              <a:buNone/>
              <a:defRPr sz="2800"/>
            </a:lvl3pPr>
            <a:lvl4pPr lvl="3" algn="ctr" rtl="0">
              <a:lnSpc>
                <a:spcPct val="100000"/>
              </a:lnSpc>
              <a:spcBef>
                <a:spcPts val="400"/>
              </a:spcBef>
              <a:spcAft>
                <a:spcPts val="0"/>
              </a:spcAft>
              <a:buSzPts val="2800"/>
              <a:buNone/>
              <a:defRPr sz="2800"/>
            </a:lvl4pPr>
            <a:lvl5pPr lvl="4" algn="ctr" rtl="0">
              <a:lnSpc>
                <a:spcPct val="100000"/>
              </a:lnSpc>
              <a:spcBef>
                <a:spcPts val="400"/>
              </a:spcBef>
              <a:spcAft>
                <a:spcPts val="0"/>
              </a:spcAft>
              <a:buSzPts val="2800"/>
              <a:buNone/>
              <a:defRPr sz="2800"/>
            </a:lvl5pPr>
            <a:lvl6pPr lvl="5" algn="ctr" rtl="0">
              <a:lnSpc>
                <a:spcPct val="100000"/>
              </a:lnSpc>
              <a:spcBef>
                <a:spcPts val="400"/>
              </a:spcBef>
              <a:spcAft>
                <a:spcPts val="0"/>
              </a:spcAft>
              <a:buSzPts val="2800"/>
              <a:buNone/>
              <a:defRPr sz="2800"/>
            </a:lvl6pPr>
            <a:lvl7pPr lvl="6" algn="ctr" rtl="0">
              <a:lnSpc>
                <a:spcPct val="100000"/>
              </a:lnSpc>
              <a:spcBef>
                <a:spcPts val="400"/>
              </a:spcBef>
              <a:spcAft>
                <a:spcPts val="0"/>
              </a:spcAft>
              <a:buSzPts val="2800"/>
              <a:buNone/>
              <a:defRPr sz="2800"/>
            </a:lvl7pPr>
            <a:lvl8pPr lvl="7" algn="ctr" rtl="0">
              <a:lnSpc>
                <a:spcPct val="100000"/>
              </a:lnSpc>
              <a:spcBef>
                <a:spcPts val="400"/>
              </a:spcBef>
              <a:spcAft>
                <a:spcPts val="0"/>
              </a:spcAft>
              <a:buSzPts val="2800"/>
              <a:buNone/>
              <a:defRPr sz="2800"/>
            </a:lvl8pPr>
            <a:lvl9pPr lvl="8" algn="ctr" rtl="0">
              <a:lnSpc>
                <a:spcPct val="100000"/>
              </a:lnSpc>
              <a:spcBef>
                <a:spcPts val="400"/>
              </a:spcBef>
              <a:spcAft>
                <a:spcPts val="0"/>
              </a:spcAft>
              <a:buSzPts val="2800"/>
              <a:buNone/>
              <a:defRPr sz="2800"/>
            </a:lvl9pPr>
          </a:lstStyle>
          <a:p>
            <a:endParaRPr/>
          </a:p>
        </p:txBody>
      </p:sp>
      <p:sp>
        <p:nvSpPr>
          <p:cNvPr id="46" name="Shape 46"/>
          <p:cNvSpPr txBox="1">
            <a:spLocks noGrp="1"/>
          </p:cNvSpPr>
          <p:nvPr>
            <p:ph type="sldNum" idx="12"/>
          </p:nvPr>
        </p:nvSpPr>
        <p:spPr>
          <a:xfrm>
            <a:off x="8472458" y="4663217"/>
            <a:ext cx="548700" cy="393600"/>
          </a:xfrm>
          <a:prstGeom prst="rect">
            <a:avLst/>
          </a:prstGeom>
        </p:spPr>
        <p:txBody>
          <a:bodyPr spcFirstLastPara="1" wrap="square" lIns="68575" tIns="34275" rIns="68575" bIns="3427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28650" y="273844"/>
            <a:ext cx="7886700" cy="994200"/>
          </a:xfrm>
          <a:prstGeom prst="rect">
            <a:avLst/>
          </a:prstGeom>
          <a:noFill/>
          <a:ln>
            <a:noFill/>
          </a:ln>
        </p:spPr>
        <p:txBody>
          <a:bodyPr spcFirstLastPara="1" wrap="square" lIns="68575" tIns="68575" rIns="68575" bIns="68575" anchor="ctr" anchorCtr="0"/>
          <a:lstStyle>
            <a:lvl1pPr marL="0" marR="0" lvl="0" indent="0" algn="l" rtl="0">
              <a:lnSpc>
                <a:spcPct val="90000"/>
              </a:lnSpc>
              <a:spcBef>
                <a:spcPts val="0"/>
              </a:spcBef>
              <a:spcAft>
                <a:spcPts val="0"/>
              </a:spcAft>
              <a:buClr>
                <a:schemeClr val="dk1"/>
              </a:buClr>
              <a:buSzPts val="1100"/>
              <a:buFont typeface="PT Sans"/>
              <a:buNone/>
              <a:defRPr sz="3300" b="1" i="0" u="none" strike="noStrike" cap="none">
                <a:solidFill>
                  <a:schemeClr val="dk1"/>
                </a:solidFill>
                <a:latin typeface="PT Sans"/>
                <a:ea typeface="PT Sans"/>
                <a:cs typeface="PT Sans"/>
                <a:sym typeface="PT Sans"/>
              </a:defRPr>
            </a:lvl1pPr>
            <a:lvl2pPr lvl="1" indent="0" rtl="0">
              <a:spcBef>
                <a:spcPts val="0"/>
              </a:spcBef>
              <a:spcAft>
                <a:spcPts val="0"/>
              </a:spcAft>
              <a:buSzPts val="1100"/>
              <a:buNone/>
              <a:defRPr sz="1400"/>
            </a:lvl2pPr>
            <a:lvl3pPr lvl="2" indent="0" rtl="0">
              <a:spcBef>
                <a:spcPts val="0"/>
              </a:spcBef>
              <a:spcAft>
                <a:spcPts val="0"/>
              </a:spcAft>
              <a:buSzPts val="1100"/>
              <a:buNone/>
              <a:defRPr sz="1400"/>
            </a:lvl3pPr>
            <a:lvl4pPr lvl="3" indent="0" rtl="0">
              <a:spcBef>
                <a:spcPts val="0"/>
              </a:spcBef>
              <a:spcAft>
                <a:spcPts val="0"/>
              </a:spcAft>
              <a:buSzPts val="1100"/>
              <a:buNone/>
              <a:defRPr sz="1400"/>
            </a:lvl4pPr>
            <a:lvl5pPr lvl="4" indent="0" rtl="0">
              <a:spcBef>
                <a:spcPts val="0"/>
              </a:spcBef>
              <a:spcAft>
                <a:spcPts val="0"/>
              </a:spcAft>
              <a:buSzPts val="1100"/>
              <a:buNone/>
              <a:defRPr sz="1400"/>
            </a:lvl5pPr>
            <a:lvl6pPr lvl="5" indent="0" rtl="0">
              <a:spcBef>
                <a:spcPts val="0"/>
              </a:spcBef>
              <a:spcAft>
                <a:spcPts val="0"/>
              </a:spcAft>
              <a:buSzPts val="1100"/>
              <a:buNone/>
              <a:defRPr sz="1400"/>
            </a:lvl6pPr>
            <a:lvl7pPr lvl="6" indent="0" rtl="0">
              <a:spcBef>
                <a:spcPts val="0"/>
              </a:spcBef>
              <a:spcAft>
                <a:spcPts val="0"/>
              </a:spcAft>
              <a:buSzPts val="1100"/>
              <a:buNone/>
              <a:defRPr sz="1400"/>
            </a:lvl7pPr>
            <a:lvl8pPr lvl="7" indent="0" rtl="0">
              <a:spcBef>
                <a:spcPts val="0"/>
              </a:spcBef>
              <a:spcAft>
                <a:spcPts val="0"/>
              </a:spcAft>
              <a:buSzPts val="1100"/>
              <a:buNone/>
              <a:defRPr sz="1400"/>
            </a:lvl8pPr>
            <a:lvl9pPr lvl="8" indent="0" rtl="0">
              <a:spcBef>
                <a:spcPts val="0"/>
              </a:spcBef>
              <a:spcAft>
                <a:spcPts val="0"/>
              </a:spcAft>
              <a:buSzPts val="1100"/>
              <a:buNone/>
              <a:defRPr sz="1400"/>
            </a:lvl9pPr>
          </a:lstStyle>
          <a:p>
            <a:endParaRPr/>
          </a:p>
        </p:txBody>
      </p:sp>
      <p:sp>
        <p:nvSpPr>
          <p:cNvPr id="7" name="Shape 7"/>
          <p:cNvSpPr txBox="1">
            <a:spLocks noGrp="1"/>
          </p:cNvSpPr>
          <p:nvPr>
            <p:ph type="body" idx="1"/>
          </p:nvPr>
        </p:nvSpPr>
        <p:spPr>
          <a:xfrm>
            <a:off x="628650" y="1369219"/>
            <a:ext cx="7886700" cy="32634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rgbClr val="FFC000"/>
              </a:buClr>
              <a:buSzPts val="2100"/>
              <a:buFont typeface="Arial"/>
              <a:buChar char="•"/>
              <a:defRPr sz="2100" b="0" i="0" u="none" strike="noStrike" cap="none">
                <a:solidFill>
                  <a:schemeClr val="dk1"/>
                </a:solidFill>
                <a:latin typeface="PT Sans"/>
                <a:ea typeface="PT Sans"/>
                <a:cs typeface="PT Sans"/>
                <a:sym typeface="PT Sans"/>
              </a:defRPr>
            </a:lvl1pPr>
            <a:lvl2pPr marL="914400" marR="0" lvl="1" indent="-342900" algn="l" rtl="0">
              <a:lnSpc>
                <a:spcPct val="90000"/>
              </a:lnSpc>
              <a:spcBef>
                <a:spcPts val="400"/>
              </a:spcBef>
              <a:spcAft>
                <a:spcPts val="0"/>
              </a:spcAft>
              <a:buClr>
                <a:srgbClr val="FFC000"/>
              </a:buClr>
              <a:buSzPts val="1800"/>
              <a:buFont typeface="Arial"/>
              <a:buChar char="•"/>
              <a:defRPr sz="1800" b="0" i="0" u="none" strike="noStrike" cap="none">
                <a:solidFill>
                  <a:schemeClr val="dk1"/>
                </a:solidFill>
                <a:latin typeface="PT Sans"/>
                <a:ea typeface="PT Sans"/>
                <a:cs typeface="PT Sans"/>
                <a:sym typeface="PT Sans"/>
              </a:defRPr>
            </a:lvl2pPr>
            <a:lvl3pPr marL="1371600" marR="0" lvl="2" indent="-323850" algn="l" rtl="0">
              <a:lnSpc>
                <a:spcPct val="90000"/>
              </a:lnSpc>
              <a:spcBef>
                <a:spcPts val="400"/>
              </a:spcBef>
              <a:spcAft>
                <a:spcPts val="0"/>
              </a:spcAft>
              <a:buClr>
                <a:srgbClr val="FFC000"/>
              </a:buClr>
              <a:buSzPts val="1500"/>
              <a:buFont typeface="Arial"/>
              <a:buChar char="•"/>
              <a:defRPr sz="1500" b="0" i="0" u="none" strike="noStrike" cap="none">
                <a:solidFill>
                  <a:schemeClr val="dk1"/>
                </a:solidFill>
                <a:latin typeface="PT Sans"/>
                <a:ea typeface="PT Sans"/>
                <a:cs typeface="PT Sans"/>
                <a:sym typeface="PT Sans"/>
              </a:defRPr>
            </a:lvl3pPr>
            <a:lvl4pPr marL="1828800" marR="0" lvl="3" indent="-317500" algn="l" rtl="0">
              <a:lnSpc>
                <a:spcPct val="90000"/>
              </a:lnSpc>
              <a:spcBef>
                <a:spcPts val="400"/>
              </a:spcBef>
              <a:spcAft>
                <a:spcPts val="0"/>
              </a:spcAft>
              <a:buClr>
                <a:srgbClr val="FFC000"/>
              </a:buClr>
              <a:buSzPts val="1400"/>
              <a:buFont typeface="Arial"/>
              <a:buChar char="•"/>
              <a:defRPr sz="1400" b="0" i="0" u="none" strike="noStrike" cap="none">
                <a:solidFill>
                  <a:schemeClr val="dk1"/>
                </a:solidFill>
                <a:latin typeface="PT Sans"/>
                <a:ea typeface="PT Sans"/>
                <a:cs typeface="PT Sans"/>
                <a:sym typeface="PT Sans"/>
              </a:defRPr>
            </a:lvl4pPr>
            <a:lvl5pPr marL="2286000" marR="0" lvl="4" indent="-317500" algn="l" rtl="0">
              <a:lnSpc>
                <a:spcPct val="90000"/>
              </a:lnSpc>
              <a:spcBef>
                <a:spcPts val="400"/>
              </a:spcBef>
              <a:spcAft>
                <a:spcPts val="0"/>
              </a:spcAft>
              <a:buClr>
                <a:srgbClr val="FFC000"/>
              </a:buClr>
              <a:buSzPts val="1400"/>
              <a:buFont typeface="Arial"/>
              <a:buChar char="•"/>
              <a:defRPr sz="1400" b="0" i="0" u="none" strike="noStrike" cap="none">
                <a:solidFill>
                  <a:schemeClr val="dk1"/>
                </a:solidFill>
                <a:latin typeface="PT Sans"/>
                <a:ea typeface="PT Sans"/>
                <a:cs typeface="PT Sans"/>
                <a:sym typeface="PT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8" name="Shape 8"/>
          <p:cNvPicPr preferRelativeResize="0"/>
          <p:nvPr/>
        </p:nvPicPr>
        <p:blipFill rotWithShape="1">
          <a:blip r:embed="rId9">
            <a:alphaModFix/>
          </a:blip>
          <a:srcRect/>
          <a:stretch/>
        </p:blipFill>
        <p:spPr>
          <a:xfrm>
            <a:off x="498021" y="4759543"/>
            <a:ext cx="2125200" cy="121200"/>
          </a:xfrm>
          <a:prstGeom prst="rect">
            <a:avLst/>
          </a:prstGeom>
          <a:noFill/>
          <a:ln>
            <a:noFill/>
          </a:ln>
        </p:spPr>
      </p:pic>
      <p:sp>
        <p:nvSpPr>
          <p:cNvPr id="9" name="Shape 9"/>
          <p:cNvSpPr txBox="1">
            <a:spLocks noGrp="1"/>
          </p:cNvSpPr>
          <p:nvPr>
            <p:ph type="dt" idx="10"/>
          </p:nvPr>
        </p:nvSpPr>
        <p:spPr>
          <a:xfrm>
            <a:off x="3500683" y="4689856"/>
            <a:ext cx="2133600" cy="273900"/>
          </a:xfrm>
          <a:prstGeom prst="rect">
            <a:avLst/>
          </a:prstGeom>
          <a:noFill/>
          <a:ln>
            <a:noFill/>
          </a:ln>
        </p:spPr>
        <p:txBody>
          <a:bodyPr spcFirstLastPara="1" wrap="square" lIns="68575" tIns="68575" rIns="68575" bIns="68575" anchor="ctr" anchorCtr="0"/>
          <a:lstStyle>
            <a:lvl1pPr marL="0" marR="0" lvl="0" indent="0" algn="ctr" rtl="0">
              <a:spcBef>
                <a:spcPts val="0"/>
              </a:spcBef>
              <a:spcAft>
                <a:spcPts val="0"/>
              </a:spcAft>
              <a:buClr>
                <a:srgbClr val="434343"/>
              </a:buClr>
              <a:buSzPts val="1100"/>
              <a:buNone/>
              <a:defRPr sz="1400" b="0" i="0" u="none" strike="noStrike" cap="none">
                <a:solidFill>
                  <a:srgbClr val="434343"/>
                </a:solidFill>
                <a:latin typeface="Avenir"/>
                <a:ea typeface="Avenir"/>
                <a:cs typeface="Avenir"/>
                <a:sym typeface="Avenir"/>
              </a:defRPr>
            </a:lvl1pPr>
            <a:lvl2pPr marL="342900" marR="0" lvl="1"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323352" y="4689856"/>
            <a:ext cx="2057400" cy="273900"/>
          </a:xfrm>
          <a:prstGeom prst="rect">
            <a:avLst/>
          </a:prstGeom>
          <a:noFill/>
          <a:ln>
            <a:noFill/>
          </a:ln>
        </p:spPr>
        <p:txBody>
          <a:bodyPr spcFirstLastPara="1" wrap="square" lIns="68575" tIns="34275" rIns="68575" bIns="34275" anchor="t" anchorCtr="0">
            <a:noAutofit/>
          </a:bodyPr>
          <a:lstStyle>
            <a:lvl1pPr marL="0" marR="0" lvl="0" indent="0" algn="r" rtl="0">
              <a:spcBef>
                <a:spcPts val="0"/>
              </a:spcBef>
              <a:buNone/>
              <a:defRPr sz="1400" b="0" i="0" u="none" strike="noStrike" cap="none">
                <a:solidFill>
                  <a:srgbClr val="434343"/>
                </a:solidFill>
                <a:latin typeface="Avenir"/>
                <a:ea typeface="Avenir"/>
                <a:cs typeface="Avenir"/>
                <a:sym typeface="Avenir"/>
              </a:defRPr>
            </a:lvl1pPr>
            <a:lvl2pPr marL="0" marR="0" lvl="1" indent="0" algn="r" rtl="0">
              <a:spcBef>
                <a:spcPts val="0"/>
              </a:spcBef>
              <a:buNone/>
              <a:defRPr sz="1400" b="0" i="0" u="none" strike="noStrike" cap="none">
                <a:solidFill>
                  <a:srgbClr val="434343"/>
                </a:solidFill>
                <a:latin typeface="Avenir"/>
                <a:ea typeface="Avenir"/>
                <a:cs typeface="Avenir"/>
                <a:sym typeface="Avenir"/>
              </a:defRPr>
            </a:lvl2pPr>
            <a:lvl3pPr marL="0" marR="0" lvl="2" indent="0" algn="r" rtl="0">
              <a:spcBef>
                <a:spcPts val="0"/>
              </a:spcBef>
              <a:buNone/>
              <a:defRPr sz="1400" b="0" i="0" u="none" strike="noStrike" cap="none">
                <a:solidFill>
                  <a:srgbClr val="434343"/>
                </a:solidFill>
                <a:latin typeface="Avenir"/>
                <a:ea typeface="Avenir"/>
                <a:cs typeface="Avenir"/>
                <a:sym typeface="Avenir"/>
              </a:defRPr>
            </a:lvl3pPr>
            <a:lvl4pPr marL="0" marR="0" lvl="3" indent="0" algn="r" rtl="0">
              <a:spcBef>
                <a:spcPts val="0"/>
              </a:spcBef>
              <a:buNone/>
              <a:defRPr sz="1400" b="0" i="0" u="none" strike="noStrike" cap="none">
                <a:solidFill>
                  <a:srgbClr val="434343"/>
                </a:solidFill>
                <a:latin typeface="Avenir"/>
                <a:ea typeface="Avenir"/>
                <a:cs typeface="Avenir"/>
                <a:sym typeface="Avenir"/>
              </a:defRPr>
            </a:lvl4pPr>
            <a:lvl5pPr marL="0" marR="0" lvl="4" indent="0" algn="r" rtl="0">
              <a:spcBef>
                <a:spcPts val="0"/>
              </a:spcBef>
              <a:buNone/>
              <a:defRPr sz="1400" b="0" i="0" u="none" strike="noStrike" cap="none">
                <a:solidFill>
                  <a:srgbClr val="434343"/>
                </a:solidFill>
                <a:latin typeface="Avenir"/>
                <a:ea typeface="Avenir"/>
                <a:cs typeface="Avenir"/>
                <a:sym typeface="Avenir"/>
              </a:defRPr>
            </a:lvl5pPr>
            <a:lvl6pPr marL="0" marR="0" lvl="5" indent="0" algn="r" rtl="0">
              <a:spcBef>
                <a:spcPts val="0"/>
              </a:spcBef>
              <a:buNone/>
              <a:defRPr sz="1400" b="0" i="0" u="none" strike="noStrike" cap="none">
                <a:solidFill>
                  <a:srgbClr val="434343"/>
                </a:solidFill>
                <a:latin typeface="Avenir"/>
                <a:ea typeface="Avenir"/>
                <a:cs typeface="Avenir"/>
                <a:sym typeface="Avenir"/>
              </a:defRPr>
            </a:lvl6pPr>
            <a:lvl7pPr marL="0" marR="0" lvl="6" indent="0" algn="r" rtl="0">
              <a:spcBef>
                <a:spcPts val="0"/>
              </a:spcBef>
              <a:buNone/>
              <a:defRPr sz="1400" b="0" i="0" u="none" strike="noStrike" cap="none">
                <a:solidFill>
                  <a:srgbClr val="434343"/>
                </a:solidFill>
                <a:latin typeface="Avenir"/>
                <a:ea typeface="Avenir"/>
                <a:cs typeface="Avenir"/>
                <a:sym typeface="Avenir"/>
              </a:defRPr>
            </a:lvl7pPr>
            <a:lvl8pPr marL="0" marR="0" lvl="7" indent="0" algn="r" rtl="0">
              <a:spcBef>
                <a:spcPts val="0"/>
              </a:spcBef>
              <a:buNone/>
              <a:defRPr sz="1400" b="0" i="0" u="none" strike="noStrike" cap="none">
                <a:solidFill>
                  <a:srgbClr val="434343"/>
                </a:solidFill>
                <a:latin typeface="Avenir"/>
                <a:ea typeface="Avenir"/>
                <a:cs typeface="Avenir"/>
                <a:sym typeface="Avenir"/>
              </a:defRPr>
            </a:lvl8pPr>
            <a:lvl9pPr marL="0" marR="0" lvl="8" indent="0" algn="r" rtl="0">
              <a:spcBef>
                <a:spcPts val="0"/>
              </a:spcBef>
              <a:buNone/>
              <a:defRPr sz="1400" b="0" i="0" u="none" strike="noStrike" cap="none">
                <a:solidFill>
                  <a:srgbClr val="434343"/>
                </a:solidFill>
                <a:latin typeface="Avenir"/>
                <a:ea typeface="Avenir"/>
                <a:cs typeface="Avenir"/>
                <a:sym typeface="Avenir"/>
              </a:defRPr>
            </a:lvl9pPr>
          </a:lstStyle>
          <a:p>
            <a:pPr marL="0" lvl="0" indent="0">
              <a:spcBef>
                <a:spcPts val="0"/>
              </a:spcBef>
              <a:spcAft>
                <a:spcPts val="0"/>
              </a:spcAft>
              <a:buNone/>
            </a:pPr>
            <a:r>
              <a:rPr lang="en"/>
              <a:t>Title of document here</a:t>
            </a:r>
            <a:endParaRPr/>
          </a:p>
        </p:txBody>
      </p:sp>
      <p:pic>
        <p:nvPicPr>
          <p:cNvPr id="11" name="Shape 11" descr="HuskyIcon_TwoColor.png"/>
          <p:cNvPicPr preferRelativeResize="0"/>
          <p:nvPr/>
        </p:nvPicPr>
        <p:blipFill rotWithShape="1">
          <a:blip r:embed="rId10">
            <a:alphaModFix/>
          </a:blip>
          <a:srcRect/>
          <a:stretch/>
        </p:blipFill>
        <p:spPr>
          <a:xfrm>
            <a:off x="8425741" y="4679124"/>
            <a:ext cx="253200" cy="3135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p:nvPr/>
        </p:nvSpPr>
        <p:spPr>
          <a:xfrm>
            <a:off x="5830950" y="4683275"/>
            <a:ext cx="2433600" cy="273900"/>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None/>
            </a:pPr>
            <a:r>
              <a:rPr lang="en">
                <a:solidFill>
                  <a:srgbClr val="434343"/>
                </a:solidFill>
                <a:latin typeface="Avenir"/>
                <a:ea typeface="Avenir"/>
                <a:cs typeface="Avenir"/>
                <a:sym typeface="Avenir"/>
              </a:rPr>
              <a:t>2018 IC Design Presentation</a:t>
            </a:r>
            <a:endParaRPr>
              <a:solidFill>
                <a:srgbClr val="434343"/>
              </a:solidFill>
              <a:latin typeface="Avenir"/>
              <a:ea typeface="Avenir"/>
              <a:cs typeface="Avenir"/>
              <a:sym typeface="Avenir"/>
            </a:endParaRPr>
          </a:p>
        </p:txBody>
      </p:sp>
      <p:sp>
        <p:nvSpPr>
          <p:cNvPr id="61" name="Shape 61"/>
          <p:cNvSpPr txBox="1"/>
          <p:nvPr/>
        </p:nvSpPr>
        <p:spPr>
          <a:xfrm>
            <a:off x="3462276" y="4683284"/>
            <a:ext cx="2057400" cy="273900"/>
          </a:xfrm>
          <a:prstGeom prst="rect">
            <a:avLst/>
          </a:prstGeom>
          <a:noFill/>
          <a:ln>
            <a:noFill/>
          </a:ln>
        </p:spPr>
        <p:txBody>
          <a:bodyPr spcFirstLastPara="1" wrap="square" lIns="68575" tIns="34275" rIns="68575" bIns="34275" anchor="ctr" anchorCtr="0">
            <a:noAutofit/>
          </a:bodyPr>
          <a:lstStyle/>
          <a:p>
            <a:pPr marL="0" lvl="0" indent="0" algn="ctr" rtl="0">
              <a:spcBef>
                <a:spcPts val="0"/>
              </a:spcBef>
              <a:spcAft>
                <a:spcPts val="0"/>
              </a:spcAft>
              <a:buNone/>
            </a:pPr>
            <a:r>
              <a:rPr lang="en">
                <a:solidFill>
                  <a:srgbClr val="434343"/>
                </a:solidFill>
                <a:latin typeface="Avenir"/>
                <a:ea typeface="Avenir"/>
                <a:cs typeface="Avenir"/>
                <a:sym typeface="Avenir"/>
              </a:rPr>
              <a:t>3/2018</a:t>
            </a:r>
            <a:endParaRPr>
              <a:solidFill>
                <a:srgbClr val="434343"/>
              </a:solidFill>
              <a:latin typeface="Avenir"/>
              <a:ea typeface="Avenir"/>
              <a:cs typeface="Avenir"/>
              <a:sym typeface="Avenir"/>
            </a:endParaRPr>
          </a:p>
        </p:txBody>
      </p:sp>
      <p:sp>
        <p:nvSpPr>
          <p:cNvPr id="62" name="Shape 62"/>
          <p:cNvSpPr txBox="1"/>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None/>
            </a:pPr>
            <a:r>
              <a:rPr lang="en" sz="4500" b="1">
                <a:solidFill>
                  <a:srgbClr val="000000"/>
                </a:solidFill>
                <a:latin typeface="PT Sans"/>
                <a:ea typeface="PT Sans"/>
                <a:cs typeface="PT Sans"/>
                <a:sym typeface="PT Sans"/>
              </a:rPr>
              <a:t>201</a:t>
            </a:r>
            <a:r>
              <a:rPr lang="en" sz="4500" b="1">
                <a:latin typeface="PT Sans"/>
                <a:ea typeface="PT Sans"/>
                <a:cs typeface="PT Sans"/>
                <a:sym typeface="PT Sans"/>
              </a:rPr>
              <a:t>8</a:t>
            </a:r>
            <a:r>
              <a:rPr lang="en" sz="4500" b="1">
                <a:solidFill>
                  <a:srgbClr val="000000"/>
                </a:solidFill>
                <a:latin typeface="PT Sans"/>
                <a:ea typeface="PT Sans"/>
                <a:cs typeface="PT Sans"/>
                <a:sym typeface="PT Sans"/>
              </a:rPr>
              <a:t> IC Design Presentation</a:t>
            </a:r>
            <a:endParaRPr sz="4500" b="1">
              <a:solidFill>
                <a:srgbClr val="000000"/>
              </a:solidFill>
              <a:latin typeface="PT Sans"/>
              <a:ea typeface="PT Sans"/>
              <a:cs typeface="PT Sans"/>
              <a:sym typeface="PT Sans"/>
            </a:endParaRPr>
          </a:p>
        </p:txBody>
      </p:sp>
      <p:sp>
        <p:nvSpPr>
          <p:cNvPr id="63" name="Shape 63"/>
          <p:cNvSpPr txBox="1"/>
          <p:nvPr/>
        </p:nvSpPr>
        <p:spPr>
          <a:xfrm>
            <a:off x="1143000" y="2701524"/>
            <a:ext cx="6858000" cy="15081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None/>
            </a:pPr>
            <a:r>
              <a:rPr lang="en" sz="1800">
                <a:solidFill>
                  <a:srgbClr val="000000"/>
                </a:solidFill>
                <a:latin typeface="PT Sans"/>
                <a:ea typeface="PT Sans"/>
                <a:cs typeface="PT Sans"/>
                <a:sym typeface="PT Sans"/>
              </a:rPr>
              <a:t>Clean Snowmobile Enterprise: Michigan Tech-IC</a:t>
            </a:r>
            <a:endParaRPr sz="1800">
              <a:solidFill>
                <a:srgbClr val="000000"/>
              </a:solidFill>
              <a:latin typeface="PT Sans"/>
              <a:ea typeface="PT Sans"/>
              <a:cs typeface="PT Sans"/>
              <a:sym typeface="PT Sans"/>
            </a:endParaRPr>
          </a:p>
          <a:p>
            <a:pPr marL="0" lvl="0" indent="0" algn="ctr" rtl="0">
              <a:lnSpc>
                <a:spcPct val="90000"/>
              </a:lnSpc>
              <a:spcBef>
                <a:spcPts val="0"/>
              </a:spcBef>
              <a:spcAft>
                <a:spcPts val="0"/>
              </a:spcAft>
              <a:buNone/>
            </a:pPr>
            <a:endParaRPr sz="1800">
              <a:solidFill>
                <a:srgbClr val="000000"/>
              </a:solidFill>
              <a:latin typeface="PT Sans"/>
              <a:ea typeface="PT Sans"/>
              <a:cs typeface="PT Sans"/>
              <a:sym typeface="PT Sans"/>
            </a:endParaRPr>
          </a:p>
          <a:p>
            <a:pPr marL="0" lvl="0" indent="0" algn="ctr" rtl="0">
              <a:lnSpc>
                <a:spcPct val="90000"/>
              </a:lnSpc>
              <a:spcBef>
                <a:spcPts val="0"/>
              </a:spcBef>
              <a:spcAft>
                <a:spcPts val="0"/>
              </a:spcAft>
              <a:buNone/>
            </a:pPr>
            <a:r>
              <a:rPr lang="en" sz="1800">
                <a:solidFill>
                  <a:srgbClr val="000000"/>
                </a:solidFill>
                <a:latin typeface="PT Sans"/>
                <a:ea typeface="PT Sans"/>
                <a:cs typeface="PT Sans"/>
                <a:sym typeface="PT Sans"/>
              </a:rPr>
              <a:t>Presenters: </a:t>
            </a:r>
            <a:endParaRPr sz="1800">
              <a:solidFill>
                <a:srgbClr val="000000"/>
              </a:solidFill>
              <a:latin typeface="PT Sans"/>
              <a:ea typeface="PT Sans"/>
              <a:cs typeface="PT Sans"/>
              <a:sym typeface="PT Sans"/>
            </a:endParaRPr>
          </a:p>
          <a:p>
            <a:pPr marL="0" lvl="0" indent="0" algn="ctr" rtl="0">
              <a:lnSpc>
                <a:spcPct val="90000"/>
              </a:lnSpc>
              <a:spcBef>
                <a:spcPts val="0"/>
              </a:spcBef>
              <a:spcAft>
                <a:spcPts val="0"/>
              </a:spcAft>
              <a:buClr>
                <a:schemeClr val="dk1"/>
              </a:buClr>
              <a:buSzPts val="1100"/>
              <a:buFont typeface="Arial"/>
              <a:buNone/>
            </a:pPr>
            <a:r>
              <a:rPr lang="en" sz="1800">
                <a:solidFill>
                  <a:schemeClr val="dk1"/>
                </a:solidFill>
                <a:latin typeface="PT Sans"/>
                <a:ea typeface="PT Sans"/>
                <a:cs typeface="PT Sans"/>
                <a:sym typeface="PT Sans"/>
              </a:rPr>
              <a:t>Shane Severn</a:t>
            </a:r>
            <a:endParaRPr sz="1800">
              <a:latin typeface="PT Sans"/>
              <a:ea typeface="PT Sans"/>
              <a:cs typeface="PT Sans"/>
              <a:sym typeface="PT Sans"/>
            </a:endParaRPr>
          </a:p>
          <a:p>
            <a:pPr marL="0" lvl="0" indent="0" algn="ctr" rtl="0">
              <a:lnSpc>
                <a:spcPct val="90000"/>
              </a:lnSpc>
              <a:spcBef>
                <a:spcPts val="0"/>
              </a:spcBef>
              <a:spcAft>
                <a:spcPts val="0"/>
              </a:spcAft>
              <a:buNone/>
            </a:pPr>
            <a:r>
              <a:rPr lang="en" sz="1800">
                <a:latin typeface="PT Sans"/>
                <a:ea typeface="PT Sans"/>
                <a:cs typeface="PT Sans"/>
                <a:sym typeface="PT Sans"/>
              </a:rPr>
              <a:t>Paul Hanafin</a:t>
            </a:r>
            <a:endParaRPr sz="1800">
              <a:solidFill>
                <a:srgbClr val="000000"/>
              </a:solidFill>
              <a:latin typeface="PT Sans"/>
              <a:ea typeface="PT Sans"/>
              <a:cs typeface="PT Sans"/>
              <a:sym typeface="PT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ctrTitle"/>
          </p:nvPr>
        </p:nvSpPr>
        <p:spPr>
          <a:xfrm>
            <a:off x="4259830" y="350920"/>
            <a:ext cx="4314600" cy="547200"/>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chemeClr val="dk1"/>
              </a:buClr>
              <a:buFont typeface="PT Sans"/>
              <a:buNone/>
            </a:pPr>
            <a:r>
              <a:rPr lang="en" sz="2700" dirty="0"/>
              <a:t>Exhaust Solution:</a:t>
            </a:r>
            <a:endParaRPr sz="2700" b="1" i="0" u="none" strike="noStrike" cap="none" dirty="0">
              <a:solidFill>
                <a:schemeClr val="dk1"/>
              </a:solidFill>
              <a:latin typeface="PT Sans"/>
              <a:ea typeface="PT Sans"/>
              <a:cs typeface="PT Sans"/>
              <a:sym typeface="PT Sans"/>
            </a:endParaRPr>
          </a:p>
        </p:txBody>
      </p:sp>
      <p:sp>
        <p:nvSpPr>
          <p:cNvPr id="158" name="Shape 158"/>
          <p:cNvSpPr txBox="1">
            <a:spLocks noGrp="1"/>
          </p:cNvSpPr>
          <p:nvPr>
            <p:ph type="subTitle" idx="1"/>
          </p:nvPr>
        </p:nvSpPr>
        <p:spPr>
          <a:xfrm>
            <a:off x="4259830" y="1046473"/>
            <a:ext cx="4648500" cy="2628600"/>
          </a:xfrm>
          <a:prstGeom prst="rect">
            <a:avLst/>
          </a:prstGeom>
          <a:noFill/>
          <a:ln>
            <a:noFill/>
          </a:ln>
        </p:spPr>
        <p:txBody>
          <a:bodyPr spcFirstLastPara="1" wrap="square" lIns="68575" tIns="34275" rIns="68575" bIns="34275" anchor="t" anchorCtr="0">
            <a:noAutofit/>
          </a:bodyPr>
          <a:lstStyle/>
          <a:p>
            <a:pPr marL="254000" marR="0" lvl="0" indent="-241300" algn="l" rtl="0">
              <a:lnSpc>
                <a:spcPct val="115000"/>
              </a:lnSpc>
              <a:spcBef>
                <a:spcPts val="0"/>
              </a:spcBef>
              <a:spcAft>
                <a:spcPts val="0"/>
              </a:spcAft>
              <a:buClr>
                <a:srgbClr val="FCCE01"/>
              </a:buClr>
              <a:buSzPts val="2000"/>
              <a:buFont typeface="Arial"/>
              <a:buChar char="•"/>
            </a:pPr>
            <a:r>
              <a:rPr lang="en" dirty="0"/>
              <a:t>Flow Restriction</a:t>
            </a:r>
            <a:endParaRPr dirty="0"/>
          </a:p>
          <a:p>
            <a:pPr marL="254000" marR="0" lvl="0" indent="-241300" algn="l" rtl="0">
              <a:lnSpc>
                <a:spcPct val="115000"/>
              </a:lnSpc>
              <a:spcBef>
                <a:spcPts val="0"/>
              </a:spcBef>
              <a:spcAft>
                <a:spcPts val="0"/>
              </a:spcAft>
              <a:buClr>
                <a:srgbClr val="FCCE01"/>
              </a:buClr>
              <a:buSzPts val="2000"/>
              <a:buFont typeface="Arial"/>
              <a:buChar char="•"/>
            </a:pPr>
            <a:r>
              <a:rPr lang="en" sz="2000" dirty="0"/>
              <a:t>Exhaust Quarter Wave Resonators</a:t>
            </a:r>
            <a:endParaRPr dirty="0"/>
          </a:p>
          <a:p>
            <a:pPr marL="254000" marR="0" lvl="0" indent="-241300" algn="l" rtl="0">
              <a:lnSpc>
                <a:spcPct val="115000"/>
              </a:lnSpc>
              <a:spcBef>
                <a:spcPts val="0"/>
              </a:spcBef>
              <a:spcAft>
                <a:spcPts val="0"/>
              </a:spcAft>
              <a:buClr>
                <a:srgbClr val="FCCE01"/>
              </a:buClr>
              <a:buSzPts val="2000"/>
              <a:buFont typeface="Arial"/>
              <a:buChar char="•"/>
            </a:pPr>
            <a:r>
              <a:rPr lang="en" sz="2000" dirty="0"/>
              <a:t>Two resonators tuned to frequencies 265 Hz and 3</a:t>
            </a:r>
            <a:r>
              <a:rPr lang="en" dirty="0"/>
              <a:t>97.5</a:t>
            </a:r>
            <a:r>
              <a:rPr lang="en" sz="2000" dirty="0"/>
              <a:t> Hz</a:t>
            </a:r>
            <a:endParaRPr sz="2000" dirty="0"/>
          </a:p>
          <a:p>
            <a:pPr marL="254000" marR="0" lvl="0" indent="-247650" algn="l" rtl="0">
              <a:lnSpc>
                <a:spcPct val="115000"/>
              </a:lnSpc>
              <a:spcBef>
                <a:spcPts val="0"/>
              </a:spcBef>
              <a:spcAft>
                <a:spcPts val="0"/>
              </a:spcAft>
              <a:buClr>
                <a:srgbClr val="FCCE01"/>
              </a:buClr>
              <a:buSzPts val="2100"/>
              <a:buFont typeface="Arial"/>
              <a:buChar char="•"/>
            </a:pPr>
            <a:r>
              <a:rPr lang="en" dirty="0"/>
              <a:t>Improvement of 3.1 dBA at 265 Hz</a:t>
            </a:r>
            <a:endParaRPr dirty="0"/>
          </a:p>
          <a:p>
            <a:pPr marL="254000" marR="0" lvl="0" indent="-247650" algn="l" rtl="0">
              <a:lnSpc>
                <a:spcPct val="115000"/>
              </a:lnSpc>
              <a:spcBef>
                <a:spcPts val="0"/>
              </a:spcBef>
              <a:spcAft>
                <a:spcPts val="0"/>
              </a:spcAft>
              <a:buClr>
                <a:srgbClr val="FCCE01"/>
              </a:buClr>
              <a:buSzPts val="2100"/>
              <a:buFont typeface="Arial"/>
              <a:buChar char="•"/>
            </a:pPr>
            <a:r>
              <a:rPr lang="en" dirty="0"/>
              <a:t>Improvement of 2.4 dBA at 397.5 Hz</a:t>
            </a:r>
            <a:endParaRPr dirty="0"/>
          </a:p>
          <a:p>
            <a:pPr marL="0" marR="0" lvl="0" indent="0" algn="l" rtl="0">
              <a:lnSpc>
                <a:spcPct val="115000"/>
              </a:lnSpc>
              <a:spcBef>
                <a:spcPts val="0"/>
              </a:spcBef>
              <a:spcAft>
                <a:spcPts val="0"/>
              </a:spcAft>
              <a:buNone/>
            </a:pPr>
            <a:endParaRPr sz="2000" dirty="0"/>
          </a:p>
          <a:p>
            <a:pPr marL="0" marR="0" lvl="0" indent="0" algn="l" rtl="0">
              <a:lnSpc>
                <a:spcPct val="90000"/>
              </a:lnSpc>
              <a:spcBef>
                <a:spcPts val="0"/>
              </a:spcBef>
              <a:spcAft>
                <a:spcPts val="0"/>
              </a:spcAft>
              <a:buNone/>
            </a:pPr>
            <a:endParaRPr sz="2000" dirty="0"/>
          </a:p>
        </p:txBody>
      </p:sp>
      <p:sp>
        <p:nvSpPr>
          <p:cNvPr id="159" name="Shape 159"/>
          <p:cNvSpPr txBox="1">
            <a:spLocks noGrp="1"/>
          </p:cNvSpPr>
          <p:nvPr>
            <p:ph type="sldNum" idx="12"/>
          </p:nvPr>
        </p:nvSpPr>
        <p:spPr>
          <a:xfrm>
            <a:off x="5830950" y="4683275"/>
            <a:ext cx="2433600" cy="273900"/>
          </a:xfrm>
          <a:prstGeom prst="rect">
            <a:avLst/>
          </a:prstGeom>
        </p:spPr>
        <p:txBody>
          <a:bodyPr spcFirstLastPara="1" wrap="square" lIns="68575" tIns="34275" rIns="68575" bIns="34275" anchor="t" anchorCtr="0">
            <a:noAutofit/>
          </a:bodyPr>
          <a:lstStyle/>
          <a:p>
            <a:pPr marL="0" lvl="0" indent="0" rtl="0">
              <a:spcBef>
                <a:spcPts val="0"/>
              </a:spcBef>
              <a:spcAft>
                <a:spcPts val="0"/>
              </a:spcAft>
              <a:buNone/>
            </a:pPr>
            <a:r>
              <a:rPr lang="en"/>
              <a:t>2018 IC Design Presentation</a:t>
            </a:r>
            <a:endParaRPr sz="1400">
              <a:solidFill>
                <a:srgbClr val="7F7F7F"/>
              </a:solidFill>
              <a:latin typeface="Avenir"/>
              <a:ea typeface="Avenir"/>
              <a:cs typeface="Avenir"/>
              <a:sym typeface="Avenir"/>
            </a:endParaRPr>
          </a:p>
        </p:txBody>
      </p:sp>
      <p:sp>
        <p:nvSpPr>
          <p:cNvPr id="160" name="Shape 160"/>
          <p:cNvSpPr txBox="1">
            <a:spLocks noGrp="1"/>
          </p:cNvSpPr>
          <p:nvPr>
            <p:ph type="dt" idx="10"/>
          </p:nvPr>
        </p:nvSpPr>
        <p:spPr>
          <a:xfrm>
            <a:off x="3462276" y="4683284"/>
            <a:ext cx="2057400" cy="2739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a:t>3/2018</a:t>
            </a:r>
            <a:endParaRPr sz="1400">
              <a:latin typeface="Avenir"/>
              <a:ea typeface="Avenir"/>
              <a:cs typeface="Avenir"/>
              <a:sym typeface="Avenir"/>
            </a:endParaRPr>
          </a:p>
        </p:txBody>
      </p:sp>
      <p:sp>
        <p:nvSpPr>
          <p:cNvPr id="161" name="Shape 161"/>
          <p:cNvSpPr/>
          <p:nvPr/>
        </p:nvSpPr>
        <p:spPr>
          <a:xfrm>
            <a:off x="412000" y="5308375"/>
            <a:ext cx="2346000" cy="1854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
              <a:t>Picture of Track and Suspension</a:t>
            </a:r>
            <a:endParaRPr/>
          </a:p>
        </p:txBody>
      </p:sp>
      <p:pic>
        <p:nvPicPr>
          <p:cNvPr id="162" name="Shape 162" descr="https://lh3.googleusercontent.com/KCrSKyixKsrPbFWaQh3LO4I2FAEjv4RL0bKx95J27n9jZBJgzq_-xxAW7O6RmTzg5Dp3yEuf_2ymrjU99Jjy16JFKWOE6m1j4gwOjtS7g3-NEUIluDihw7B4W18qWuaDLOOBl-BW"/>
          <p:cNvPicPr preferRelativeResize="0"/>
          <p:nvPr/>
        </p:nvPicPr>
        <p:blipFill rotWithShape="1">
          <a:blip r:embed="rId3">
            <a:alphaModFix/>
          </a:blip>
          <a:srcRect l="18917" r="7418"/>
          <a:stretch/>
        </p:blipFill>
        <p:spPr>
          <a:xfrm>
            <a:off x="862947" y="2345346"/>
            <a:ext cx="2347844" cy="2143527"/>
          </a:xfrm>
          <a:prstGeom prst="rect">
            <a:avLst/>
          </a:prstGeom>
          <a:noFill/>
          <a:ln w="9525" cap="flat" cmpd="sng">
            <a:solidFill>
              <a:srgbClr val="434343"/>
            </a:solidFill>
            <a:prstDash val="solid"/>
            <a:round/>
            <a:headEnd type="none" w="sm" len="sm"/>
            <a:tailEnd type="none" w="sm" len="sm"/>
          </a:ln>
        </p:spPr>
      </p:pic>
      <p:graphicFrame>
        <p:nvGraphicFramePr>
          <p:cNvPr id="163" name="Shape 163"/>
          <p:cNvGraphicFramePr/>
          <p:nvPr>
            <p:extLst>
              <p:ext uri="{D42A27DB-BD31-4B8C-83A1-F6EECF244321}">
                <p14:modId xmlns:p14="http://schemas.microsoft.com/office/powerpoint/2010/main" val="3273168361"/>
              </p:ext>
            </p:extLst>
          </p:nvPr>
        </p:nvGraphicFramePr>
        <p:xfrm>
          <a:off x="152400" y="152400"/>
          <a:ext cx="3837708" cy="2102970"/>
        </p:xfrm>
        <a:graphic>
          <a:graphicData uri="http://schemas.openxmlformats.org/drawingml/2006/table">
            <a:tbl>
              <a:tblPr>
                <a:noFill/>
                <a:tableStyleId>{3C64C98D-FAA8-4F14-9DBD-EADD92F8D3CF}</a:tableStyleId>
              </a:tblPr>
              <a:tblGrid>
                <a:gridCol w="955692">
                  <a:extLst>
                    <a:ext uri="{9D8B030D-6E8A-4147-A177-3AD203B41FA5}">
                      <a16:colId xmlns:a16="http://schemas.microsoft.com/office/drawing/2014/main" val="20000"/>
                    </a:ext>
                  </a:extLst>
                </a:gridCol>
                <a:gridCol w="955692">
                  <a:extLst>
                    <a:ext uri="{9D8B030D-6E8A-4147-A177-3AD203B41FA5}">
                      <a16:colId xmlns:a16="http://schemas.microsoft.com/office/drawing/2014/main" val="20001"/>
                    </a:ext>
                  </a:extLst>
                </a:gridCol>
                <a:gridCol w="1926324">
                  <a:extLst>
                    <a:ext uri="{9D8B030D-6E8A-4147-A177-3AD203B41FA5}">
                      <a16:colId xmlns:a16="http://schemas.microsoft.com/office/drawing/2014/main" val="20002"/>
                    </a:ext>
                  </a:extLst>
                </a:gridCol>
              </a:tblGrid>
              <a:tr h="494540">
                <a:tc>
                  <a:txBody>
                    <a:bodyPr/>
                    <a:lstStyle/>
                    <a:p>
                      <a:pPr marL="0" lvl="0" indent="0" rtl="0">
                        <a:spcBef>
                          <a:spcPts val="0"/>
                        </a:spcBef>
                        <a:spcAft>
                          <a:spcPts val="0"/>
                        </a:spcAft>
                        <a:buNone/>
                      </a:pPr>
                      <a:r>
                        <a:rPr lang="en" sz="1300"/>
                        <a:t> </a:t>
                      </a:r>
                      <a:endParaRPr sz="1300"/>
                    </a:p>
                  </a:txBody>
                  <a:tcPr marL="91425" marR="91425" marT="91425" marB="91425"/>
                </a:tc>
                <a:tc>
                  <a:txBody>
                    <a:bodyPr/>
                    <a:lstStyle/>
                    <a:p>
                      <a:pPr marL="0" lvl="0" indent="0" algn="ctr" rtl="0">
                        <a:spcBef>
                          <a:spcPts val="0"/>
                        </a:spcBef>
                        <a:spcAft>
                          <a:spcPts val="0"/>
                        </a:spcAft>
                        <a:buNone/>
                      </a:pPr>
                      <a:r>
                        <a:rPr lang="en" sz="1300"/>
                        <a:t>CFM</a:t>
                      </a:r>
                      <a:endParaRPr sz="1300"/>
                    </a:p>
                  </a:txBody>
                  <a:tcPr marL="91425" marR="91425" marT="91425" marB="91425"/>
                </a:tc>
                <a:tc>
                  <a:txBody>
                    <a:bodyPr/>
                    <a:lstStyle/>
                    <a:p>
                      <a:pPr marL="0" lvl="0" indent="0" algn="ctr" rtl="0">
                        <a:spcBef>
                          <a:spcPts val="0"/>
                        </a:spcBef>
                        <a:spcAft>
                          <a:spcPts val="0"/>
                        </a:spcAft>
                        <a:buNone/>
                      </a:pPr>
                      <a:r>
                        <a:rPr lang="en" sz="1300" dirty="0"/>
                        <a:t>Back </a:t>
                      </a:r>
                      <a:endParaRPr lang="en" sz="1300" dirty="0" smtClean="0"/>
                    </a:p>
                    <a:p>
                      <a:pPr marL="0" lvl="0" indent="0" algn="ctr" rtl="0">
                        <a:spcBef>
                          <a:spcPts val="0"/>
                        </a:spcBef>
                        <a:spcAft>
                          <a:spcPts val="0"/>
                        </a:spcAft>
                        <a:buNone/>
                      </a:pPr>
                      <a:r>
                        <a:rPr lang="en" sz="1300" dirty="0" smtClean="0"/>
                        <a:t>Pressure </a:t>
                      </a:r>
                      <a:r>
                        <a:rPr lang="en" sz="1300" dirty="0"/>
                        <a:t>(iwg)</a:t>
                      </a:r>
                      <a:endParaRPr sz="1300" dirty="0"/>
                    </a:p>
                  </a:txBody>
                  <a:tcPr marL="91425" marR="91425" marT="91425" marB="91425"/>
                </a:tc>
                <a:extLst>
                  <a:ext uri="{0D108BD9-81ED-4DB2-BD59-A6C34878D82A}">
                    <a16:rowId xmlns:a16="http://schemas.microsoft.com/office/drawing/2014/main" val="10000"/>
                  </a:ext>
                </a:extLst>
              </a:tr>
              <a:tr h="321442">
                <a:tc rowSpan="2">
                  <a:txBody>
                    <a:bodyPr/>
                    <a:lstStyle/>
                    <a:p>
                      <a:pPr marL="0" lvl="0" indent="0" rtl="0">
                        <a:spcBef>
                          <a:spcPts val="0"/>
                        </a:spcBef>
                        <a:spcAft>
                          <a:spcPts val="0"/>
                        </a:spcAft>
                        <a:buNone/>
                      </a:pPr>
                      <a:r>
                        <a:rPr lang="en" sz="1300"/>
                        <a:t>With Catalyst</a:t>
                      </a:r>
                      <a:endParaRPr sz="1300"/>
                    </a:p>
                  </a:txBody>
                  <a:tcPr marL="91425" marR="91425" marT="91425" marB="91425"/>
                </a:tc>
                <a:tc>
                  <a:txBody>
                    <a:bodyPr/>
                    <a:lstStyle/>
                    <a:p>
                      <a:pPr marL="0" lvl="0" indent="0" algn="ctr" rtl="0">
                        <a:spcBef>
                          <a:spcPts val="0"/>
                        </a:spcBef>
                        <a:spcAft>
                          <a:spcPts val="0"/>
                        </a:spcAft>
                        <a:buNone/>
                      </a:pPr>
                      <a:r>
                        <a:rPr lang="en" sz="1300"/>
                        <a:t>75.53</a:t>
                      </a:r>
                      <a:endParaRPr sz="1300"/>
                    </a:p>
                  </a:txBody>
                  <a:tcPr marL="91425" marR="91425" marT="91425" marB="91425"/>
                </a:tc>
                <a:tc>
                  <a:txBody>
                    <a:bodyPr/>
                    <a:lstStyle/>
                    <a:p>
                      <a:pPr marL="0" lvl="0" indent="0" algn="ctr" rtl="0">
                        <a:spcBef>
                          <a:spcPts val="0"/>
                        </a:spcBef>
                        <a:spcAft>
                          <a:spcPts val="0"/>
                        </a:spcAft>
                        <a:buNone/>
                      </a:pPr>
                      <a:r>
                        <a:rPr lang="en" sz="1300"/>
                        <a:t>4.89</a:t>
                      </a:r>
                      <a:endParaRPr sz="1300"/>
                    </a:p>
                  </a:txBody>
                  <a:tcPr marL="91425" marR="91425" marT="91425" marB="91425"/>
                </a:tc>
                <a:extLst>
                  <a:ext uri="{0D108BD9-81ED-4DB2-BD59-A6C34878D82A}">
                    <a16:rowId xmlns:a16="http://schemas.microsoft.com/office/drawing/2014/main" val="10001"/>
                  </a:ext>
                </a:extLst>
              </a:tr>
              <a:tr h="321442">
                <a:tc vMerge="1">
                  <a:txBody>
                    <a:bodyPr/>
                    <a:lstStyle/>
                    <a:p>
                      <a:endParaRPr lang="en-US"/>
                    </a:p>
                  </a:txBody>
                  <a:tcPr/>
                </a:tc>
                <a:tc>
                  <a:txBody>
                    <a:bodyPr/>
                    <a:lstStyle/>
                    <a:p>
                      <a:pPr marL="0" lvl="0" indent="0" algn="ctr" rtl="0">
                        <a:spcBef>
                          <a:spcPts val="0"/>
                        </a:spcBef>
                        <a:spcAft>
                          <a:spcPts val="0"/>
                        </a:spcAft>
                        <a:buNone/>
                      </a:pPr>
                      <a:r>
                        <a:rPr lang="en" sz="1300"/>
                        <a:t>50.34</a:t>
                      </a:r>
                      <a:endParaRPr sz="1300"/>
                    </a:p>
                  </a:txBody>
                  <a:tcPr marL="91425" marR="91425" marT="91425" marB="91425"/>
                </a:tc>
                <a:tc>
                  <a:txBody>
                    <a:bodyPr/>
                    <a:lstStyle/>
                    <a:p>
                      <a:pPr marL="0" lvl="0" indent="0" algn="ctr" rtl="0">
                        <a:spcBef>
                          <a:spcPts val="0"/>
                        </a:spcBef>
                        <a:spcAft>
                          <a:spcPts val="0"/>
                        </a:spcAft>
                        <a:buNone/>
                      </a:pPr>
                      <a:r>
                        <a:rPr lang="en" sz="1300" dirty="0"/>
                        <a:t>2.24</a:t>
                      </a:r>
                      <a:endParaRPr sz="1300" dirty="0"/>
                    </a:p>
                  </a:txBody>
                  <a:tcPr marL="91425" marR="91425" marT="91425" marB="91425"/>
                </a:tc>
                <a:extLst>
                  <a:ext uri="{0D108BD9-81ED-4DB2-BD59-A6C34878D82A}">
                    <a16:rowId xmlns:a16="http://schemas.microsoft.com/office/drawing/2014/main" val="10002"/>
                  </a:ext>
                </a:extLst>
              </a:tr>
              <a:tr h="321442">
                <a:tc rowSpan="2">
                  <a:txBody>
                    <a:bodyPr/>
                    <a:lstStyle/>
                    <a:p>
                      <a:pPr marL="0" lvl="0" indent="0" rtl="0">
                        <a:spcBef>
                          <a:spcPts val="0"/>
                        </a:spcBef>
                        <a:spcAft>
                          <a:spcPts val="0"/>
                        </a:spcAft>
                        <a:buNone/>
                      </a:pPr>
                      <a:r>
                        <a:rPr lang="en" sz="1300"/>
                        <a:t>OEM</a:t>
                      </a:r>
                      <a:endParaRPr sz="1300"/>
                    </a:p>
                  </a:txBody>
                  <a:tcPr marL="91425" marR="91425" marT="91425" marB="91425"/>
                </a:tc>
                <a:tc>
                  <a:txBody>
                    <a:bodyPr/>
                    <a:lstStyle/>
                    <a:p>
                      <a:pPr marL="0" lvl="0" indent="0" algn="ctr" rtl="0">
                        <a:spcBef>
                          <a:spcPts val="0"/>
                        </a:spcBef>
                        <a:spcAft>
                          <a:spcPts val="0"/>
                        </a:spcAft>
                        <a:buNone/>
                      </a:pPr>
                      <a:r>
                        <a:rPr lang="en" sz="1300"/>
                        <a:t>75.13</a:t>
                      </a:r>
                      <a:endParaRPr sz="1300"/>
                    </a:p>
                  </a:txBody>
                  <a:tcPr marL="91425" marR="91425" marT="91425" marB="91425"/>
                </a:tc>
                <a:tc>
                  <a:txBody>
                    <a:bodyPr/>
                    <a:lstStyle/>
                    <a:p>
                      <a:pPr marL="0" lvl="0" indent="0" algn="ctr" rtl="0">
                        <a:spcBef>
                          <a:spcPts val="0"/>
                        </a:spcBef>
                        <a:spcAft>
                          <a:spcPts val="0"/>
                        </a:spcAft>
                        <a:buNone/>
                      </a:pPr>
                      <a:r>
                        <a:rPr lang="en" sz="1300"/>
                        <a:t>2.65</a:t>
                      </a:r>
                      <a:endParaRPr sz="1300"/>
                    </a:p>
                  </a:txBody>
                  <a:tcPr marL="91425" marR="91425" marT="91425" marB="91425"/>
                </a:tc>
                <a:extLst>
                  <a:ext uri="{0D108BD9-81ED-4DB2-BD59-A6C34878D82A}">
                    <a16:rowId xmlns:a16="http://schemas.microsoft.com/office/drawing/2014/main" val="10003"/>
                  </a:ext>
                </a:extLst>
              </a:tr>
              <a:tr h="321442">
                <a:tc vMerge="1">
                  <a:txBody>
                    <a:bodyPr/>
                    <a:lstStyle/>
                    <a:p>
                      <a:endParaRPr lang="en-US"/>
                    </a:p>
                  </a:txBody>
                  <a:tcPr/>
                </a:tc>
                <a:tc>
                  <a:txBody>
                    <a:bodyPr/>
                    <a:lstStyle/>
                    <a:p>
                      <a:pPr marL="0" lvl="0" indent="0" algn="ctr" rtl="0">
                        <a:spcBef>
                          <a:spcPts val="0"/>
                        </a:spcBef>
                        <a:spcAft>
                          <a:spcPts val="0"/>
                        </a:spcAft>
                        <a:buNone/>
                      </a:pPr>
                      <a:r>
                        <a:rPr lang="en" sz="1300"/>
                        <a:t>50.54</a:t>
                      </a:r>
                      <a:endParaRPr sz="1300"/>
                    </a:p>
                  </a:txBody>
                  <a:tcPr marL="91425" marR="91425" marT="91425" marB="91425"/>
                </a:tc>
                <a:tc>
                  <a:txBody>
                    <a:bodyPr/>
                    <a:lstStyle/>
                    <a:p>
                      <a:pPr marL="0" lvl="0" indent="0" algn="ctr" rtl="0">
                        <a:spcBef>
                          <a:spcPts val="0"/>
                        </a:spcBef>
                        <a:spcAft>
                          <a:spcPts val="0"/>
                        </a:spcAft>
                        <a:buNone/>
                      </a:pPr>
                      <a:r>
                        <a:rPr lang="en" sz="1300" dirty="0"/>
                        <a:t>1.22</a:t>
                      </a:r>
                      <a:endParaRPr sz="1300" dirty="0"/>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ctrTitle"/>
          </p:nvPr>
        </p:nvSpPr>
        <p:spPr>
          <a:xfrm>
            <a:off x="4093575" y="402875"/>
            <a:ext cx="4314600" cy="547200"/>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chemeClr val="dk1"/>
              </a:buClr>
              <a:buFont typeface="PT Sans"/>
              <a:buNone/>
            </a:pPr>
            <a:r>
              <a:rPr lang="en" sz="2700"/>
              <a:t>Track/Skid Solution:</a:t>
            </a:r>
            <a:endParaRPr sz="2700" b="1" i="0" u="none" strike="noStrike" cap="none">
              <a:solidFill>
                <a:schemeClr val="dk1"/>
              </a:solidFill>
              <a:latin typeface="PT Sans"/>
              <a:ea typeface="PT Sans"/>
              <a:cs typeface="PT Sans"/>
              <a:sym typeface="PT Sans"/>
            </a:endParaRPr>
          </a:p>
        </p:txBody>
      </p:sp>
      <p:sp>
        <p:nvSpPr>
          <p:cNvPr id="169" name="Shape 169"/>
          <p:cNvSpPr txBox="1">
            <a:spLocks noGrp="1"/>
          </p:cNvSpPr>
          <p:nvPr>
            <p:ph type="subTitle" idx="1"/>
          </p:nvPr>
        </p:nvSpPr>
        <p:spPr>
          <a:xfrm>
            <a:off x="4093575" y="1129600"/>
            <a:ext cx="4648500" cy="3363300"/>
          </a:xfrm>
          <a:prstGeom prst="rect">
            <a:avLst/>
          </a:prstGeom>
          <a:noFill/>
          <a:ln>
            <a:noFill/>
          </a:ln>
        </p:spPr>
        <p:txBody>
          <a:bodyPr spcFirstLastPara="1" wrap="square" lIns="68575" tIns="34275" rIns="68575" bIns="34275" anchor="t" anchorCtr="0">
            <a:noAutofit/>
          </a:bodyPr>
          <a:lstStyle/>
          <a:p>
            <a:pPr marL="254000" lvl="0" indent="-228600" rtl="0">
              <a:lnSpc>
                <a:spcPct val="115000"/>
              </a:lnSpc>
              <a:spcBef>
                <a:spcPts val="0"/>
              </a:spcBef>
              <a:spcAft>
                <a:spcPts val="0"/>
              </a:spcAft>
              <a:buClr>
                <a:srgbClr val="FCCE01"/>
              </a:buClr>
              <a:buSzPts val="1800"/>
              <a:buFont typeface="Arial"/>
              <a:buChar char="•"/>
            </a:pPr>
            <a:r>
              <a:rPr lang="en" dirty="0"/>
              <a:t>Ported Camso Crossover 151” x 15”</a:t>
            </a:r>
            <a:endParaRPr dirty="0"/>
          </a:p>
          <a:p>
            <a:pPr marL="254000" lvl="0" indent="-247650" rtl="0">
              <a:lnSpc>
                <a:spcPct val="115000"/>
              </a:lnSpc>
              <a:spcBef>
                <a:spcPts val="0"/>
              </a:spcBef>
              <a:spcAft>
                <a:spcPts val="0"/>
              </a:spcAft>
              <a:buClr>
                <a:srgbClr val="FCCE01"/>
              </a:buClr>
              <a:buSzPts val="2100"/>
              <a:buFont typeface="Arial"/>
              <a:buChar char="•"/>
            </a:pPr>
            <a:r>
              <a:rPr lang="en" dirty="0"/>
              <a:t>Bogey configuration</a:t>
            </a:r>
            <a:endParaRPr dirty="0"/>
          </a:p>
          <a:p>
            <a:pPr marL="520700" lvl="1" indent="-177800" rtl="0">
              <a:lnSpc>
                <a:spcPct val="115000"/>
              </a:lnSpc>
              <a:spcBef>
                <a:spcPts val="0"/>
              </a:spcBef>
              <a:spcAft>
                <a:spcPts val="0"/>
              </a:spcAft>
              <a:buClr>
                <a:srgbClr val="FCCE01"/>
              </a:buClr>
              <a:buSzPts val="1800"/>
              <a:buChar char="•"/>
            </a:pPr>
            <a:r>
              <a:rPr lang="en" dirty="0"/>
              <a:t>Offset </a:t>
            </a:r>
            <a:endParaRPr dirty="0"/>
          </a:p>
          <a:p>
            <a:pPr marL="520700" lvl="1" indent="-177800" rtl="0">
              <a:lnSpc>
                <a:spcPct val="115000"/>
              </a:lnSpc>
              <a:spcBef>
                <a:spcPts val="0"/>
              </a:spcBef>
              <a:spcAft>
                <a:spcPts val="0"/>
              </a:spcAft>
              <a:buClr>
                <a:srgbClr val="FCCE01"/>
              </a:buClr>
              <a:buSzPts val="1800"/>
              <a:buChar char="•"/>
            </a:pPr>
            <a:r>
              <a:rPr lang="en" dirty="0"/>
              <a:t>Removed</a:t>
            </a:r>
            <a:endParaRPr dirty="0"/>
          </a:p>
          <a:p>
            <a:pPr marL="254000" lvl="0" indent="-247650" rtl="0">
              <a:lnSpc>
                <a:spcPct val="115000"/>
              </a:lnSpc>
              <a:spcBef>
                <a:spcPts val="0"/>
              </a:spcBef>
              <a:spcAft>
                <a:spcPts val="0"/>
              </a:spcAft>
              <a:buClr>
                <a:srgbClr val="FCCE01"/>
              </a:buClr>
              <a:buSzPts val="2100"/>
              <a:buFont typeface="Arial"/>
              <a:buChar char="•"/>
            </a:pPr>
            <a:r>
              <a:rPr lang="en" dirty="0"/>
              <a:t>Improvement of 2.1 dBA at 488 Hz </a:t>
            </a:r>
            <a:r>
              <a:rPr lang="en" dirty="0" smtClean="0"/>
              <a:t>(Track)</a:t>
            </a:r>
            <a:endParaRPr dirty="0"/>
          </a:p>
          <a:p>
            <a:pPr marL="254000" lvl="0" indent="-247650" rtl="0">
              <a:lnSpc>
                <a:spcPct val="115000"/>
              </a:lnSpc>
              <a:spcBef>
                <a:spcPts val="0"/>
              </a:spcBef>
              <a:spcAft>
                <a:spcPts val="0"/>
              </a:spcAft>
              <a:buClr>
                <a:srgbClr val="FCCE01"/>
              </a:buClr>
              <a:buSzPts val="2100"/>
              <a:buFont typeface="Arial"/>
              <a:buChar char="•"/>
            </a:pPr>
            <a:r>
              <a:rPr lang="en" dirty="0"/>
              <a:t>Improvements of 1.3, 4.0, and 2.4 dBA at 100, 200, and 400 Hz (Bogey)</a:t>
            </a:r>
            <a:endParaRPr dirty="0"/>
          </a:p>
          <a:p>
            <a:pPr marL="0" marR="0" lvl="0" indent="0" algn="l" rtl="0">
              <a:lnSpc>
                <a:spcPct val="115000"/>
              </a:lnSpc>
              <a:spcBef>
                <a:spcPts val="0"/>
              </a:spcBef>
              <a:spcAft>
                <a:spcPts val="0"/>
              </a:spcAft>
              <a:buNone/>
            </a:pPr>
            <a:endParaRPr sz="2000" dirty="0"/>
          </a:p>
          <a:p>
            <a:pPr marL="0" marR="0" lvl="0" indent="0" algn="l" rtl="0">
              <a:lnSpc>
                <a:spcPct val="90000"/>
              </a:lnSpc>
              <a:spcBef>
                <a:spcPts val="0"/>
              </a:spcBef>
              <a:spcAft>
                <a:spcPts val="0"/>
              </a:spcAft>
              <a:buNone/>
            </a:pPr>
            <a:endParaRPr sz="2000" dirty="0"/>
          </a:p>
        </p:txBody>
      </p:sp>
      <p:sp>
        <p:nvSpPr>
          <p:cNvPr id="170" name="Shape 170"/>
          <p:cNvSpPr txBox="1">
            <a:spLocks noGrp="1"/>
          </p:cNvSpPr>
          <p:nvPr>
            <p:ph type="sldNum" idx="12"/>
          </p:nvPr>
        </p:nvSpPr>
        <p:spPr>
          <a:xfrm>
            <a:off x="5830950" y="4683275"/>
            <a:ext cx="2433600" cy="273900"/>
          </a:xfrm>
          <a:prstGeom prst="rect">
            <a:avLst/>
          </a:prstGeom>
        </p:spPr>
        <p:txBody>
          <a:bodyPr spcFirstLastPara="1" wrap="square" lIns="68575" tIns="34275" rIns="68575" bIns="34275" anchor="t" anchorCtr="0">
            <a:noAutofit/>
          </a:bodyPr>
          <a:lstStyle/>
          <a:p>
            <a:pPr marL="0" lvl="0" indent="0" rtl="0">
              <a:spcBef>
                <a:spcPts val="0"/>
              </a:spcBef>
              <a:spcAft>
                <a:spcPts val="0"/>
              </a:spcAft>
              <a:buNone/>
            </a:pPr>
            <a:r>
              <a:rPr lang="en"/>
              <a:t>2018 IC Design Presentation</a:t>
            </a:r>
            <a:endParaRPr sz="1400">
              <a:solidFill>
                <a:srgbClr val="7F7F7F"/>
              </a:solidFill>
              <a:latin typeface="Avenir"/>
              <a:ea typeface="Avenir"/>
              <a:cs typeface="Avenir"/>
              <a:sym typeface="Avenir"/>
            </a:endParaRPr>
          </a:p>
        </p:txBody>
      </p:sp>
      <p:sp>
        <p:nvSpPr>
          <p:cNvPr id="171" name="Shape 171"/>
          <p:cNvSpPr txBox="1">
            <a:spLocks noGrp="1"/>
          </p:cNvSpPr>
          <p:nvPr>
            <p:ph type="dt" idx="10"/>
          </p:nvPr>
        </p:nvSpPr>
        <p:spPr>
          <a:xfrm>
            <a:off x="3462276" y="4683284"/>
            <a:ext cx="2057400" cy="2739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a:t>3/2018</a:t>
            </a:r>
            <a:endParaRPr sz="1400">
              <a:latin typeface="Avenir"/>
              <a:ea typeface="Avenir"/>
              <a:cs typeface="Avenir"/>
              <a:sym typeface="Avenir"/>
            </a:endParaRPr>
          </a:p>
        </p:txBody>
      </p:sp>
      <p:pic>
        <p:nvPicPr>
          <p:cNvPr id="172" name="Shape 172"/>
          <p:cNvPicPr preferRelativeResize="0"/>
          <p:nvPr/>
        </p:nvPicPr>
        <p:blipFill>
          <a:blip r:embed="rId3">
            <a:alphaModFix/>
          </a:blip>
          <a:stretch>
            <a:fillRect/>
          </a:stretch>
        </p:blipFill>
        <p:spPr>
          <a:xfrm rot="-5400000">
            <a:off x="326388" y="344738"/>
            <a:ext cx="3498650" cy="3926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ctrTitle"/>
          </p:nvPr>
        </p:nvSpPr>
        <p:spPr>
          <a:xfrm>
            <a:off x="112375" y="128225"/>
            <a:ext cx="5892600" cy="547200"/>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chemeClr val="dk1"/>
              </a:buClr>
              <a:buFont typeface="PT Sans"/>
              <a:buNone/>
            </a:pPr>
            <a:r>
              <a:rPr lang="en" sz="2700"/>
              <a:t>Overall Noise Reduction: 1.5 dBA</a:t>
            </a:r>
            <a:endParaRPr sz="2700" b="1" i="0" u="none" strike="noStrike" cap="none">
              <a:solidFill>
                <a:schemeClr val="dk1"/>
              </a:solidFill>
              <a:latin typeface="PT Sans"/>
              <a:ea typeface="PT Sans"/>
              <a:cs typeface="PT Sans"/>
              <a:sym typeface="PT Sans"/>
            </a:endParaRPr>
          </a:p>
        </p:txBody>
      </p:sp>
      <p:sp>
        <p:nvSpPr>
          <p:cNvPr id="178" name="Shape 178"/>
          <p:cNvSpPr txBox="1">
            <a:spLocks noGrp="1"/>
          </p:cNvSpPr>
          <p:nvPr>
            <p:ph type="sldNum" idx="12"/>
          </p:nvPr>
        </p:nvSpPr>
        <p:spPr>
          <a:xfrm>
            <a:off x="5830950" y="4683275"/>
            <a:ext cx="2433600" cy="273900"/>
          </a:xfrm>
          <a:prstGeom prst="rect">
            <a:avLst/>
          </a:prstGeom>
        </p:spPr>
        <p:txBody>
          <a:bodyPr spcFirstLastPara="1" wrap="square" lIns="68575" tIns="34275" rIns="68575" bIns="34275" anchor="t" anchorCtr="0">
            <a:noAutofit/>
          </a:bodyPr>
          <a:lstStyle/>
          <a:p>
            <a:pPr marL="0" lvl="0" indent="0" rtl="0">
              <a:spcBef>
                <a:spcPts val="0"/>
              </a:spcBef>
              <a:spcAft>
                <a:spcPts val="0"/>
              </a:spcAft>
              <a:buNone/>
            </a:pPr>
            <a:r>
              <a:rPr lang="en"/>
              <a:t>2018 IC Design Presentation</a:t>
            </a:r>
            <a:endParaRPr sz="1400">
              <a:solidFill>
                <a:srgbClr val="7F7F7F"/>
              </a:solidFill>
              <a:latin typeface="Avenir"/>
              <a:ea typeface="Avenir"/>
              <a:cs typeface="Avenir"/>
              <a:sym typeface="Avenir"/>
            </a:endParaRPr>
          </a:p>
        </p:txBody>
      </p:sp>
      <p:sp>
        <p:nvSpPr>
          <p:cNvPr id="179" name="Shape 179"/>
          <p:cNvSpPr txBox="1">
            <a:spLocks noGrp="1"/>
          </p:cNvSpPr>
          <p:nvPr>
            <p:ph type="dt" idx="10"/>
          </p:nvPr>
        </p:nvSpPr>
        <p:spPr>
          <a:xfrm>
            <a:off x="3462276" y="4683284"/>
            <a:ext cx="2057400" cy="2739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a:t>3/2018</a:t>
            </a:r>
            <a:endParaRPr sz="1400">
              <a:latin typeface="Avenir"/>
              <a:ea typeface="Avenir"/>
              <a:cs typeface="Avenir"/>
              <a:sym typeface="Avenir"/>
            </a:endParaRPr>
          </a:p>
        </p:txBody>
      </p:sp>
      <p:pic>
        <p:nvPicPr>
          <p:cNvPr id="180" name="Shape 180"/>
          <p:cNvPicPr preferRelativeResize="0"/>
          <p:nvPr/>
        </p:nvPicPr>
        <p:blipFill>
          <a:blip r:embed="rId3">
            <a:alphaModFix/>
          </a:blip>
          <a:stretch>
            <a:fillRect/>
          </a:stretch>
        </p:blipFill>
        <p:spPr>
          <a:xfrm>
            <a:off x="115263" y="639803"/>
            <a:ext cx="8751424" cy="3863900"/>
          </a:xfrm>
          <a:prstGeom prst="rect">
            <a:avLst/>
          </a:prstGeom>
          <a:noFill/>
          <a:ln>
            <a:noFill/>
          </a:ln>
        </p:spPr>
      </p:pic>
      <p:sp>
        <p:nvSpPr>
          <p:cNvPr id="6" name="Oval 5"/>
          <p:cNvSpPr/>
          <p:nvPr/>
        </p:nvSpPr>
        <p:spPr>
          <a:xfrm>
            <a:off x="2454710" y="2033662"/>
            <a:ext cx="457200" cy="4557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279551" y="1931776"/>
            <a:ext cx="365449" cy="3297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099316" y="1513383"/>
            <a:ext cx="336928" cy="3306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058184" y="1513383"/>
            <a:ext cx="375489" cy="3853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538603" y="1726111"/>
            <a:ext cx="347525" cy="34514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361694" y="1301570"/>
            <a:ext cx="329698" cy="505988"/>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691754" y="879226"/>
            <a:ext cx="1911919" cy="307777"/>
          </a:xfrm>
          <a:prstGeom prst="rect">
            <a:avLst/>
          </a:prstGeom>
          <a:solidFill>
            <a:schemeClr val="bg1"/>
          </a:solidFill>
          <a:ln w="25400">
            <a:solidFill>
              <a:srgbClr val="FF0000"/>
            </a:solidFill>
          </a:ln>
        </p:spPr>
        <p:txBody>
          <a:bodyPr wrap="square" rtlCol="0">
            <a:spAutoFit/>
          </a:bodyPr>
          <a:lstStyle/>
          <a:p>
            <a:r>
              <a:rPr lang="en-US" dirty="0" smtClean="0"/>
              <a:t>Bogey Improvements</a:t>
            </a:r>
            <a:endParaRPr lang="en-US" dirty="0"/>
          </a:p>
        </p:txBody>
      </p:sp>
      <p:sp>
        <p:nvSpPr>
          <p:cNvPr id="13" name="TextBox 12"/>
          <p:cNvSpPr txBox="1"/>
          <p:nvPr/>
        </p:nvSpPr>
        <p:spPr>
          <a:xfrm>
            <a:off x="6331457" y="1235282"/>
            <a:ext cx="2535230" cy="307777"/>
          </a:xfrm>
          <a:prstGeom prst="rect">
            <a:avLst/>
          </a:prstGeom>
          <a:solidFill>
            <a:schemeClr val="bg1"/>
          </a:solidFill>
          <a:ln w="25400">
            <a:solidFill>
              <a:srgbClr val="00B050"/>
            </a:solidFill>
          </a:ln>
        </p:spPr>
        <p:txBody>
          <a:bodyPr wrap="square" rtlCol="0">
            <a:spAutoFit/>
          </a:bodyPr>
          <a:lstStyle/>
          <a:p>
            <a:r>
              <a:rPr lang="en-US" dirty="0" smtClean="0"/>
              <a:t>Intake/Exhaust Improvements</a:t>
            </a:r>
            <a:endParaRPr lang="en-US" dirty="0"/>
          </a:p>
        </p:txBody>
      </p:sp>
      <p:sp>
        <p:nvSpPr>
          <p:cNvPr id="14" name="TextBox 13"/>
          <p:cNvSpPr txBox="1"/>
          <p:nvPr/>
        </p:nvSpPr>
        <p:spPr>
          <a:xfrm>
            <a:off x="6691755" y="1611932"/>
            <a:ext cx="1797627" cy="307777"/>
          </a:xfrm>
          <a:prstGeom prst="rect">
            <a:avLst/>
          </a:prstGeom>
          <a:solidFill>
            <a:schemeClr val="bg1"/>
          </a:solidFill>
          <a:ln w="25400">
            <a:solidFill>
              <a:srgbClr val="FFC000"/>
            </a:solidFill>
          </a:ln>
        </p:spPr>
        <p:txBody>
          <a:bodyPr wrap="square" rtlCol="0">
            <a:spAutoFit/>
          </a:bodyPr>
          <a:lstStyle/>
          <a:p>
            <a:r>
              <a:rPr lang="en-US" dirty="0" smtClean="0"/>
              <a:t>Track Improvements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ctrTitle"/>
          </p:nvPr>
        </p:nvSpPr>
        <p:spPr>
          <a:xfrm>
            <a:off x="218487" y="408658"/>
            <a:ext cx="7668300" cy="547200"/>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chemeClr val="dk1"/>
              </a:buClr>
              <a:buFont typeface="PT Sans"/>
              <a:buNone/>
            </a:pPr>
            <a:r>
              <a:rPr lang="en" sz="2700"/>
              <a:t>Conclusions</a:t>
            </a:r>
            <a:endParaRPr sz="2700" b="1" i="0" u="none" strike="noStrike" cap="none">
              <a:solidFill>
                <a:schemeClr val="dk1"/>
              </a:solidFill>
              <a:latin typeface="PT Sans"/>
              <a:ea typeface="PT Sans"/>
              <a:cs typeface="PT Sans"/>
              <a:sym typeface="PT Sans"/>
            </a:endParaRPr>
          </a:p>
        </p:txBody>
      </p:sp>
      <p:sp>
        <p:nvSpPr>
          <p:cNvPr id="195" name="Shape 195"/>
          <p:cNvSpPr txBox="1">
            <a:spLocks noGrp="1"/>
          </p:cNvSpPr>
          <p:nvPr>
            <p:ph type="sldNum" idx="12"/>
          </p:nvPr>
        </p:nvSpPr>
        <p:spPr>
          <a:xfrm>
            <a:off x="5830950" y="4683275"/>
            <a:ext cx="2433600" cy="273900"/>
          </a:xfrm>
          <a:prstGeom prst="rect">
            <a:avLst/>
          </a:prstGeom>
        </p:spPr>
        <p:txBody>
          <a:bodyPr spcFirstLastPara="1" wrap="square" lIns="68575" tIns="34275" rIns="68575" bIns="34275" anchor="t" anchorCtr="0">
            <a:noAutofit/>
          </a:bodyPr>
          <a:lstStyle/>
          <a:p>
            <a:pPr marL="0" lvl="0" indent="0" rtl="0">
              <a:spcBef>
                <a:spcPts val="0"/>
              </a:spcBef>
              <a:spcAft>
                <a:spcPts val="0"/>
              </a:spcAft>
              <a:buNone/>
            </a:pPr>
            <a:r>
              <a:rPr lang="en"/>
              <a:t>2018 IC Design Presentation</a:t>
            </a:r>
            <a:endParaRPr sz="1400">
              <a:solidFill>
                <a:srgbClr val="7F7F7F"/>
              </a:solidFill>
              <a:latin typeface="Avenir"/>
              <a:ea typeface="Avenir"/>
              <a:cs typeface="Avenir"/>
              <a:sym typeface="Avenir"/>
            </a:endParaRPr>
          </a:p>
        </p:txBody>
      </p:sp>
      <p:sp>
        <p:nvSpPr>
          <p:cNvPr id="196" name="Shape 196"/>
          <p:cNvSpPr txBox="1">
            <a:spLocks noGrp="1"/>
          </p:cNvSpPr>
          <p:nvPr>
            <p:ph type="dt" idx="10"/>
          </p:nvPr>
        </p:nvSpPr>
        <p:spPr>
          <a:xfrm>
            <a:off x="3462276" y="4683284"/>
            <a:ext cx="2057400" cy="2739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a:t>3/2018</a:t>
            </a:r>
            <a:endParaRPr sz="1400">
              <a:latin typeface="Avenir"/>
              <a:ea typeface="Avenir"/>
              <a:cs typeface="Avenir"/>
              <a:sym typeface="Avenir"/>
            </a:endParaRPr>
          </a:p>
        </p:txBody>
      </p:sp>
      <p:sp>
        <p:nvSpPr>
          <p:cNvPr id="197" name="Shape 197"/>
          <p:cNvSpPr txBox="1">
            <a:spLocks noGrp="1"/>
          </p:cNvSpPr>
          <p:nvPr>
            <p:ph type="subTitle" idx="1"/>
          </p:nvPr>
        </p:nvSpPr>
        <p:spPr>
          <a:xfrm>
            <a:off x="207600" y="1156750"/>
            <a:ext cx="8523300" cy="2868900"/>
          </a:xfrm>
          <a:prstGeom prst="rect">
            <a:avLst/>
          </a:prstGeom>
        </p:spPr>
        <p:txBody>
          <a:bodyPr spcFirstLastPara="1" wrap="square" lIns="68575" tIns="34275" rIns="68575" bIns="34275" anchor="t" anchorCtr="0">
            <a:noAutofit/>
          </a:bodyPr>
          <a:lstStyle/>
          <a:p>
            <a:pPr marL="711200" lvl="0" indent="-247650" rtl="0">
              <a:lnSpc>
                <a:spcPct val="115000"/>
              </a:lnSpc>
              <a:spcBef>
                <a:spcPts val="0"/>
              </a:spcBef>
              <a:spcAft>
                <a:spcPts val="0"/>
              </a:spcAft>
              <a:buSzPts val="2100"/>
              <a:buChar char="•"/>
            </a:pPr>
            <a:r>
              <a:rPr lang="en"/>
              <a:t>Isolated sound emissions from various components</a:t>
            </a:r>
            <a:endParaRPr/>
          </a:p>
          <a:p>
            <a:pPr marL="711200" lvl="0" indent="-247650" rtl="0">
              <a:lnSpc>
                <a:spcPct val="115000"/>
              </a:lnSpc>
              <a:spcBef>
                <a:spcPts val="0"/>
              </a:spcBef>
              <a:spcAft>
                <a:spcPts val="0"/>
              </a:spcAft>
              <a:buSzPts val="2100"/>
              <a:buChar char="•"/>
            </a:pPr>
            <a:r>
              <a:rPr lang="en"/>
              <a:t>Developed engine calibration with MoTec ECU</a:t>
            </a:r>
            <a:endParaRPr/>
          </a:p>
          <a:p>
            <a:pPr marL="711200" lvl="0" indent="-247650" rtl="0">
              <a:lnSpc>
                <a:spcPct val="115000"/>
              </a:lnSpc>
              <a:spcBef>
                <a:spcPts val="0"/>
              </a:spcBef>
              <a:spcAft>
                <a:spcPts val="0"/>
              </a:spcAft>
              <a:buSzPts val="2100"/>
              <a:buChar char="•"/>
            </a:pPr>
            <a:r>
              <a:rPr lang="en"/>
              <a:t>Reduction in Co, UHC, and NOx for fewer emissions</a:t>
            </a:r>
            <a:endParaRPr/>
          </a:p>
          <a:p>
            <a:pPr marL="711200" lvl="0" indent="-247650" rtl="0">
              <a:lnSpc>
                <a:spcPct val="115000"/>
              </a:lnSpc>
              <a:spcBef>
                <a:spcPts val="0"/>
              </a:spcBef>
              <a:spcAft>
                <a:spcPts val="0"/>
              </a:spcAft>
              <a:buSzPts val="2100"/>
              <a:buChar char="•"/>
            </a:pPr>
            <a:r>
              <a:rPr lang="en"/>
              <a:t>Implemented quarter wave resonators in the intake and exhaust to reduce engine noise</a:t>
            </a:r>
            <a:endParaRPr/>
          </a:p>
          <a:p>
            <a:pPr marL="711200" lvl="0" indent="-247650" rtl="0">
              <a:lnSpc>
                <a:spcPct val="115000"/>
              </a:lnSpc>
              <a:spcBef>
                <a:spcPts val="0"/>
              </a:spcBef>
              <a:spcAft>
                <a:spcPts val="0"/>
              </a:spcAft>
              <a:buSzPts val="2100"/>
              <a:buChar char="•"/>
            </a:pPr>
            <a:r>
              <a:rPr lang="en"/>
              <a:t>Altered bogey wheel configuration and installed a ported Camso Crossover track</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Shape 202"/>
          <p:cNvPicPr preferRelativeResize="0"/>
          <p:nvPr/>
        </p:nvPicPr>
        <p:blipFill rotWithShape="1">
          <a:blip r:embed="rId3">
            <a:alphaModFix/>
          </a:blip>
          <a:srcRect t="23754" b="1097"/>
          <a:stretch/>
        </p:blipFill>
        <p:spPr>
          <a:xfrm>
            <a:off x="64115" y="960184"/>
            <a:ext cx="9144000" cy="4580324"/>
          </a:xfrm>
          <a:prstGeom prst="rect">
            <a:avLst/>
          </a:prstGeom>
          <a:noFill/>
          <a:ln>
            <a:noFill/>
          </a:ln>
        </p:spPr>
      </p:pic>
      <p:sp>
        <p:nvSpPr>
          <p:cNvPr id="203" name="Shape 203"/>
          <p:cNvSpPr txBox="1">
            <a:spLocks noGrp="1"/>
          </p:cNvSpPr>
          <p:nvPr>
            <p:ph type="dt" idx="10"/>
          </p:nvPr>
        </p:nvSpPr>
        <p:spPr>
          <a:xfrm>
            <a:off x="3462276" y="4683284"/>
            <a:ext cx="2057400" cy="2739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a:t>3/2018</a:t>
            </a:r>
            <a:endParaRPr sz="1400">
              <a:latin typeface="Avenir"/>
              <a:ea typeface="Avenir"/>
              <a:cs typeface="Avenir"/>
              <a:sym typeface="Avenir"/>
            </a:endParaRPr>
          </a:p>
        </p:txBody>
      </p:sp>
      <p:sp>
        <p:nvSpPr>
          <p:cNvPr id="204" name="Shape 204"/>
          <p:cNvSpPr txBox="1">
            <a:spLocks noGrp="1"/>
          </p:cNvSpPr>
          <p:nvPr>
            <p:ph type="sldNum" idx="12"/>
          </p:nvPr>
        </p:nvSpPr>
        <p:spPr>
          <a:xfrm>
            <a:off x="5830950" y="4683275"/>
            <a:ext cx="2433600" cy="273900"/>
          </a:xfrm>
          <a:prstGeom prst="rect">
            <a:avLst/>
          </a:prstGeom>
        </p:spPr>
        <p:txBody>
          <a:bodyPr spcFirstLastPara="1" wrap="square" lIns="68575" tIns="34275" rIns="68575" bIns="34275" anchor="t" anchorCtr="0">
            <a:noAutofit/>
          </a:bodyPr>
          <a:lstStyle/>
          <a:p>
            <a:pPr marL="0" lvl="0" indent="0" rtl="0">
              <a:spcBef>
                <a:spcPts val="0"/>
              </a:spcBef>
              <a:spcAft>
                <a:spcPts val="0"/>
              </a:spcAft>
              <a:buNone/>
            </a:pPr>
            <a:r>
              <a:rPr lang="en"/>
              <a:t>2018 IC Design Presentation</a:t>
            </a:r>
            <a:endParaRPr sz="1400">
              <a:solidFill>
                <a:srgbClr val="7F7F7F"/>
              </a:solidFill>
              <a:latin typeface="Avenir"/>
              <a:ea typeface="Avenir"/>
              <a:cs typeface="Avenir"/>
              <a:sym typeface="Avenir"/>
            </a:endParaRPr>
          </a:p>
        </p:txBody>
      </p:sp>
      <p:sp>
        <p:nvSpPr>
          <p:cNvPr id="205" name="Shape 205"/>
          <p:cNvSpPr txBox="1"/>
          <p:nvPr/>
        </p:nvSpPr>
        <p:spPr>
          <a:xfrm>
            <a:off x="2494825" y="3375400"/>
            <a:ext cx="4673700" cy="9561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rtl="0">
              <a:spcBef>
                <a:spcPts val="0"/>
              </a:spcBef>
              <a:spcAft>
                <a:spcPts val="0"/>
              </a:spcAft>
              <a:buNone/>
            </a:pPr>
            <a:r>
              <a:rPr lang="en" sz="6000">
                <a:solidFill>
                  <a:srgbClr val="FCCE01"/>
                </a:solidFill>
              </a:rPr>
              <a:t>Questions?</a:t>
            </a:r>
            <a:endParaRPr sz="6000">
              <a:solidFill>
                <a:srgbClr val="FCCE0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ctrTitle"/>
          </p:nvPr>
        </p:nvSpPr>
        <p:spPr>
          <a:xfrm>
            <a:off x="207612" y="402008"/>
            <a:ext cx="7668300" cy="547200"/>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chemeClr val="dk1"/>
              </a:buClr>
              <a:buFont typeface="PT Sans"/>
              <a:buNone/>
            </a:pPr>
            <a:r>
              <a:rPr lang="en" sz="2700"/>
              <a:t>Agenda</a:t>
            </a:r>
            <a:endParaRPr sz="2700" b="1" i="0" u="none" strike="noStrike" cap="none">
              <a:solidFill>
                <a:schemeClr val="dk1"/>
              </a:solidFill>
              <a:latin typeface="PT Sans"/>
              <a:ea typeface="PT Sans"/>
              <a:cs typeface="PT Sans"/>
              <a:sym typeface="PT Sans"/>
            </a:endParaRPr>
          </a:p>
        </p:txBody>
      </p:sp>
      <p:sp>
        <p:nvSpPr>
          <p:cNvPr id="69" name="Shape 69"/>
          <p:cNvSpPr txBox="1">
            <a:spLocks noGrp="1"/>
          </p:cNvSpPr>
          <p:nvPr>
            <p:ph type="sldNum" idx="12"/>
          </p:nvPr>
        </p:nvSpPr>
        <p:spPr>
          <a:xfrm>
            <a:off x="5830950" y="4683275"/>
            <a:ext cx="2433600" cy="273900"/>
          </a:xfrm>
          <a:prstGeom prst="rect">
            <a:avLst/>
          </a:prstGeom>
        </p:spPr>
        <p:txBody>
          <a:bodyPr spcFirstLastPara="1" wrap="square" lIns="68575" tIns="34275" rIns="68575" bIns="34275" anchor="t" anchorCtr="0">
            <a:noAutofit/>
          </a:bodyPr>
          <a:lstStyle/>
          <a:p>
            <a:pPr marL="0" lvl="0" indent="0" rtl="0">
              <a:spcBef>
                <a:spcPts val="0"/>
              </a:spcBef>
              <a:spcAft>
                <a:spcPts val="0"/>
              </a:spcAft>
              <a:buNone/>
            </a:pPr>
            <a:r>
              <a:rPr lang="en"/>
              <a:t>2018 IC Design Presentation</a:t>
            </a:r>
            <a:endParaRPr sz="1400">
              <a:solidFill>
                <a:srgbClr val="7F7F7F"/>
              </a:solidFill>
              <a:latin typeface="Avenir"/>
              <a:ea typeface="Avenir"/>
              <a:cs typeface="Avenir"/>
              <a:sym typeface="Avenir"/>
            </a:endParaRPr>
          </a:p>
        </p:txBody>
      </p:sp>
      <p:sp>
        <p:nvSpPr>
          <p:cNvPr id="70" name="Shape 70"/>
          <p:cNvSpPr txBox="1">
            <a:spLocks noGrp="1"/>
          </p:cNvSpPr>
          <p:nvPr>
            <p:ph type="dt" idx="10"/>
          </p:nvPr>
        </p:nvSpPr>
        <p:spPr>
          <a:xfrm>
            <a:off x="3462276" y="4683284"/>
            <a:ext cx="2057400" cy="2739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a:t>3/2018</a:t>
            </a:r>
            <a:endParaRPr sz="1400">
              <a:latin typeface="Avenir"/>
              <a:ea typeface="Avenir"/>
              <a:cs typeface="Avenir"/>
              <a:sym typeface="Avenir"/>
            </a:endParaRPr>
          </a:p>
        </p:txBody>
      </p:sp>
      <p:sp>
        <p:nvSpPr>
          <p:cNvPr id="71" name="Shape 71"/>
          <p:cNvSpPr txBox="1">
            <a:spLocks noGrp="1"/>
          </p:cNvSpPr>
          <p:nvPr>
            <p:ph type="subTitle" idx="1"/>
          </p:nvPr>
        </p:nvSpPr>
        <p:spPr>
          <a:xfrm>
            <a:off x="207600" y="977850"/>
            <a:ext cx="5594100" cy="3187800"/>
          </a:xfrm>
          <a:prstGeom prst="rect">
            <a:avLst/>
          </a:prstGeom>
        </p:spPr>
        <p:txBody>
          <a:bodyPr spcFirstLastPara="1" wrap="square" lIns="68575" tIns="34275" rIns="68575" bIns="34275" anchor="t" anchorCtr="0">
            <a:noAutofit/>
          </a:bodyPr>
          <a:lstStyle/>
          <a:p>
            <a:pPr marL="711200" lvl="0" indent="-241300" rtl="0">
              <a:lnSpc>
                <a:spcPct val="115000"/>
              </a:lnSpc>
              <a:spcBef>
                <a:spcPts val="0"/>
              </a:spcBef>
              <a:spcAft>
                <a:spcPts val="0"/>
              </a:spcAft>
              <a:buSzPts val="2000"/>
              <a:buFont typeface="Arial"/>
              <a:buChar char="•"/>
            </a:pPr>
            <a:r>
              <a:rPr lang="en"/>
              <a:t>Platform Background</a:t>
            </a:r>
            <a:endParaRPr/>
          </a:p>
          <a:p>
            <a:pPr marL="711200" lvl="0" indent="-247650" rtl="0">
              <a:lnSpc>
                <a:spcPct val="115000"/>
              </a:lnSpc>
              <a:spcBef>
                <a:spcPts val="0"/>
              </a:spcBef>
              <a:spcAft>
                <a:spcPts val="0"/>
              </a:spcAft>
              <a:buSzPts val="2100"/>
              <a:buChar char="•"/>
            </a:pPr>
            <a:r>
              <a:rPr lang="en"/>
              <a:t>Engine Control Strategy</a:t>
            </a:r>
            <a:endParaRPr/>
          </a:p>
          <a:p>
            <a:pPr marL="977900" lvl="1" indent="-177800" rtl="0">
              <a:lnSpc>
                <a:spcPct val="115000"/>
              </a:lnSpc>
              <a:spcBef>
                <a:spcPts val="0"/>
              </a:spcBef>
              <a:spcAft>
                <a:spcPts val="0"/>
              </a:spcAft>
              <a:buSzPts val="1800"/>
              <a:buChar char="•"/>
            </a:pPr>
            <a:r>
              <a:rPr lang="en"/>
              <a:t>Engine Tune Development</a:t>
            </a:r>
            <a:endParaRPr/>
          </a:p>
          <a:p>
            <a:pPr marL="977900" lvl="1" indent="-177800" rtl="0">
              <a:lnSpc>
                <a:spcPct val="115000"/>
              </a:lnSpc>
              <a:spcBef>
                <a:spcPts val="0"/>
              </a:spcBef>
              <a:spcAft>
                <a:spcPts val="0"/>
              </a:spcAft>
              <a:buSzPts val="1800"/>
              <a:buChar char="•"/>
            </a:pPr>
            <a:r>
              <a:rPr lang="en"/>
              <a:t>Emissions</a:t>
            </a:r>
            <a:endParaRPr/>
          </a:p>
          <a:p>
            <a:pPr marL="711200" lvl="0" indent="-247650" rtl="0">
              <a:lnSpc>
                <a:spcPct val="115000"/>
              </a:lnSpc>
              <a:spcBef>
                <a:spcPts val="0"/>
              </a:spcBef>
              <a:spcAft>
                <a:spcPts val="0"/>
              </a:spcAft>
              <a:buSzPts val="2100"/>
              <a:buChar char="•"/>
            </a:pPr>
            <a:r>
              <a:rPr lang="en"/>
              <a:t>Noise Reduction Strategy</a:t>
            </a:r>
            <a:endParaRPr/>
          </a:p>
          <a:p>
            <a:pPr marL="977900" lvl="1" indent="-177800" rtl="0">
              <a:lnSpc>
                <a:spcPct val="115000"/>
              </a:lnSpc>
              <a:spcBef>
                <a:spcPts val="0"/>
              </a:spcBef>
              <a:spcAft>
                <a:spcPts val="0"/>
              </a:spcAft>
              <a:buSzPts val="1800"/>
              <a:buChar char="•"/>
            </a:pPr>
            <a:r>
              <a:rPr lang="en"/>
              <a:t>Sound Profile Characterization</a:t>
            </a:r>
            <a:endParaRPr/>
          </a:p>
          <a:p>
            <a:pPr marL="977900" lvl="1" indent="-177800" rtl="0">
              <a:lnSpc>
                <a:spcPct val="115000"/>
              </a:lnSpc>
              <a:spcBef>
                <a:spcPts val="0"/>
              </a:spcBef>
              <a:spcAft>
                <a:spcPts val="0"/>
              </a:spcAft>
              <a:buSzPts val="1800"/>
              <a:buChar char="•"/>
            </a:pPr>
            <a:r>
              <a:rPr lang="en"/>
              <a:t>Solution Implementation</a:t>
            </a:r>
            <a:endParaRPr/>
          </a:p>
          <a:p>
            <a:pPr marL="711200" lvl="0" indent="-247650" rtl="0">
              <a:lnSpc>
                <a:spcPct val="115000"/>
              </a:lnSpc>
              <a:spcBef>
                <a:spcPts val="0"/>
              </a:spcBef>
              <a:spcAft>
                <a:spcPts val="0"/>
              </a:spcAft>
              <a:buSzPts val="2100"/>
              <a:buChar char="•"/>
            </a:pPr>
            <a:r>
              <a:rPr lang="en"/>
              <a:t>Conclusions</a:t>
            </a:r>
            <a:endParaRPr/>
          </a:p>
        </p:txBody>
      </p:sp>
      <p:pic>
        <p:nvPicPr>
          <p:cNvPr id="72" name="Shape 72"/>
          <p:cNvPicPr preferRelativeResize="0"/>
          <p:nvPr/>
        </p:nvPicPr>
        <p:blipFill>
          <a:blip r:embed="rId3">
            <a:alphaModFix/>
          </a:blip>
          <a:stretch>
            <a:fillRect/>
          </a:stretch>
        </p:blipFill>
        <p:spPr>
          <a:xfrm>
            <a:off x="4791675" y="801975"/>
            <a:ext cx="4251550" cy="3093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ctrTitle"/>
          </p:nvPr>
        </p:nvSpPr>
        <p:spPr>
          <a:xfrm>
            <a:off x="208025" y="417325"/>
            <a:ext cx="4325100" cy="547200"/>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chemeClr val="dk1"/>
              </a:buClr>
              <a:buFont typeface="PT Sans"/>
              <a:buNone/>
            </a:pPr>
            <a:r>
              <a:rPr lang="en" sz="2700"/>
              <a:t>Competition Snowmobile</a:t>
            </a:r>
            <a:endParaRPr sz="2700" i="0" u="none" strike="noStrike" cap="none">
              <a:solidFill>
                <a:schemeClr val="dk1"/>
              </a:solidFill>
            </a:endParaRPr>
          </a:p>
        </p:txBody>
      </p:sp>
      <p:sp>
        <p:nvSpPr>
          <p:cNvPr id="78" name="Shape 78"/>
          <p:cNvSpPr txBox="1">
            <a:spLocks noGrp="1"/>
          </p:cNvSpPr>
          <p:nvPr>
            <p:ph type="dt" idx="10"/>
          </p:nvPr>
        </p:nvSpPr>
        <p:spPr>
          <a:xfrm>
            <a:off x="3462276" y="4683284"/>
            <a:ext cx="2057400" cy="2739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a:t>3/2018</a:t>
            </a:r>
            <a:endParaRPr sz="1400">
              <a:latin typeface="Avenir"/>
              <a:ea typeface="Avenir"/>
              <a:cs typeface="Avenir"/>
              <a:sym typeface="Avenir"/>
            </a:endParaRPr>
          </a:p>
        </p:txBody>
      </p:sp>
      <p:sp>
        <p:nvSpPr>
          <p:cNvPr id="79" name="Shape 79"/>
          <p:cNvSpPr txBox="1">
            <a:spLocks noGrp="1"/>
          </p:cNvSpPr>
          <p:nvPr>
            <p:ph type="sldNum" idx="12"/>
          </p:nvPr>
        </p:nvSpPr>
        <p:spPr>
          <a:xfrm>
            <a:off x="5830950" y="4683275"/>
            <a:ext cx="2433600" cy="273900"/>
          </a:xfrm>
          <a:prstGeom prst="rect">
            <a:avLst/>
          </a:prstGeom>
        </p:spPr>
        <p:txBody>
          <a:bodyPr spcFirstLastPara="1" wrap="square" lIns="68575" tIns="34275" rIns="68575" bIns="34275" anchor="t" anchorCtr="0">
            <a:noAutofit/>
          </a:bodyPr>
          <a:lstStyle/>
          <a:p>
            <a:pPr marL="0" lvl="0" indent="0" rtl="0">
              <a:spcBef>
                <a:spcPts val="0"/>
              </a:spcBef>
              <a:spcAft>
                <a:spcPts val="0"/>
              </a:spcAft>
              <a:buNone/>
            </a:pPr>
            <a:r>
              <a:rPr lang="en"/>
              <a:t>2018 IC Design Presentation</a:t>
            </a:r>
            <a:endParaRPr sz="1400">
              <a:solidFill>
                <a:srgbClr val="7F7F7F"/>
              </a:solidFill>
              <a:latin typeface="Avenir"/>
              <a:ea typeface="Avenir"/>
              <a:cs typeface="Avenir"/>
              <a:sym typeface="Avenir"/>
            </a:endParaRPr>
          </a:p>
        </p:txBody>
      </p:sp>
      <p:sp>
        <p:nvSpPr>
          <p:cNvPr id="80" name="Shape 80"/>
          <p:cNvSpPr txBox="1">
            <a:spLocks noGrp="1"/>
          </p:cNvSpPr>
          <p:nvPr>
            <p:ph type="subTitle" idx="1"/>
          </p:nvPr>
        </p:nvSpPr>
        <p:spPr>
          <a:xfrm>
            <a:off x="208025" y="1156800"/>
            <a:ext cx="4891500" cy="2963700"/>
          </a:xfrm>
          <a:prstGeom prst="rect">
            <a:avLst/>
          </a:prstGeom>
        </p:spPr>
        <p:txBody>
          <a:bodyPr spcFirstLastPara="1" wrap="square" lIns="68575" tIns="34275" rIns="68575" bIns="34275" anchor="t" anchorCtr="0">
            <a:noAutofit/>
          </a:bodyPr>
          <a:lstStyle/>
          <a:p>
            <a:pPr marL="254000" marR="0" lvl="0" indent="-241300" algn="l" rtl="0">
              <a:lnSpc>
                <a:spcPct val="115000"/>
              </a:lnSpc>
              <a:spcBef>
                <a:spcPts val="0"/>
              </a:spcBef>
              <a:spcAft>
                <a:spcPts val="0"/>
              </a:spcAft>
              <a:buClr>
                <a:srgbClr val="FCCE01"/>
              </a:buClr>
              <a:buSzPts val="2000"/>
              <a:buFont typeface="Arial"/>
              <a:buChar char="•"/>
            </a:pPr>
            <a:r>
              <a:rPr lang="en"/>
              <a:t>Chassis: 2016 Yamaha RS Venture TF BAT</a:t>
            </a:r>
            <a:endParaRPr/>
          </a:p>
          <a:p>
            <a:pPr marL="520700" marR="0" lvl="1" indent="-177800" algn="l" rtl="0">
              <a:lnSpc>
                <a:spcPct val="115000"/>
              </a:lnSpc>
              <a:spcBef>
                <a:spcPts val="0"/>
              </a:spcBef>
              <a:spcAft>
                <a:spcPts val="0"/>
              </a:spcAft>
              <a:buSzPts val="1800"/>
              <a:buChar char="•"/>
            </a:pPr>
            <a:r>
              <a:rPr lang="en"/>
              <a:t>Engine: 1049cc Yamaha Genesis</a:t>
            </a:r>
            <a:endParaRPr/>
          </a:p>
          <a:p>
            <a:pPr marL="520700" marR="0" lvl="1" indent="-177800" algn="l" rtl="0">
              <a:lnSpc>
                <a:spcPct val="115000"/>
              </a:lnSpc>
              <a:spcBef>
                <a:spcPts val="0"/>
              </a:spcBef>
              <a:spcAft>
                <a:spcPts val="0"/>
              </a:spcAft>
              <a:buSzPts val="1800"/>
              <a:buChar char="•"/>
            </a:pPr>
            <a:r>
              <a:rPr lang="en"/>
              <a:t>Four-Stroke</a:t>
            </a:r>
            <a:endParaRPr/>
          </a:p>
          <a:p>
            <a:pPr marL="520700" marR="0" lvl="1" indent="-177800" algn="l" rtl="0">
              <a:lnSpc>
                <a:spcPct val="115000"/>
              </a:lnSpc>
              <a:spcBef>
                <a:spcPts val="0"/>
              </a:spcBef>
              <a:spcAft>
                <a:spcPts val="0"/>
              </a:spcAft>
              <a:buSzPts val="1800"/>
              <a:buChar char="•"/>
            </a:pPr>
            <a:r>
              <a:rPr lang="en"/>
              <a:t>Liquid Cooled</a:t>
            </a:r>
            <a:endParaRPr/>
          </a:p>
          <a:p>
            <a:pPr marL="520700" marR="0" lvl="1" indent="-177800" algn="l" rtl="0">
              <a:lnSpc>
                <a:spcPct val="115000"/>
              </a:lnSpc>
              <a:spcBef>
                <a:spcPts val="0"/>
              </a:spcBef>
              <a:spcAft>
                <a:spcPts val="0"/>
              </a:spcAft>
              <a:buSzPts val="1800"/>
              <a:buChar char="•"/>
            </a:pPr>
            <a:r>
              <a:rPr lang="en"/>
              <a:t>3 Cylinder</a:t>
            </a:r>
            <a:endParaRPr/>
          </a:p>
          <a:p>
            <a:pPr marL="520700" marR="0" lvl="1" indent="-177800" algn="l" rtl="0">
              <a:lnSpc>
                <a:spcPct val="115000"/>
              </a:lnSpc>
              <a:spcBef>
                <a:spcPts val="0"/>
              </a:spcBef>
              <a:spcAft>
                <a:spcPts val="0"/>
              </a:spcAft>
              <a:buSzPts val="1800"/>
              <a:buChar char="•"/>
            </a:pPr>
            <a:r>
              <a:rPr lang="en"/>
              <a:t>Track: Ported Camso Crossover</a:t>
            </a:r>
            <a:endParaRPr/>
          </a:p>
          <a:p>
            <a:pPr marL="863600" marR="0" lvl="2" indent="-203200" algn="l" rtl="0">
              <a:lnSpc>
                <a:spcPct val="115000"/>
              </a:lnSpc>
              <a:spcBef>
                <a:spcPts val="0"/>
              </a:spcBef>
              <a:spcAft>
                <a:spcPts val="0"/>
              </a:spcAft>
              <a:buSzPts val="2000"/>
              <a:buChar char="•"/>
            </a:pPr>
            <a:r>
              <a:rPr lang="en" sz="2000"/>
              <a:t>151” x 15” 2.52 pitch</a:t>
            </a:r>
            <a:endParaRPr sz="2000"/>
          </a:p>
          <a:p>
            <a:pPr marL="0" lvl="0" indent="0" rtl="0">
              <a:spcBef>
                <a:spcPts val="800"/>
              </a:spcBef>
              <a:spcAft>
                <a:spcPts val="0"/>
              </a:spcAft>
              <a:buNone/>
            </a:pPr>
            <a:endParaRPr/>
          </a:p>
        </p:txBody>
      </p:sp>
      <p:pic>
        <p:nvPicPr>
          <p:cNvPr id="81" name="Shape 81"/>
          <p:cNvPicPr preferRelativeResize="0"/>
          <p:nvPr/>
        </p:nvPicPr>
        <p:blipFill rotWithShape="1">
          <a:blip r:embed="rId3">
            <a:alphaModFix/>
          </a:blip>
          <a:srcRect l="11816"/>
          <a:stretch/>
        </p:blipFill>
        <p:spPr>
          <a:xfrm>
            <a:off x="5138712" y="1019175"/>
            <a:ext cx="3818073" cy="2555408"/>
          </a:xfrm>
          <a:prstGeom prst="rect">
            <a:avLst/>
          </a:prstGeom>
          <a:noFill/>
          <a:ln w="9525" cap="flat" cmpd="sng">
            <a:solidFill>
              <a:srgbClr val="434343"/>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Shape 86"/>
          <p:cNvSpPr txBox="1">
            <a:spLocks noGrp="1"/>
          </p:cNvSpPr>
          <p:nvPr>
            <p:ph type="ctrTitle"/>
          </p:nvPr>
        </p:nvSpPr>
        <p:spPr>
          <a:xfrm>
            <a:off x="212350" y="413675"/>
            <a:ext cx="4110600" cy="547200"/>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chemeClr val="dk1"/>
              </a:buClr>
              <a:buFont typeface="PT Sans"/>
              <a:buNone/>
            </a:pPr>
            <a:r>
              <a:rPr lang="en" sz="2700"/>
              <a:t>Engine Calibration Development</a:t>
            </a:r>
            <a:endParaRPr sz="2700" b="1" i="0" u="none" strike="noStrike" cap="none">
              <a:solidFill>
                <a:schemeClr val="dk1"/>
              </a:solidFill>
              <a:latin typeface="PT Sans"/>
              <a:ea typeface="PT Sans"/>
              <a:cs typeface="PT Sans"/>
              <a:sym typeface="PT Sans"/>
            </a:endParaRPr>
          </a:p>
        </p:txBody>
      </p:sp>
      <p:sp>
        <p:nvSpPr>
          <p:cNvPr id="87" name="Shape 87"/>
          <p:cNvSpPr txBox="1">
            <a:spLocks noGrp="1"/>
          </p:cNvSpPr>
          <p:nvPr>
            <p:ph type="subTitle" idx="1"/>
          </p:nvPr>
        </p:nvSpPr>
        <p:spPr>
          <a:xfrm>
            <a:off x="212350" y="1161700"/>
            <a:ext cx="4702500" cy="2628600"/>
          </a:xfrm>
          <a:prstGeom prst="rect">
            <a:avLst/>
          </a:prstGeom>
        </p:spPr>
        <p:txBody>
          <a:bodyPr spcFirstLastPara="1" wrap="square" lIns="68575" tIns="34275" rIns="68575" bIns="34275" anchor="t" anchorCtr="0">
            <a:noAutofit/>
          </a:bodyPr>
          <a:lstStyle/>
          <a:p>
            <a:pPr marL="254000" lvl="0" indent="-241300" rtl="0">
              <a:lnSpc>
                <a:spcPct val="115000"/>
              </a:lnSpc>
              <a:spcBef>
                <a:spcPts val="0"/>
              </a:spcBef>
              <a:spcAft>
                <a:spcPts val="0"/>
              </a:spcAft>
              <a:buSzPts val="2000"/>
              <a:buFont typeface="Arial"/>
              <a:buChar char="•"/>
            </a:pPr>
            <a:r>
              <a:rPr lang="en"/>
              <a:t>Acquiring Stock Engine Calibration</a:t>
            </a:r>
            <a:endParaRPr/>
          </a:p>
          <a:p>
            <a:pPr marL="520700" lvl="1" indent="-190500" rtl="0">
              <a:lnSpc>
                <a:spcPct val="115000"/>
              </a:lnSpc>
              <a:spcBef>
                <a:spcPts val="0"/>
              </a:spcBef>
              <a:spcAft>
                <a:spcPts val="0"/>
              </a:spcAft>
              <a:buSzPts val="2000"/>
              <a:buChar char="•"/>
            </a:pPr>
            <a:r>
              <a:rPr lang="en"/>
              <a:t>CPS, MAP, and TPS Sensors</a:t>
            </a:r>
            <a:endParaRPr/>
          </a:p>
          <a:p>
            <a:pPr marL="520700" lvl="1" indent="-190500" rtl="0">
              <a:lnSpc>
                <a:spcPct val="115000"/>
              </a:lnSpc>
              <a:spcBef>
                <a:spcPts val="0"/>
              </a:spcBef>
              <a:spcAft>
                <a:spcPts val="0"/>
              </a:spcAft>
              <a:buSzPts val="2000"/>
              <a:buChar char="•"/>
            </a:pPr>
            <a:r>
              <a:rPr lang="en"/>
              <a:t>Ignition and injector waveforms</a:t>
            </a:r>
            <a:endParaRPr/>
          </a:p>
          <a:p>
            <a:pPr marL="254000" lvl="0" indent="-241300" rtl="0">
              <a:lnSpc>
                <a:spcPct val="115000"/>
              </a:lnSpc>
              <a:spcBef>
                <a:spcPts val="0"/>
              </a:spcBef>
              <a:spcAft>
                <a:spcPts val="0"/>
              </a:spcAft>
              <a:buSzPts val="2000"/>
              <a:buChar char="•"/>
            </a:pPr>
            <a:r>
              <a:rPr lang="en"/>
              <a:t>Developing New Engine Calibration</a:t>
            </a:r>
            <a:endParaRPr/>
          </a:p>
          <a:p>
            <a:pPr marL="520700" lvl="1" indent="-190500" rtl="0">
              <a:lnSpc>
                <a:spcPct val="115000"/>
              </a:lnSpc>
              <a:spcBef>
                <a:spcPts val="0"/>
              </a:spcBef>
              <a:spcAft>
                <a:spcPts val="0"/>
              </a:spcAft>
              <a:buSzPts val="2000"/>
              <a:buChar char="•"/>
            </a:pPr>
            <a:r>
              <a:rPr lang="en"/>
              <a:t>MoTec M130 ECU with Development License</a:t>
            </a:r>
            <a:endParaRPr/>
          </a:p>
          <a:p>
            <a:pPr marL="520700" lvl="1" indent="-190500" rtl="0">
              <a:lnSpc>
                <a:spcPct val="115000"/>
              </a:lnSpc>
              <a:spcBef>
                <a:spcPts val="0"/>
              </a:spcBef>
              <a:spcAft>
                <a:spcPts val="0"/>
              </a:spcAft>
              <a:buSzPts val="2000"/>
              <a:buChar char="•"/>
            </a:pPr>
            <a:r>
              <a:rPr lang="en"/>
              <a:t>5 Target Modes</a:t>
            </a:r>
            <a:endParaRPr/>
          </a:p>
          <a:p>
            <a:pPr marL="0" lvl="0" indent="0" rtl="0">
              <a:spcBef>
                <a:spcPts val="800"/>
              </a:spcBef>
              <a:spcAft>
                <a:spcPts val="0"/>
              </a:spcAft>
              <a:buNone/>
            </a:pPr>
            <a:endParaRPr/>
          </a:p>
        </p:txBody>
      </p:sp>
      <p:sp>
        <p:nvSpPr>
          <p:cNvPr id="88" name="Shape 88"/>
          <p:cNvSpPr txBox="1">
            <a:spLocks noGrp="1"/>
          </p:cNvSpPr>
          <p:nvPr>
            <p:ph type="sldNum" idx="12"/>
          </p:nvPr>
        </p:nvSpPr>
        <p:spPr>
          <a:xfrm>
            <a:off x="5830950" y="4683275"/>
            <a:ext cx="2433600" cy="273900"/>
          </a:xfrm>
          <a:prstGeom prst="rect">
            <a:avLst/>
          </a:prstGeom>
        </p:spPr>
        <p:txBody>
          <a:bodyPr spcFirstLastPara="1" wrap="square" lIns="68575" tIns="34275" rIns="68575" bIns="34275" anchor="t" anchorCtr="0">
            <a:noAutofit/>
          </a:bodyPr>
          <a:lstStyle/>
          <a:p>
            <a:pPr marL="0" lvl="0" indent="0" rtl="0">
              <a:spcBef>
                <a:spcPts val="0"/>
              </a:spcBef>
              <a:spcAft>
                <a:spcPts val="0"/>
              </a:spcAft>
              <a:buNone/>
            </a:pPr>
            <a:r>
              <a:rPr lang="en"/>
              <a:t>2018 IC Design Presentation</a:t>
            </a:r>
            <a:endParaRPr sz="1400">
              <a:solidFill>
                <a:srgbClr val="7F7F7F"/>
              </a:solidFill>
              <a:latin typeface="Avenir"/>
              <a:ea typeface="Avenir"/>
              <a:cs typeface="Avenir"/>
              <a:sym typeface="Avenir"/>
            </a:endParaRPr>
          </a:p>
        </p:txBody>
      </p:sp>
      <p:sp>
        <p:nvSpPr>
          <p:cNvPr id="89" name="Shape 89"/>
          <p:cNvSpPr txBox="1">
            <a:spLocks noGrp="1"/>
          </p:cNvSpPr>
          <p:nvPr>
            <p:ph type="dt" idx="10"/>
          </p:nvPr>
        </p:nvSpPr>
        <p:spPr>
          <a:xfrm>
            <a:off x="3462276" y="4683284"/>
            <a:ext cx="2057400" cy="2739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a:t>3/2018</a:t>
            </a:r>
            <a:endParaRPr sz="1400">
              <a:latin typeface="Avenir"/>
              <a:ea typeface="Avenir"/>
              <a:cs typeface="Avenir"/>
              <a:sym typeface="Avenir"/>
            </a:endParaRPr>
          </a:p>
        </p:txBody>
      </p:sp>
      <p:sp>
        <p:nvSpPr>
          <p:cNvPr id="90" name="Shape 90"/>
          <p:cNvSpPr/>
          <p:nvPr/>
        </p:nvSpPr>
        <p:spPr>
          <a:xfrm>
            <a:off x="4885625" y="-1716175"/>
            <a:ext cx="3927600" cy="1584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
              <a:t>Ignition vs cps sensor waveform chart</a:t>
            </a:r>
            <a:endParaRPr/>
          </a:p>
        </p:txBody>
      </p:sp>
      <p:graphicFrame>
        <p:nvGraphicFramePr>
          <p:cNvPr id="91" name="Shape 91"/>
          <p:cNvGraphicFramePr/>
          <p:nvPr/>
        </p:nvGraphicFramePr>
        <p:xfrm>
          <a:off x="5197500" y="2340900"/>
          <a:ext cx="3067050" cy="2042160"/>
        </p:xfrm>
        <a:graphic>
          <a:graphicData uri="http://schemas.openxmlformats.org/drawingml/2006/table">
            <a:tbl>
              <a:tblPr>
                <a:noFill/>
                <a:tableStyleId>{66F50049-C045-4CC1-AB5B-D3DDFEF1E45B}</a:tableStyleId>
              </a:tblPr>
              <a:tblGrid>
                <a:gridCol w="495300">
                  <a:extLst>
                    <a:ext uri="{9D8B030D-6E8A-4147-A177-3AD203B41FA5}">
                      <a16:colId xmlns:a16="http://schemas.microsoft.com/office/drawing/2014/main" val="20000"/>
                    </a:ext>
                  </a:extLst>
                </a:gridCol>
                <a:gridCol w="1285875">
                  <a:extLst>
                    <a:ext uri="{9D8B030D-6E8A-4147-A177-3AD203B41FA5}">
                      <a16:colId xmlns:a16="http://schemas.microsoft.com/office/drawing/2014/main" val="20001"/>
                    </a:ext>
                  </a:extLst>
                </a:gridCol>
                <a:gridCol w="1285875">
                  <a:extLst>
                    <a:ext uri="{9D8B030D-6E8A-4147-A177-3AD203B41FA5}">
                      <a16:colId xmlns:a16="http://schemas.microsoft.com/office/drawing/2014/main" val="20002"/>
                    </a:ext>
                  </a:extLst>
                </a:gridCol>
              </a:tblGrid>
              <a:tr h="0">
                <a:tc>
                  <a:txBody>
                    <a:bodyPr/>
                    <a:lstStyle/>
                    <a:p>
                      <a:pPr marL="0" lvl="0" indent="0" algn="ctr" rtl="0">
                        <a:spcBef>
                          <a:spcPts val="0"/>
                        </a:spcBef>
                        <a:spcAft>
                          <a:spcPts val="0"/>
                        </a:spcAft>
                        <a:buNone/>
                      </a:pPr>
                      <a:r>
                        <a:rPr lang="en" sz="1200">
                          <a:latin typeface="Times New Roman"/>
                          <a:ea typeface="Times New Roman"/>
                          <a:cs typeface="Times New Roman"/>
                          <a:sym typeface="Times New Roman"/>
                        </a:rPr>
                        <a:t>Mode</a:t>
                      </a:r>
                      <a:endParaRPr sz="12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1200">
                          <a:latin typeface="Times New Roman"/>
                          <a:ea typeface="Times New Roman"/>
                          <a:cs typeface="Times New Roman"/>
                          <a:sym typeface="Times New Roman"/>
                        </a:rPr>
                        <a:t>Crankshaft Speed (rpm)</a:t>
                      </a:r>
                      <a:endParaRPr sz="12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1200">
                          <a:latin typeface="Times New Roman"/>
                          <a:ea typeface="Times New Roman"/>
                          <a:cs typeface="Times New Roman"/>
                          <a:sym typeface="Times New Roman"/>
                        </a:rPr>
                        <a:t>Crankshaft Torque (lb-lbs)</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0"/>
                  </a:ext>
                </a:extLst>
              </a:tr>
              <a:tr h="0">
                <a:tc>
                  <a:txBody>
                    <a:bodyPr/>
                    <a:lstStyle/>
                    <a:p>
                      <a:pPr marL="0" lvl="0" indent="0" algn="ctr" rtl="0">
                        <a:spcBef>
                          <a:spcPts val="0"/>
                        </a:spcBef>
                        <a:spcAft>
                          <a:spcPts val="0"/>
                        </a:spcAft>
                        <a:buNone/>
                      </a:pPr>
                      <a:r>
                        <a:rPr lang="en" sz="1200">
                          <a:latin typeface="Times New Roman"/>
                          <a:ea typeface="Times New Roman"/>
                          <a:cs typeface="Times New Roman"/>
                          <a:sym typeface="Times New Roman"/>
                        </a:rPr>
                        <a:t>1</a:t>
                      </a:r>
                      <a:endParaRPr sz="12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1200">
                          <a:latin typeface="Times New Roman"/>
                          <a:ea typeface="Times New Roman"/>
                          <a:cs typeface="Times New Roman"/>
                          <a:sym typeface="Times New Roman"/>
                        </a:rPr>
                        <a:t>8300</a:t>
                      </a:r>
                      <a:endParaRPr sz="12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1200"/>
                        <a:t>44</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1"/>
                  </a:ext>
                </a:extLst>
              </a:tr>
              <a:tr h="0">
                <a:tc>
                  <a:txBody>
                    <a:bodyPr/>
                    <a:lstStyle/>
                    <a:p>
                      <a:pPr marL="0" lvl="0" indent="0" algn="ctr" rtl="0">
                        <a:spcBef>
                          <a:spcPts val="0"/>
                        </a:spcBef>
                        <a:spcAft>
                          <a:spcPts val="0"/>
                        </a:spcAft>
                        <a:buNone/>
                      </a:pPr>
                      <a:r>
                        <a:rPr lang="en" sz="1200">
                          <a:latin typeface="Times New Roman"/>
                          <a:ea typeface="Times New Roman"/>
                          <a:cs typeface="Times New Roman"/>
                          <a:sym typeface="Times New Roman"/>
                        </a:rPr>
                        <a:t>2</a:t>
                      </a:r>
                      <a:endParaRPr sz="12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1200">
                          <a:latin typeface="Times New Roman"/>
                          <a:ea typeface="Times New Roman"/>
                          <a:cs typeface="Times New Roman"/>
                          <a:sym typeface="Times New Roman"/>
                        </a:rPr>
                        <a:t>7</a:t>
                      </a:r>
                      <a:r>
                        <a:rPr lang="en" sz="1200"/>
                        <a:t>055</a:t>
                      </a:r>
                      <a:endParaRPr sz="12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1200"/>
                        <a:t>22.44</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2"/>
                  </a:ext>
                </a:extLst>
              </a:tr>
              <a:tr h="0">
                <a:tc>
                  <a:txBody>
                    <a:bodyPr/>
                    <a:lstStyle/>
                    <a:p>
                      <a:pPr marL="0" lvl="0" indent="0" algn="ctr" rtl="0">
                        <a:spcBef>
                          <a:spcPts val="0"/>
                        </a:spcBef>
                        <a:spcAft>
                          <a:spcPts val="0"/>
                        </a:spcAft>
                        <a:buNone/>
                      </a:pPr>
                      <a:r>
                        <a:rPr lang="en" sz="1200">
                          <a:latin typeface="Times New Roman"/>
                          <a:ea typeface="Times New Roman"/>
                          <a:cs typeface="Times New Roman"/>
                          <a:sym typeface="Times New Roman"/>
                        </a:rPr>
                        <a:t>3</a:t>
                      </a:r>
                      <a:endParaRPr sz="12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1200"/>
                        <a:t>6225</a:t>
                      </a:r>
                      <a:endParaRPr sz="12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1200">
                          <a:latin typeface="Times New Roman"/>
                          <a:ea typeface="Times New Roman"/>
                          <a:cs typeface="Times New Roman"/>
                          <a:sym typeface="Times New Roman"/>
                        </a:rPr>
                        <a:t>1</a:t>
                      </a:r>
                      <a:r>
                        <a:rPr lang="en" sz="1200"/>
                        <a:t>4.52</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3"/>
                  </a:ext>
                </a:extLst>
              </a:tr>
              <a:tr h="0">
                <a:tc>
                  <a:txBody>
                    <a:bodyPr/>
                    <a:lstStyle/>
                    <a:p>
                      <a:pPr marL="0" lvl="0" indent="0" algn="ctr" rtl="0">
                        <a:spcBef>
                          <a:spcPts val="0"/>
                        </a:spcBef>
                        <a:spcAft>
                          <a:spcPts val="0"/>
                        </a:spcAft>
                        <a:buNone/>
                      </a:pPr>
                      <a:r>
                        <a:rPr lang="en" sz="1200">
                          <a:latin typeface="Times New Roman"/>
                          <a:ea typeface="Times New Roman"/>
                          <a:cs typeface="Times New Roman"/>
                          <a:sym typeface="Times New Roman"/>
                        </a:rPr>
                        <a:t>4</a:t>
                      </a:r>
                      <a:endParaRPr sz="12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1200">
                          <a:latin typeface="Times New Roman"/>
                          <a:ea typeface="Times New Roman"/>
                          <a:cs typeface="Times New Roman"/>
                          <a:sym typeface="Times New Roman"/>
                        </a:rPr>
                        <a:t>5</a:t>
                      </a:r>
                      <a:r>
                        <a:rPr lang="en" sz="1200"/>
                        <a:t>395</a:t>
                      </a:r>
                      <a:endParaRPr sz="12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1200"/>
                        <a:t>8.36</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4"/>
                  </a:ext>
                </a:extLst>
              </a:tr>
              <a:tr h="190500">
                <a:tc>
                  <a:txBody>
                    <a:bodyPr/>
                    <a:lstStyle/>
                    <a:p>
                      <a:pPr marL="0" lvl="0" indent="0" algn="ctr" rtl="0">
                        <a:spcBef>
                          <a:spcPts val="0"/>
                        </a:spcBef>
                        <a:spcAft>
                          <a:spcPts val="0"/>
                        </a:spcAft>
                        <a:buNone/>
                      </a:pPr>
                      <a:r>
                        <a:rPr lang="en" sz="1200">
                          <a:latin typeface="Times New Roman"/>
                          <a:ea typeface="Times New Roman"/>
                          <a:cs typeface="Times New Roman"/>
                          <a:sym typeface="Times New Roman"/>
                        </a:rPr>
                        <a:t>5</a:t>
                      </a:r>
                      <a:endParaRPr sz="12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1200">
                          <a:latin typeface="Times New Roman"/>
                          <a:ea typeface="Times New Roman"/>
                          <a:cs typeface="Times New Roman"/>
                          <a:sym typeface="Times New Roman"/>
                        </a:rPr>
                        <a:t>Idle</a:t>
                      </a:r>
                      <a:endParaRPr sz="1200">
                        <a:latin typeface="Times New Roman"/>
                        <a:ea typeface="Times New Roman"/>
                        <a:cs typeface="Times New Roman"/>
                        <a:sym typeface="Times New Roman"/>
                      </a:endParaRPr>
                    </a:p>
                  </a:txBody>
                  <a:tcPr marL="63500" marR="63500" marT="63500" marB="63500"/>
                </a:tc>
                <a:tc>
                  <a:txBody>
                    <a:bodyPr/>
                    <a:lstStyle/>
                    <a:p>
                      <a:pPr marL="0" lvl="0" indent="0" algn="ctr" rtl="0">
                        <a:spcBef>
                          <a:spcPts val="0"/>
                        </a:spcBef>
                        <a:spcAft>
                          <a:spcPts val="0"/>
                        </a:spcAft>
                        <a:buNone/>
                      </a:pPr>
                      <a:r>
                        <a:rPr lang="en" sz="1200">
                          <a:latin typeface="Times New Roman"/>
                          <a:ea typeface="Times New Roman"/>
                          <a:cs typeface="Times New Roman"/>
                          <a:sym typeface="Times New Roman"/>
                        </a:rPr>
                        <a:t>0</a:t>
                      </a:r>
                      <a:endParaRPr sz="1200">
                        <a:latin typeface="Times New Roman"/>
                        <a:ea typeface="Times New Roman"/>
                        <a:cs typeface="Times New Roman"/>
                        <a:sym typeface="Times New Roman"/>
                      </a:endParaRPr>
                    </a:p>
                  </a:txBody>
                  <a:tcPr marL="63500" marR="63500" marT="63500" marB="63500"/>
                </a:tc>
                <a:extLst>
                  <a:ext uri="{0D108BD9-81ED-4DB2-BD59-A6C34878D82A}">
                    <a16:rowId xmlns:a16="http://schemas.microsoft.com/office/drawing/2014/main" val="10005"/>
                  </a:ext>
                </a:extLst>
              </a:tr>
            </a:tbl>
          </a:graphicData>
        </a:graphic>
      </p:graphicFrame>
      <p:pic>
        <p:nvPicPr>
          <p:cNvPr id="2" name="Picture 1"/>
          <p:cNvPicPr>
            <a:picLocks noChangeAspect="1"/>
          </p:cNvPicPr>
          <p:nvPr/>
        </p:nvPicPr>
        <p:blipFill>
          <a:blip r:embed="rId3"/>
          <a:stretch>
            <a:fillRect/>
          </a:stretch>
        </p:blipFill>
        <p:spPr>
          <a:xfrm>
            <a:off x="5391620" y="168340"/>
            <a:ext cx="2678809" cy="216050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ctrTitle"/>
          </p:nvPr>
        </p:nvSpPr>
        <p:spPr>
          <a:xfrm>
            <a:off x="212350" y="413675"/>
            <a:ext cx="4110600" cy="547200"/>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chemeClr val="dk1"/>
              </a:buClr>
              <a:buFont typeface="PT Sans"/>
              <a:buNone/>
            </a:pPr>
            <a:r>
              <a:rPr lang="en" sz="2700"/>
              <a:t>Tuning With MoTec </a:t>
            </a:r>
            <a:endParaRPr sz="2700" b="1" i="0" u="none" strike="noStrike" cap="none">
              <a:solidFill>
                <a:schemeClr val="dk1"/>
              </a:solidFill>
              <a:latin typeface="PT Sans"/>
              <a:ea typeface="PT Sans"/>
              <a:cs typeface="PT Sans"/>
              <a:sym typeface="PT Sans"/>
            </a:endParaRPr>
          </a:p>
        </p:txBody>
      </p:sp>
      <p:sp>
        <p:nvSpPr>
          <p:cNvPr id="98" name="Shape 98"/>
          <p:cNvSpPr txBox="1">
            <a:spLocks noGrp="1"/>
          </p:cNvSpPr>
          <p:nvPr>
            <p:ph type="subTitle" idx="1"/>
          </p:nvPr>
        </p:nvSpPr>
        <p:spPr>
          <a:xfrm>
            <a:off x="212350" y="1161700"/>
            <a:ext cx="4702500" cy="3314700"/>
          </a:xfrm>
          <a:prstGeom prst="rect">
            <a:avLst/>
          </a:prstGeom>
        </p:spPr>
        <p:txBody>
          <a:bodyPr spcFirstLastPara="1" wrap="square" lIns="68575" tIns="34275" rIns="68575" bIns="34275" anchor="t" anchorCtr="0">
            <a:noAutofit/>
          </a:bodyPr>
          <a:lstStyle/>
          <a:p>
            <a:pPr marL="254000" lvl="0" indent="-247650" rtl="0">
              <a:lnSpc>
                <a:spcPct val="115000"/>
              </a:lnSpc>
              <a:spcBef>
                <a:spcPts val="0"/>
              </a:spcBef>
              <a:spcAft>
                <a:spcPts val="0"/>
              </a:spcAft>
              <a:buSzPts val="2100"/>
              <a:buChar char="•"/>
            </a:pPr>
            <a:r>
              <a:rPr lang="en"/>
              <a:t>Electronic Throttle Control </a:t>
            </a:r>
            <a:endParaRPr/>
          </a:p>
          <a:p>
            <a:pPr marL="254000" lvl="0" indent="-247650" rtl="0">
              <a:lnSpc>
                <a:spcPct val="115000"/>
              </a:lnSpc>
              <a:spcBef>
                <a:spcPts val="0"/>
              </a:spcBef>
              <a:spcAft>
                <a:spcPts val="0"/>
              </a:spcAft>
              <a:buSzPts val="2100"/>
              <a:buChar char="•"/>
            </a:pPr>
            <a:r>
              <a:rPr lang="en"/>
              <a:t>Complete Flex Fuel Capabilities</a:t>
            </a:r>
            <a:endParaRPr/>
          </a:p>
          <a:p>
            <a:pPr marL="254000" lvl="0" indent="-247650" rtl="0">
              <a:lnSpc>
                <a:spcPct val="115000"/>
              </a:lnSpc>
              <a:spcBef>
                <a:spcPts val="0"/>
              </a:spcBef>
              <a:spcAft>
                <a:spcPts val="0"/>
              </a:spcAft>
              <a:buSzPts val="2100"/>
              <a:buChar char="•"/>
            </a:pPr>
            <a:r>
              <a:rPr lang="en"/>
              <a:t>Closed Loop Fueling</a:t>
            </a:r>
            <a:endParaRPr/>
          </a:p>
          <a:p>
            <a:pPr marL="520700" lvl="1" indent="-177800" rtl="0">
              <a:lnSpc>
                <a:spcPct val="115000"/>
              </a:lnSpc>
              <a:spcBef>
                <a:spcPts val="0"/>
              </a:spcBef>
              <a:spcAft>
                <a:spcPts val="0"/>
              </a:spcAft>
              <a:buSzPts val="1800"/>
              <a:buChar char="•"/>
            </a:pPr>
            <a:r>
              <a:rPr lang="en"/>
              <a:t>Lambda to CAN (Lambda 1 Target)</a:t>
            </a:r>
            <a:endParaRPr/>
          </a:p>
          <a:p>
            <a:pPr marL="520700" lvl="1" indent="-177800" rtl="0">
              <a:lnSpc>
                <a:spcPct val="115000"/>
              </a:lnSpc>
              <a:spcBef>
                <a:spcPts val="0"/>
              </a:spcBef>
              <a:spcAft>
                <a:spcPts val="0"/>
              </a:spcAft>
              <a:buSzPts val="1800"/>
              <a:buChar char="•"/>
            </a:pPr>
            <a:r>
              <a:rPr lang="en"/>
              <a:t>Set Fuel Aim Table</a:t>
            </a:r>
            <a:endParaRPr/>
          </a:p>
          <a:p>
            <a:pPr marL="254000" lvl="0" indent="-247650" rtl="0">
              <a:lnSpc>
                <a:spcPct val="115000"/>
              </a:lnSpc>
              <a:spcBef>
                <a:spcPts val="0"/>
              </a:spcBef>
              <a:spcAft>
                <a:spcPts val="0"/>
              </a:spcAft>
              <a:buSzPts val="2100"/>
              <a:buChar char="•"/>
            </a:pPr>
            <a:r>
              <a:rPr lang="en"/>
              <a:t>Programmable Bosch Display </a:t>
            </a:r>
            <a:endParaRPr/>
          </a:p>
          <a:p>
            <a:pPr marL="520700" lvl="1" indent="-177800" rtl="0">
              <a:lnSpc>
                <a:spcPct val="115000"/>
              </a:lnSpc>
              <a:spcBef>
                <a:spcPts val="0"/>
              </a:spcBef>
              <a:spcAft>
                <a:spcPts val="0"/>
              </a:spcAft>
              <a:buSzPts val="1800"/>
              <a:buChar char="•"/>
            </a:pPr>
            <a:r>
              <a:rPr lang="en"/>
              <a:t>Live updates on snow</a:t>
            </a:r>
            <a:endParaRPr/>
          </a:p>
          <a:p>
            <a:pPr marL="863600" lvl="2" indent="-171450" rtl="0">
              <a:lnSpc>
                <a:spcPct val="115000"/>
              </a:lnSpc>
              <a:spcBef>
                <a:spcPts val="0"/>
              </a:spcBef>
              <a:spcAft>
                <a:spcPts val="0"/>
              </a:spcAft>
              <a:buSzPts val="1500"/>
              <a:buChar char="•"/>
            </a:pPr>
            <a:r>
              <a:rPr lang="en"/>
              <a:t>Manifold Pressure </a:t>
            </a:r>
            <a:endParaRPr/>
          </a:p>
          <a:p>
            <a:pPr marL="863600" lvl="2" indent="-171450" rtl="0">
              <a:lnSpc>
                <a:spcPct val="115000"/>
              </a:lnSpc>
              <a:spcBef>
                <a:spcPts val="0"/>
              </a:spcBef>
              <a:spcAft>
                <a:spcPts val="0"/>
              </a:spcAft>
              <a:buSzPts val="1500"/>
              <a:buChar char="•"/>
            </a:pPr>
            <a:r>
              <a:rPr lang="en"/>
              <a:t>Lambda </a:t>
            </a:r>
            <a:endParaRPr/>
          </a:p>
          <a:p>
            <a:pPr marL="863600" lvl="2" indent="-171450" rtl="0">
              <a:lnSpc>
                <a:spcPct val="115000"/>
              </a:lnSpc>
              <a:spcBef>
                <a:spcPts val="0"/>
              </a:spcBef>
              <a:spcAft>
                <a:spcPts val="0"/>
              </a:spcAft>
              <a:buSzPts val="1500"/>
              <a:buChar char="•"/>
            </a:pPr>
            <a:r>
              <a:rPr lang="en"/>
              <a:t>Ethanol Analyzer  </a:t>
            </a:r>
            <a:endParaRPr/>
          </a:p>
          <a:p>
            <a:pPr marL="0" lvl="0" indent="0" rtl="0">
              <a:spcBef>
                <a:spcPts val="800"/>
              </a:spcBef>
              <a:spcAft>
                <a:spcPts val="0"/>
              </a:spcAft>
              <a:buNone/>
            </a:pPr>
            <a:endParaRPr/>
          </a:p>
        </p:txBody>
      </p:sp>
      <p:sp>
        <p:nvSpPr>
          <p:cNvPr id="99" name="Shape 99"/>
          <p:cNvSpPr txBox="1">
            <a:spLocks noGrp="1"/>
          </p:cNvSpPr>
          <p:nvPr>
            <p:ph type="sldNum" idx="12"/>
          </p:nvPr>
        </p:nvSpPr>
        <p:spPr>
          <a:xfrm>
            <a:off x="5830950" y="4683275"/>
            <a:ext cx="2433600" cy="273900"/>
          </a:xfrm>
          <a:prstGeom prst="rect">
            <a:avLst/>
          </a:prstGeom>
        </p:spPr>
        <p:txBody>
          <a:bodyPr spcFirstLastPara="1" wrap="square" lIns="68575" tIns="34275" rIns="68575" bIns="34275" anchor="t" anchorCtr="0">
            <a:noAutofit/>
          </a:bodyPr>
          <a:lstStyle/>
          <a:p>
            <a:pPr marL="0" lvl="0" indent="0" rtl="0">
              <a:spcBef>
                <a:spcPts val="0"/>
              </a:spcBef>
              <a:spcAft>
                <a:spcPts val="0"/>
              </a:spcAft>
              <a:buNone/>
            </a:pPr>
            <a:r>
              <a:rPr lang="en"/>
              <a:t>2018 IC Design Presentation</a:t>
            </a:r>
            <a:endParaRPr sz="1400">
              <a:solidFill>
                <a:srgbClr val="7F7F7F"/>
              </a:solidFill>
              <a:latin typeface="Avenir"/>
              <a:ea typeface="Avenir"/>
              <a:cs typeface="Avenir"/>
              <a:sym typeface="Avenir"/>
            </a:endParaRPr>
          </a:p>
        </p:txBody>
      </p:sp>
      <p:sp>
        <p:nvSpPr>
          <p:cNvPr id="100" name="Shape 100"/>
          <p:cNvSpPr txBox="1">
            <a:spLocks noGrp="1"/>
          </p:cNvSpPr>
          <p:nvPr>
            <p:ph type="dt" idx="10"/>
          </p:nvPr>
        </p:nvSpPr>
        <p:spPr>
          <a:xfrm>
            <a:off x="3462276" y="4683284"/>
            <a:ext cx="2057400" cy="2739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a:t>3/2018</a:t>
            </a:r>
            <a:endParaRPr sz="1400">
              <a:latin typeface="Avenir"/>
              <a:ea typeface="Avenir"/>
              <a:cs typeface="Avenir"/>
              <a:sym typeface="Avenir"/>
            </a:endParaRPr>
          </a:p>
        </p:txBody>
      </p:sp>
      <p:sp>
        <p:nvSpPr>
          <p:cNvPr id="101" name="Shape 101"/>
          <p:cNvSpPr/>
          <p:nvPr/>
        </p:nvSpPr>
        <p:spPr>
          <a:xfrm>
            <a:off x="4885625" y="-1716175"/>
            <a:ext cx="3927600" cy="1584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a:t>Ignition vs cps sensor waveform chart</a:t>
            </a:r>
            <a:endParaRPr/>
          </a:p>
        </p:txBody>
      </p:sp>
      <p:pic>
        <p:nvPicPr>
          <p:cNvPr id="102" name="Shape 102"/>
          <p:cNvPicPr preferRelativeResize="0"/>
          <p:nvPr/>
        </p:nvPicPr>
        <p:blipFill>
          <a:blip r:embed="rId3">
            <a:alphaModFix/>
          </a:blip>
          <a:stretch>
            <a:fillRect/>
          </a:stretch>
        </p:blipFill>
        <p:spPr>
          <a:xfrm>
            <a:off x="6039532" y="2611749"/>
            <a:ext cx="2225017" cy="1864650"/>
          </a:xfrm>
          <a:prstGeom prst="rect">
            <a:avLst/>
          </a:prstGeom>
          <a:noFill/>
          <a:ln>
            <a:noFill/>
          </a:ln>
        </p:spPr>
      </p:pic>
      <p:pic>
        <p:nvPicPr>
          <p:cNvPr id="103" name="Shape 103"/>
          <p:cNvPicPr preferRelativeResize="0"/>
          <p:nvPr/>
        </p:nvPicPr>
        <p:blipFill>
          <a:blip r:embed="rId4">
            <a:alphaModFix/>
          </a:blip>
          <a:stretch>
            <a:fillRect/>
          </a:stretch>
        </p:blipFill>
        <p:spPr>
          <a:xfrm>
            <a:off x="4974375" y="540225"/>
            <a:ext cx="3924348" cy="186464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ctrTitle"/>
          </p:nvPr>
        </p:nvSpPr>
        <p:spPr>
          <a:xfrm>
            <a:off x="217125" y="415092"/>
            <a:ext cx="3855000" cy="547200"/>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chemeClr val="dk1"/>
              </a:buClr>
              <a:buFont typeface="PT Sans"/>
              <a:buNone/>
            </a:pPr>
            <a:r>
              <a:rPr lang="en" sz="2700"/>
              <a:t>Emissions</a:t>
            </a:r>
            <a:endParaRPr sz="2700" b="1" i="0" u="none" strike="noStrike" cap="none">
              <a:solidFill>
                <a:schemeClr val="dk1"/>
              </a:solidFill>
              <a:latin typeface="PT Sans"/>
              <a:ea typeface="PT Sans"/>
              <a:cs typeface="PT Sans"/>
              <a:sym typeface="PT Sans"/>
            </a:endParaRPr>
          </a:p>
        </p:txBody>
      </p:sp>
      <p:sp>
        <p:nvSpPr>
          <p:cNvPr id="109" name="Shape 109"/>
          <p:cNvSpPr txBox="1">
            <a:spLocks noGrp="1"/>
          </p:cNvSpPr>
          <p:nvPr>
            <p:ph type="subTitle" idx="1"/>
          </p:nvPr>
        </p:nvSpPr>
        <p:spPr>
          <a:xfrm>
            <a:off x="217125" y="1159550"/>
            <a:ext cx="4333200" cy="2628600"/>
          </a:xfrm>
          <a:prstGeom prst="rect">
            <a:avLst/>
          </a:prstGeom>
          <a:noFill/>
          <a:ln>
            <a:noFill/>
          </a:ln>
        </p:spPr>
        <p:txBody>
          <a:bodyPr spcFirstLastPara="1" wrap="square" lIns="68575" tIns="34275" rIns="68575" bIns="34275" anchor="t" anchorCtr="0">
            <a:noAutofit/>
          </a:bodyPr>
          <a:lstStyle/>
          <a:p>
            <a:pPr marL="254000" indent="-241300">
              <a:lnSpc>
                <a:spcPct val="115000"/>
              </a:lnSpc>
              <a:spcBef>
                <a:spcPts val="0"/>
              </a:spcBef>
              <a:buSzPts val="2000"/>
            </a:pPr>
            <a:r>
              <a:rPr lang="en-US" dirty="0" smtClean="0"/>
              <a:t>Three Way Metallic Catalytic Converter</a:t>
            </a:r>
            <a:endParaRPr lang="en" sz="2000" dirty="0" smtClean="0"/>
          </a:p>
          <a:p>
            <a:pPr marL="254000" marR="0" lvl="0" indent="-241300" algn="l" rtl="0">
              <a:lnSpc>
                <a:spcPct val="115000"/>
              </a:lnSpc>
              <a:spcBef>
                <a:spcPts val="0"/>
              </a:spcBef>
              <a:spcAft>
                <a:spcPts val="0"/>
              </a:spcAft>
              <a:buClr>
                <a:srgbClr val="FCCE01"/>
              </a:buClr>
              <a:buSzPts val="2000"/>
              <a:buFont typeface="Arial"/>
              <a:buChar char="•"/>
            </a:pPr>
            <a:r>
              <a:rPr lang="en" sz="2000" dirty="0" smtClean="0"/>
              <a:t>Overall </a:t>
            </a:r>
            <a:r>
              <a:rPr lang="en" sz="2000" dirty="0"/>
              <a:t>improvement in CO and UHC in all 5 modes</a:t>
            </a:r>
            <a:endParaRPr sz="2000" dirty="0"/>
          </a:p>
          <a:p>
            <a:pPr marL="254000" marR="0" lvl="0" indent="-241300" algn="l" rtl="0">
              <a:lnSpc>
                <a:spcPct val="115000"/>
              </a:lnSpc>
              <a:spcBef>
                <a:spcPts val="0"/>
              </a:spcBef>
              <a:spcAft>
                <a:spcPts val="0"/>
              </a:spcAft>
              <a:buClr>
                <a:srgbClr val="FCCE01"/>
              </a:buClr>
              <a:buSzPts val="2000"/>
              <a:buFont typeface="Arial"/>
              <a:buChar char="•"/>
            </a:pPr>
            <a:r>
              <a:rPr lang="en" sz="2000" dirty="0"/>
              <a:t>NOx Emissions improvement in modes 2-5</a:t>
            </a:r>
            <a:endParaRPr sz="2000" dirty="0"/>
          </a:p>
        </p:txBody>
      </p:sp>
      <p:sp>
        <p:nvSpPr>
          <p:cNvPr id="110" name="Shape 110"/>
          <p:cNvSpPr txBox="1">
            <a:spLocks noGrp="1"/>
          </p:cNvSpPr>
          <p:nvPr>
            <p:ph type="sldNum" idx="12"/>
          </p:nvPr>
        </p:nvSpPr>
        <p:spPr>
          <a:xfrm>
            <a:off x="5830950" y="4683275"/>
            <a:ext cx="2433600" cy="273900"/>
          </a:xfrm>
          <a:prstGeom prst="rect">
            <a:avLst/>
          </a:prstGeom>
        </p:spPr>
        <p:txBody>
          <a:bodyPr spcFirstLastPara="1" wrap="square" lIns="68575" tIns="34275" rIns="68575" bIns="34275" anchor="t" anchorCtr="0">
            <a:noAutofit/>
          </a:bodyPr>
          <a:lstStyle/>
          <a:p>
            <a:pPr marL="0" lvl="0" indent="0" rtl="0">
              <a:spcBef>
                <a:spcPts val="0"/>
              </a:spcBef>
              <a:spcAft>
                <a:spcPts val="0"/>
              </a:spcAft>
              <a:buNone/>
            </a:pPr>
            <a:r>
              <a:rPr lang="en"/>
              <a:t>2018 IC Design Presentation</a:t>
            </a:r>
            <a:endParaRPr sz="1400">
              <a:solidFill>
                <a:srgbClr val="7F7F7F"/>
              </a:solidFill>
              <a:latin typeface="Avenir"/>
              <a:ea typeface="Avenir"/>
              <a:cs typeface="Avenir"/>
              <a:sym typeface="Avenir"/>
            </a:endParaRPr>
          </a:p>
        </p:txBody>
      </p:sp>
      <p:sp>
        <p:nvSpPr>
          <p:cNvPr id="111" name="Shape 111"/>
          <p:cNvSpPr txBox="1">
            <a:spLocks noGrp="1"/>
          </p:cNvSpPr>
          <p:nvPr>
            <p:ph type="dt" idx="10"/>
          </p:nvPr>
        </p:nvSpPr>
        <p:spPr>
          <a:xfrm>
            <a:off x="3462276" y="4683284"/>
            <a:ext cx="2057400" cy="2739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a:t>3/2018</a:t>
            </a:r>
            <a:endParaRPr sz="1400">
              <a:latin typeface="Avenir"/>
              <a:ea typeface="Avenir"/>
              <a:cs typeface="Avenir"/>
              <a:sym typeface="Avenir"/>
            </a:endParaRPr>
          </a:p>
        </p:txBody>
      </p:sp>
      <p:sp>
        <p:nvSpPr>
          <p:cNvPr id="112" name="Shape 112"/>
          <p:cNvSpPr/>
          <p:nvPr/>
        </p:nvSpPr>
        <p:spPr>
          <a:xfrm>
            <a:off x="304800" y="5318500"/>
            <a:ext cx="7641600" cy="2004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
              <a:t>2018 Emissions Comparison Table</a:t>
            </a:r>
            <a:endParaRPr/>
          </a:p>
        </p:txBody>
      </p:sp>
      <p:sp>
        <p:nvSpPr>
          <p:cNvPr id="113" name="Shape 113"/>
          <p:cNvSpPr/>
          <p:nvPr/>
        </p:nvSpPr>
        <p:spPr>
          <a:xfrm>
            <a:off x="5518650" y="-1766800"/>
            <a:ext cx="3058200" cy="1591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
              <a:t>2018 Dyno Picture</a:t>
            </a:r>
            <a:endParaRPr/>
          </a:p>
        </p:txBody>
      </p:sp>
      <p:pic>
        <p:nvPicPr>
          <p:cNvPr id="114" name="Shape 114"/>
          <p:cNvPicPr preferRelativeResize="0"/>
          <p:nvPr/>
        </p:nvPicPr>
        <p:blipFill rotWithShape="1">
          <a:blip r:embed="rId3">
            <a:alphaModFix/>
          </a:blip>
          <a:srcRect t="553" b="553"/>
          <a:stretch/>
        </p:blipFill>
        <p:spPr>
          <a:xfrm>
            <a:off x="4358950" y="585461"/>
            <a:ext cx="4622775" cy="3274475"/>
          </a:xfrm>
          <a:prstGeom prst="rect">
            <a:avLst/>
          </a:prstGeom>
          <a:noFill/>
          <a:ln w="9525" cap="flat" cmpd="sng">
            <a:solidFill>
              <a:srgbClr val="434343"/>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ctrTitle"/>
          </p:nvPr>
        </p:nvSpPr>
        <p:spPr>
          <a:xfrm>
            <a:off x="3407975" y="397125"/>
            <a:ext cx="5493000" cy="547200"/>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chemeClr val="dk1"/>
              </a:buClr>
              <a:buFont typeface="PT Sans"/>
              <a:buNone/>
            </a:pPr>
            <a:endParaRPr sz="2700"/>
          </a:p>
          <a:p>
            <a:pPr marL="0" marR="0" lvl="0" indent="0" algn="l" rtl="0">
              <a:lnSpc>
                <a:spcPct val="90000"/>
              </a:lnSpc>
              <a:spcBef>
                <a:spcPts val="0"/>
              </a:spcBef>
              <a:spcAft>
                <a:spcPts val="0"/>
              </a:spcAft>
              <a:buClr>
                <a:schemeClr val="dk1"/>
              </a:buClr>
              <a:buFont typeface="PT Sans"/>
              <a:buNone/>
            </a:pPr>
            <a:r>
              <a:rPr lang="en" sz="2700"/>
              <a:t>Noise Reduction Strategy: </a:t>
            </a:r>
            <a:endParaRPr sz="2700"/>
          </a:p>
          <a:p>
            <a:pPr marL="0" marR="0" lvl="0" indent="0" algn="l" rtl="0">
              <a:lnSpc>
                <a:spcPct val="90000"/>
              </a:lnSpc>
              <a:spcBef>
                <a:spcPts val="0"/>
              </a:spcBef>
              <a:spcAft>
                <a:spcPts val="0"/>
              </a:spcAft>
              <a:buClr>
                <a:schemeClr val="dk1"/>
              </a:buClr>
              <a:buFont typeface="PT Sans"/>
              <a:buNone/>
            </a:pPr>
            <a:r>
              <a:rPr lang="en" sz="2700"/>
              <a:t>Sound Profile Characterization</a:t>
            </a:r>
            <a:endParaRPr sz="2700" b="1" i="0" u="none" strike="noStrike" cap="none">
              <a:solidFill>
                <a:schemeClr val="dk1"/>
              </a:solidFill>
              <a:latin typeface="PT Sans"/>
              <a:ea typeface="PT Sans"/>
              <a:cs typeface="PT Sans"/>
              <a:sym typeface="PT Sans"/>
            </a:endParaRPr>
          </a:p>
        </p:txBody>
      </p:sp>
      <p:sp>
        <p:nvSpPr>
          <p:cNvPr id="130" name="Shape 130"/>
          <p:cNvSpPr txBox="1">
            <a:spLocks noGrp="1"/>
          </p:cNvSpPr>
          <p:nvPr>
            <p:ph type="subTitle" idx="1"/>
          </p:nvPr>
        </p:nvSpPr>
        <p:spPr>
          <a:xfrm>
            <a:off x="5045825" y="1132538"/>
            <a:ext cx="2903400" cy="2628600"/>
          </a:xfrm>
          <a:prstGeom prst="rect">
            <a:avLst/>
          </a:prstGeom>
          <a:noFill/>
          <a:ln>
            <a:noFill/>
          </a:ln>
        </p:spPr>
        <p:txBody>
          <a:bodyPr spcFirstLastPara="1" wrap="square" lIns="68575" tIns="34275" rIns="68575" bIns="34275" anchor="t" anchorCtr="0">
            <a:noAutofit/>
          </a:bodyPr>
          <a:lstStyle/>
          <a:p>
            <a:pPr marL="254000" marR="0" lvl="0" indent="-241300" algn="l" rtl="0">
              <a:lnSpc>
                <a:spcPct val="115000"/>
              </a:lnSpc>
              <a:spcBef>
                <a:spcPts val="0"/>
              </a:spcBef>
              <a:spcAft>
                <a:spcPts val="0"/>
              </a:spcAft>
              <a:buClr>
                <a:srgbClr val="FCCE01"/>
              </a:buClr>
              <a:buSzPts val="2000"/>
              <a:buFont typeface="PT Sans"/>
              <a:buChar char="•"/>
            </a:pPr>
            <a:r>
              <a:rPr lang="en" sz="2000"/>
              <a:t>Intake Attenuation</a:t>
            </a:r>
            <a:endParaRPr sz="2000"/>
          </a:p>
          <a:p>
            <a:pPr marL="520700" marR="0" lvl="1" indent="-190500" algn="l" rtl="0">
              <a:lnSpc>
                <a:spcPct val="115000"/>
              </a:lnSpc>
              <a:spcBef>
                <a:spcPts val="0"/>
              </a:spcBef>
              <a:spcAft>
                <a:spcPts val="0"/>
              </a:spcAft>
              <a:buClr>
                <a:srgbClr val="FCCE01"/>
              </a:buClr>
              <a:buSzPts val="2000"/>
              <a:buFont typeface="PT Sans"/>
              <a:buChar char="•"/>
            </a:pPr>
            <a:r>
              <a:rPr lang="en" sz="2000"/>
              <a:t>Overkill Intake</a:t>
            </a:r>
            <a:endParaRPr sz="2000"/>
          </a:p>
          <a:p>
            <a:pPr marL="254000" marR="0" lvl="0" indent="-241300" algn="l" rtl="0">
              <a:lnSpc>
                <a:spcPct val="115000"/>
              </a:lnSpc>
              <a:spcBef>
                <a:spcPts val="0"/>
              </a:spcBef>
              <a:spcAft>
                <a:spcPts val="0"/>
              </a:spcAft>
              <a:buClr>
                <a:srgbClr val="FCCE01"/>
              </a:buClr>
              <a:buSzPts val="2000"/>
              <a:buFont typeface="PT Sans"/>
              <a:buChar char="•"/>
            </a:pPr>
            <a:r>
              <a:rPr lang="en" sz="2000"/>
              <a:t>Exhaust Attenuation</a:t>
            </a:r>
            <a:endParaRPr sz="2000"/>
          </a:p>
          <a:p>
            <a:pPr marL="520700" marR="0" lvl="1" indent="-190500" algn="l" rtl="0">
              <a:lnSpc>
                <a:spcPct val="115000"/>
              </a:lnSpc>
              <a:spcBef>
                <a:spcPts val="0"/>
              </a:spcBef>
              <a:spcAft>
                <a:spcPts val="0"/>
              </a:spcAft>
              <a:buClr>
                <a:srgbClr val="FCCE01"/>
              </a:buClr>
              <a:buSzPts val="2000"/>
              <a:buFont typeface="PT Sans"/>
              <a:buChar char="•"/>
            </a:pPr>
            <a:r>
              <a:rPr lang="en" sz="2000"/>
              <a:t>Overkill Exhaust</a:t>
            </a:r>
            <a:endParaRPr sz="2000"/>
          </a:p>
          <a:p>
            <a:pPr marL="254000" marR="0" lvl="0" indent="-241300" algn="l" rtl="0">
              <a:lnSpc>
                <a:spcPct val="115000"/>
              </a:lnSpc>
              <a:spcBef>
                <a:spcPts val="0"/>
              </a:spcBef>
              <a:spcAft>
                <a:spcPts val="0"/>
              </a:spcAft>
              <a:buClr>
                <a:srgbClr val="FCCE01"/>
              </a:buClr>
              <a:buSzPts val="2000"/>
              <a:buFont typeface="PT Sans"/>
              <a:buChar char="•"/>
            </a:pPr>
            <a:r>
              <a:rPr lang="en" sz="2000"/>
              <a:t>Chassis Attenuation</a:t>
            </a:r>
            <a:endParaRPr sz="2000"/>
          </a:p>
          <a:p>
            <a:pPr marL="520700" marR="0" lvl="1" indent="-190500" algn="l" rtl="0">
              <a:lnSpc>
                <a:spcPct val="115000"/>
              </a:lnSpc>
              <a:spcBef>
                <a:spcPts val="0"/>
              </a:spcBef>
              <a:spcAft>
                <a:spcPts val="0"/>
              </a:spcAft>
              <a:buClr>
                <a:srgbClr val="FCCE01"/>
              </a:buClr>
              <a:buSzPts val="2000"/>
              <a:buFont typeface="PT Sans"/>
              <a:buChar char="•"/>
            </a:pPr>
            <a:r>
              <a:rPr lang="en" sz="2000"/>
              <a:t>Soundown™</a:t>
            </a:r>
            <a:endParaRPr sz="2000"/>
          </a:p>
          <a:p>
            <a:pPr marL="520700" marR="0" lvl="1" indent="-190500" algn="l" rtl="0">
              <a:lnSpc>
                <a:spcPct val="115000"/>
              </a:lnSpc>
              <a:spcBef>
                <a:spcPts val="0"/>
              </a:spcBef>
              <a:spcAft>
                <a:spcPts val="0"/>
              </a:spcAft>
              <a:buClr>
                <a:srgbClr val="FCCE01"/>
              </a:buClr>
              <a:buSzPts val="2000"/>
              <a:buFont typeface="PT Sans"/>
              <a:buChar char="•"/>
            </a:pPr>
            <a:r>
              <a:rPr lang="en" sz="2000"/>
              <a:t>Track Skirts</a:t>
            </a:r>
            <a:endParaRPr sz="2000"/>
          </a:p>
          <a:p>
            <a:pPr marL="0" marR="0" lvl="0" indent="0" algn="l" rtl="0">
              <a:lnSpc>
                <a:spcPct val="90000"/>
              </a:lnSpc>
              <a:spcBef>
                <a:spcPts val="800"/>
              </a:spcBef>
              <a:spcAft>
                <a:spcPts val="0"/>
              </a:spcAft>
              <a:buNone/>
            </a:pPr>
            <a:endParaRPr/>
          </a:p>
        </p:txBody>
      </p:sp>
      <p:sp>
        <p:nvSpPr>
          <p:cNvPr id="131" name="Shape 131"/>
          <p:cNvSpPr txBox="1">
            <a:spLocks noGrp="1"/>
          </p:cNvSpPr>
          <p:nvPr>
            <p:ph type="sldNum" idx="12"/>
          </p:nvPr>
        </p:nvSpPr>
        <p:spPr>
          <a:xfrm>
            <a:off x="5830950" y="4683275"/>
            <a:ext cx="2433600" cy="273900"/>
          </a:xfrm>
          <a:prstGeom prst="rect">
            <a:avLst/>
          </a:prstGeom>
        </p:spPr>
        <p:txBody>
          <a:bodyPr spcFirstLastPara="1" wrap="square" lIns="68575" tIns="34275" rIns="68575" bIns="34275" anchor="t" anchorCtr="0">
            <a:noAutofit/>
          </a:bodyPr>
          <a:lstStyle/>
          <a:p>
            <a:pPr marL="0" lvl="0" indent="0" rtl="0">
              <a:spcBef>
                <a:spcPts val="0"/>
              </a:spcBef>
              <a:spcAft>
                <a:spcPts val="0"/>
              </a:spcAft>
              <a:buNone/>
            </a:pPr>
            <a:r>
              <a:rPr lang="en"/>
              <a:t>2018 IC Design Presentation</a:t>
            </a:r>
            <a:endParaRPr sz="1400">
              <a:solidFill>
                <a:srgbClr val="7F7F7F"/>
              </a:solidFill>
              <a:latin typeface="Avenir"/>
              <a:ea typeface="Avenir"/>
              <a:cs typeface="Avenir"/>
              <a:sym typeface="Avenir"/>
            </a:endParaRPr>
          </a:p>
        </p:txBody>
      </p:sp>
      <p:sp>
        <p:nvSpPr>
          <p:cNvPr id="132" name="Shape 132"/>
          <p:cNvSpPr txBox="1">
            <a:spLocks noGrp="1"/>
          </p:cNvSpPr>
          <p:nvPr>
            <p:ph type="dt" idx="10"/>
          </p:nvPr>
        </p:nvSpPr>
        <p:spPr>
          <a:xfrm>
            <a:off x="3462276" y="4683284"/>
            <a:ext cx="2057400" cy="2739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a:t>3/2018</a:t>
            </a:r>
            <a:endParaRPr sz="1400">
              <a:latin typeface="Avenir"/>
              <a:ea typeface="Avenir"/>
              <a:cs typeface="Avenir"/>
              <a:sym typeface="Avenir"/>
            </a:endParaRPr>
          </a:p>
        </p:txBody>
      </p:sp>
      <p:sp>
        <p:nvSpPr>
          <p:cNvPr id="133" name="Shape 133"/>
          <p:cNvSpPr/>
          <p:nvPr/>
        </p:nvSpPr>
        <p:spPr>
          <a:xfrm>
            <a:off x="692675" y="5503525"/>
            <a:ext cx="3198000" cy="1444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r>
              <a:rPr lang="en"/>
              <a:t>Overkill Exhaust Picture</a:t>
            </a:r>
            <a:endParaRPr/>
          </a:p>
        </p:txBody>
      </p:sp>
      <p:pic>
        <p:nvPicPr>
          <p:cNvPr id="134" name="Shape 134"/>
          <p:cNvPicPr preferRelativeResize="0"/>
          <p:nvPr/>
        </p:nvPicPr>
        <p:blipFill>
          <a:blip r:embed="rId3">
            <a:alphaModFix/>
          </a:blip>
          <a:stretch>
            <a:fillRect/>
          </a:stretch>
        </p:blipFill>
        <p:spPr>
          <a:xfrm>
            <a:off x="139900" y="1311750"/>
            <a:ext cx="4741025" cy="22702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ctrTitle"/>
          </p:nvPr>
        </p:nvSpPr>
        <p:spPr>
          <a:xfrm>
            <a:off x="3379218" y="-32662"/>
            <a:ext cx="5493000" cy="547200"/>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chemeClr val="dk1"/>
              </a:buClr>
              <a:buFont typeface="PT Sans"/>
              <a:buNone/>
            </a:pPr>
            <a:endParaRPr sz="2700" dirty="0"/>
          </a:p>
          <a:p>
            <a:pPr marL="0" marR="0" lvl="0" indent="0" algn="l" rtl="0">
              <a:lnSpc>
                <a:spcPct val="90000"/>
              </a:lnSpc>
              <a:spcBef>
                <a:spcPts val="0"/>
              </a:spcBef>
              <a:spcAft>
                <a:spcPts val="0"/>
              </a:spcAft>
              <a:buClr>
                <a:schemeClr val="dk1"/>
              </a:buClr>
              <a:buFont typeface="PT Sans"/>
              <a:buNone/>
            </a:pPr>
            <a:r>
              <a:rPr lang="en" sz="2700" dirty="0"/>
              <a:t>Overkill Results:</a:t>
            </a:r>
            <a:endParaRPr sz="2700" b="1" i="0" u="none" strike="noStrike" cap="none" dirty="0">
              <a:solidFill>
                <a:schemeClr val="dk1"/>
              </a:solidFill>
              <a:latin typeface="PT Sans"/>
              <a:ea typeface="PT Sans"/>
              <a:cs typeface="PT Sans"/>
              <a:sym typeface="PT Sans"/>
            </a:endParaRPr>
          </a:p>
        </p:txBody>
      </p:sp>
      <p:sp>
        <p:nvSpPr>
          <p:cNvPr id="140" name="Shape 140"/>
          <p:cNvSpPr txBox="1">
            <a:spLocks noGrp="1"/>
          </p:cNvSpPr>
          <p:nvPr>
            <p:ph type="sldNum" idx="12"/>
          </p:nvPr>
        </p:nvSpPr>
        <p:spPr>
          <a:xfrm>
            <a:off x="5830950" y="4683275"/>
            <a:ext cx="2433600" cy="273900"/>
          </a:xfrm>
          <a:prstGeom prst="rect">
            <a:avLst/>
          </a:prstGeom>
        </p:spPr>
        <p:txBody>
          <a:bodyPr spcFirstLastPara="1" wrap="square" lIns="68575" tIns="34275" rIns="68575" bIns="34275" anchor="t" anchorCtr="0">
            <a:noAutofit/>
          </a:bodyPr>
          <a:lstStyle/>
          <a:p>
            <a:pPr marL="0" lvl="0" indent="0" rtl="0">
              <a:spcBef>
                <a:spcPts val="0"/>
              </a:spcBef>
              <a:spcAft>
                <a:spcPts val="0"/>
              </a:spcAft>
              <a:buNone/>
            </a:pPr>
            <a:r>
              <a:rPr lang="en"/>
              <a:t>2018 IC Design Presentation</a:t>
            </a:r>
            <a:endParaRPr sz="1400">
              <a:solidFill>
                <a:srgbClr val="7F7F7F"/>
              </a:solidFill>
              <a:latin typeface="Avenir"/>
              <a:ea typeface="Avenir"/>
              <a:cs typeface="Avenir"/>
              <a:sym typeface="Avenir"/>
            </a:endParaRPr>
          </a:p>
        </p:txBody>
      </p:sp>
      <p:sp>
        <p:nvSpPr>
          <p:cNvPr id="141" name="Shape 141"/>
          <p:cNvSpPr txBox="1">
            <a:spLocks noGrp="1"/>
          </p:cNvSpPr>
          <p:nvPr>
            <p:ph type="dt" idx="10"/>
          </p:nvPr>
        </p:nvSpPr>
        <p:spPr>
          <a:xfrm>
            <a:off x="3462276" y="4683284"/>
            <a:ext cx="2057400" cy="2739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a:t>3/2018</a:t>
            </a:r>
            <a:endParaRPr sz="1400">
              <a:latin typeface="Avenir"/>
              <a:ea typeface="Avenir"/>
              <a:cs typeface="Avenir"/>
              <a:sym typeface="Avenir"/>
            </a:endParaRPr>
          </a:p>
        </p:txBody>
      </p:sp>
      <p:sp>
        <p:nvSpPr>
          <p:cNvPr id="142" name="Shape 142"/>
          <p:cNvSpPr/>
          <p:nvPr/>
        </p:nvSpPr>
        <p:spPr>
          <a:xfrm>
            <a:off x="692675" y="5503525"/>
            <a:ext cx="3198000" cy="1444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r>
              <a:rPr lang="en"/>
              <a:t>Overkill Exhaust Picture</a:t>
            </a:r>
            <a:endParaRPr/>
          </a:p>
        </p:txBody>
      </p:sp>
      <p:pic>
        <p:nvPicPr>
          <p:cNvPr id="143" name="Shape 143"/>
          <p:cNvPicPr preferRelativeResize="0"/>
          <p:nvPr/>
        </p:nvPicPr>
        <p:blipFill>
          <a:blip r:embed="rId3">
            <a:alphaModFix/>
          </a:blip>
          <a:stretch>
            <a:fillRect/>
          </a:stretch>
        </p:blipFill>
        <p:spPr>
          <a:xfrm>
            <a:off x="529936" y="457200"/>
            <a:ext cx="8084128" cy="4054801"/>
          </a:xfrm>
          <a:prstGeom prst="rect">
            <a:avLst/>
          </a:prstGeom>
          <a:noFill/>
          <a:ln>
            <a:noFill/>
          </a:ln>
        </p:spPr>
      </p:pic>
      <p:sp>
        <p:nvSpPr>
          <p:cNvPr id="2" name="Oval 1"/>
          <p:cNvSpPr/>
          <p:nvPr/>
        </p:nvSpPr>
        <p:spPr>
          <a:xfrm>
            <a:off x="2574800" y="1514540"/>
            <a:ext cx="457200" cy="4557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379218" y="1349654"/>
            <a:ext cx="365449" cy="3297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115497" y="1128612"/>
            <a:ext cx="336928" cy="3306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074365" y="1128612"/>
            <a:ext cx="375489" cy="38530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17166" y="1421004"/>
            <a:ext cx="457200" cy="455774"/>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377875" y="916799"/>
            <a:ext cx="329698" cy="505988"/>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707935" y="494455"/>
            <a:ext cx="1797627" cy="307777"/>
          </a:xfrm>
          <a:prstGeom prst="rect">
            <a:avLst/>
          </a:prstGeom>
          <a:solidFill>
            <a:schemeClr val="bg1"/>
          </a:solidFill>
          <a:ln w="25400">
            <a:solidFill>
              <a:srgbClr val="FF0000"/>
            </a:solidFill>
          </a:ln>
        </p:spPr>
        <p:txBody>
          <a:bodyPr wrap="square" rtlCol="0">
            <a:spAutoFit/>
          </a:bodyPr>
          <a:lstStyle/>
          <a:p>
            <a:r>
              <a:rPr lang="en-US" dirty="0" smtClean="0"/>
              <a:t>Bogey Contributions</a:t>
            </a:r>
            <a:endParaRPr lang="en-US" dirty="0"/>
          </a:p>
        </p:txBody>
      </p:sp>
      <p:sp>
        <p:nvSpPr>
          <p:cNvPr id="14" name="TextBox 13"/>
          <p:cNvSpPr txBox="1"/>
          <p:nvPr/>
        </p:nvSpPr>
        <p:spPr>
          <a:xfrm>
            <a:off x="6347638" y="850511"/>
            <a:ext cx="2535230" cy="307777"/>
          </a:xfrm>
          <a:prstGeom prst="rect">
            <a:avLst/>
          </a:prstGeom>
          <a:solidFill>
            <a:schemeClr val="bg1"/>
          </a:solidFill>
          <a:ln w="25400">
            <a:solidFill>
              <a:srgbClr val="00B050"/>
            </a:solidFill>
          </a:ln>
        </p:spPr>
        <p:txBody>
          <a:bodyPr wrap="square" rtlCol="0">
            <a:spAutoFit/>
          </a:bodyPr>
          <a:lstStyle/>
          <a:p>
            <a:r>
              <a:rPr lang="en-US" dirty="0" smtClean="0"/>
              <a:t>Intake/Exhaust Contributions</a:t>
            </a:r>
            <a:endParaRPr lang="en-US" dirty="0"/>
          </a:p>
        </p:txBody>
      </p:sp>
      <p:sp>
        <p:nvSpPr>
          <p:cNvPr id="15" name="TextBox 14"/>
          <p:cNvSpPr txBox="1"/>
          <p:nvPr/>
        </p:nvSpPr>
        <p:spPr>
          <a:xfrm>
            <a:off x="6707936" y="1227161"/>
            <a:ext cx="1797627" cy="307777"/>
          </a:xfrm>
          <a:prstGeom prst="rect">
            <a:avLst/>
          </a:prstGeom>
          <a:solidFill>
            <a:schemeClr val="bg1"/>
          </a:solidFill>
          <a:ln w="25400">
            <a:solidFill>
              <a:srgbClr val="FFC000"/>
            </a:solidFill>
          </a:ln>
        </p:spPr>
        <p:txBody>
          <a:bodyPr wrap="square" rtlCol="0">
            <a:spAutoFit/>
          </a:bodyPr>
          <a:lstStyle/>
          <a:p>
            <a:r>
              <a:rPr lang="en-US" dirty="0" smtClean="0"/>
              <a:t>Track Contributions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ctrTitle"/>
          </p:nvPr>
        </p:nvSpPr>
        <p:spPr>
          <a:xfrm>
            <a:off x="4090600" y="407700"/>
            <a:ext cx="3097800" cy="547200"/>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chemeClr val="dk1"/>
              </a:buClr>
              <a:buFont typeface="PT Sans"/>
              <a:buNone/>
            </a:pPr>
            <a:r>
              <a:rPr lang="en" sz="2700"/>
              <a:t>Intake Solution:</a:t>
            </a:r>
            <a:endParaRPr sz="2700" b="1" i="0" u="none" strike="noStrike" cap="none">
              <a:solidFill>
                <a:schemeClr val="dk1"/>
              </a:solidFill>
              <a:latin typeface="PT Sans"/>
              <a:ea typeface="PT Sans"/>
              <a:cs typeface="PT Sans"/>
              <a:sym typeface="PT Sans"/>
            </a:endParaRPr>
          </a:p>
        </p:txBody>
      </p:sp>
      <p:sp>
        <p:nvSpPr>
          <p:cNvPr id="149" name="Shape 149"/>
          <p:cNvSpPr txBox="1">
            <a:spLocks noGrp="1"/>
          </p:cNvSpPr>
          <p:nvPr>
            <p:ph type="subTitle" idx="1"/>
          </p:nvPr>
        </p:nvSpPr>
        <p:spPr>
          <a:xfrm>
            <a:off x="4090600" y="1196500"/>
            <a:ext cx="4648500" cy="2628600"/>
          </a:xfrm>
          <a:prstGeom prst="rect">
            <a:avLst/>
          </a:prstGeom>
          <a:noFill/>
          <a:ln>
            <a:noFill/>
          </a:ln>
        </p:spPr>
        <p:txBody>
          <a:bodyPr spcFirstLastPara="1" wrap="square" lIns="68575" tIns="34275" rIns="68575" bIns="34275" anchor="t" anchorCtr="0">
            <a:noAutofit/>
          </a:bodyPr>
          <a:lstStyle/>
          <a:p>
            <a:pPr marL="254000" lvl="0" indent="-241300" algn="l" rtl="0">
              <a:lnSpc>
                <a:spcPct val="115000"/>
              </a:lnSpc>
              <a:spcBef>
                <a:spcPts val="0"/>
              </a:spcBef>
              <a:spcAft>
                <a:spcPts val="0"/>
              </a:spcAft>
              <a:buClr>
                <a:srgbClr val="FCCE01"/>
              </a:buClr>
              <a:buSzPts val="2000"/>
              <a:buFont typeface="Arial"/>
              <a:buChar char="•"/>
            </a:pPr>
            <a:r>
              <a:rPr lang="en" sz="2000"/>
              <a:t>Intake Quarter Wave Resonator</a:t>
            </a:r>
            <a:endParaRPr sz="2000"/>
          </a:p>
          <a:p>
            <a:pPr marL="520700" lvl="1" indent="-190500" algn="l" rtl="0">
              <a:lnSpc>
                <a:spcPct val="115000"/>
              </a:lnSpc>
              <a:spcBef>
                <a:spcPts val="0"/>
              </a:spcBef>
              <a:spcAft>
                <a:spcPts val="0"/>
              </a:spcAft>
              <a:buClr>
                <a:srgbClr val="FCCE01"/>
              </a:buClr>
              <a:buSzPts val="2000"/>
              <a:buChar char="•"/>
            </a:pPr>
            <a:r>
              <a:rPr lang="en" sz="2000"/>
              <a:t>Tuned to 265 Hz </a:t>
            </a:r>
            <a:endParaRPr sz="2000"/>
          </a:p>
          <a:p>
            <a:pPr marL="520700" lvl="1" indent="-190500" algn="l" rtl="0">
              <a:lnSpc>
                <a:spcPct val="115000"/>
              </a:lnSpc>
              <a:spcBef>
                <a:spcPts val="0"/>
              </a:spcBef>
              <a:spcAft>
                <a:spcPts val="0"/>
              </a:spcAft>
              <a:buClr>
                <a:srgbClr val="FCCE01"/>
              </a:buClr>
              <a:buSzPts val="2000"/>
              <a:buChar char="•"/>
            </a:pPr>
            <a:r>
              <a:rPr lang="en" sz="2000"/>
              <a:t>Heating elements used to combat temperature induced performance fluctuations</a:t>
            </a:r>
            <a:endParaRPr sz="2000"/>
          </a:p>
          <a:p>
            <a:pPr marL="520700" lvl="1" indent="-190500" algn="l" rtl="0">
              <a:lnSpc>
                <a:spcPct val="115000"/>
              </a:lnSpc>
              <a:spcBef>
                <a:spcPts val="0"/>
              </a:spcBef>
              <a:spcAft>
                <a:spcPts val="0"/>
              </a:spcAft>
              <a:buClr>
                <a:srgbClr val="FCCE01"/>
              </a:buClr>
              <a:buSzPts val="2000"/>
              <a:buChar char="•"/>
            </a:pPr>
            <a:r>
              <a:rPr lang="en" sz="2000"/>
              <a:t>Improvement of 3.1 dBA at 265 Hz</a:t>
            </a:r>
            <a:endParaRPr sz="2000"/>
          </a:p>
        </p:txBody>
      </p:sp>
      <p:sp>
        <p:nvSpPr>
          <p:cNvPr id="150" name="Shape 150"/>
          <p:cNvSpPr txBox="1">
            <a:spLocks noGrp="1"/>
          </p:cNvSpPr>
          <p:nvPr>
            <p:ph type="sldNum" idx="12"/>
          </p:nvPr>
        </p:nvSpPr>
        <p:spPr>
          <a:xfrm>
            <a:off x="5830950" y="4683275"/>
            <a:ext cx="2433600" cy="273900"/>
          </a:xfrm>
          <a:prstGeom prst="rect">
            <a:avLst/>
          </a:prstGeom>
        </p:spPr>
        <p:txBody>
          <a:bodyPr spcFirstLastPara="1" wrap="square" lIns="68575" tIns="34275" rIns="68575" bIns="34275" anchor="t" anchorCtr="0">
            <a:noAutofit/>
          </a:bodyPr>
          <a:lstStyle/>
          <a:p>
            <a:pPr marL="0" lvl="0" indent="0" rtl="0">
              <a:spcBef>
                <a:spcPts val="0"/>
              </a:spcBef>
              <a:spcAft>
                <a:spcPts val="0"/>
              </a:spcAft>
              <a:buNone/>
            </a:pPr>
            <a:r>
              <a:rPr lang="en"/>
              <a:t>2018 IC Design Presentation</a:t>
            </a:r>
            <a:endParaRPr sz="1400">
              <a:solidFill>
                <a:srgbClr val="7F7F7F"/>
              </a:solidFill>
              <a:latin typeface="Avenir"/>
              <a:ea typeface="Avenir"/>
              <a:cs typeface="Avenir"/>
              <a:sym typeface="Avenir"/>
            </a:endParaRPr>
          </a:p>
        </p:txBody>
      </p:sp>
      <p:sp>
        <p:nvSpPr>
          <p:cNvPr id="151" name="Shape 151"/>
          <p:cNvSpPr txBox="1">
            <a:spLocks noGrp="1"/>
          </p:cNvSpPr>
          <p:nvPr>
            <p:ph type="dt" idx="10"/>
          </p:nvPr>
        </p:nvSpPr>
        <p:spPr>
          <a:xfrm>
            <a:off x="3462276" y="4683284"/>
            <a:ext cx="2057400" cy="2739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a:t>3/2018</a:t>
            </a:r>
            <a:endParaRPr sz="1400">
              <a:latin typeface="Avenir"/>
              <a:ea typeface="Avenir"/>
              <a:cs typeface="Avenir"/>
              <a:sym typeface="Avenir"/>
            </a:endParaRPr>
          </a:p>
        </p:txBody>
      </p:sp>
      <p:pic>
        <p:nvPicPr>
          <p:cNvPr id="152" name="Shape 152"/>
          <p:cNvPicPr preferRelativeResize="0"/>
          <p:nvPr/>
        </p:nvPicPr>
        <p:blipFill>
          <a:blip r:embed="rId3">
            <a:alphaModFix/>
          </a:blip>
          <a:stretch>
            <a:fillRect/>
          </a:stretch>
        </p:blipFill>
        <p:spPr>
          <a:xfrm>
            <a:off x="722275" y="166625"/>
            <a:ext cx="2433601" cy="4326482"/>
          </a:xfrm>
          <a:prstGeom prst="rect">
            <a:avLst/>
          </a:prstGeom>
          <a:noFill/>
          <a:ln w="9525" cap="flat" cmpd="sng">
            <a:solidFill>
              <a:srgbClr val="434343"/>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1257</Words>
  <Application>Microsoft Office PowerPoint</Application>
  <PresentationFormat>On-screen Show (16:9)</PresentationFormat>
  <Paragraphs>209</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PT Sans</vt:lpstr>
      <vt:lpstr>Times New Roman</vt:lpstr>
      <vt:lpstr>Calibri</vt:lpstr>
      <vt:lpstr>Avenir</vt:lpstr>
      <vt:lpstr>Arial</vt:lpstr>
      <vt:lpstr>Office Theme</vt:lpstr>
      <vt:lpstr>PowerPoint Presentation</vt:lpstr>
      <vt:lpstr>Agenda</vt:lpstr>
      <vt:lpstr>Competition Snowmobile</vt:lpstr>
      <vt:lpstr>Engine Calibration Development</vt:lpstr>
      <vt:lpstr>Tuning With MoTec </vt:lpstr>
      <vt:lpstr>Emissions</vt:lpstr>
      <vt:lpstr> Noise Reduction Strategy:  Sound Profile Characterization</vt:lpstr>
      <vt:lpstr> Overkill Results:</vt:lpstr>
      <vt:lpstr>Intake Solution:</vt:lpstr>
      <vt:lpstr>Exhaust Solution:</vt:lpstr>
      <vt:lpstr>Track/Skid Solution:</vt:lpstr>
      <vt:lpstr>Overall Noise Reduction: 1.5 dBA</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Lab Admin</dc:creator>
  <cp:lastModifiedBy>Lab Admin</cp:lastModifiedBy>
  <cp:revision>7</cp:revision>
  <dcterms:modified xsi:type="dcterms:W3CDTF">2018-03-08T13:10:05Z</dcterms:modified>
</cp:coreProperties>
</file>