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 id="2147483665" r:id="rId2"/>
  </p:sldMasterIdLst>
  <p:notesMasterIdLst>
    <p:notesMasterId r:id="rId1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Lst>
  <p:sldSz cx="9144000" cy="5143500" type="screen16x9"/>
  <p:notesSz cx="6858000" cy="9144000"/>
  <p:embeddedFontLst>
    <p:embeddedFont>
      <p:font typeface="PT Sans" charset="0"/>
      <p:regular r:id="rId16"/>
      <p:bold r:id="rId17"/>
      <p:italic r:id="rId18"/>
      <p:boldItalic r:id="rId19"/>
    </p:embeddedFont>
    <p:embeddedFont>
      <p:font typeface="Calibri"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778" y="-67"/>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Clr>
                <a:schemeClr val="dk1"/>
              </a:buClr>
              <a:buSzPct val="110000"/>
              <a:buFont typeface="Arial"/>
              <a:buNone/>
            </a:pPr>
            <a:r>
              <a:rPr lang="en" sz="1000"/>
              <a:t>Oral Design Presentation Description</a:t>
            </a:r>
          </a:p>
          <a:p>
            <a:pPr lvl="0">
              <a:spcBef>
                <a:spcPts val="0"/>
              </a:spcBef>
              <a:buClr>
                <a:schemeClr val="dk1"/>
              </a:buClr>
              <a:buSzPct val="110000"/>
              <a:buFont typeface="Arial"/>
              <a:buNone/>
            </a:pPr>
            <a:r>
              <a:rPr lang="en" sz="1000"/>
              <a:t>A ten (10) minute oral presentation of the rationale and approach to the conversion is required, followed by a five (5) minute question and answer period. The presentation should state clearly how your modified snowmobile addresses the needs of snowmobilers </a:t>
            </a:r>
            <a:r>
              <a:rPr lang="en" sz="1000" b="1"/>
              <a:t>(performance)</a:t>
            </a:r>
            <a:r>
              <a:rPr lang="en" sz="1000"/>
              <a:t>, environmentalists/land managers/regulatory agencies </a:t>
            </a:r>
            <a:r>
              <a:rPr lang="en" sz="1000" b="1"/>
              <a:t>(noise and emissions)</a:t>
            </a:r>
            <a:r>
              <a:rPr lang="en" sz="1000"/>
              <a:t>, and snowmobile dealers/outfitters </a:t>
            </a:r>
            <a:r>
              <a:rPr lang="en" sz="1000" b="1"/>
              <a:t>(cost, durability, resale value)</a:t>
            </a:r>
            <a:r>
              <a:rPr lang="en" sz="1000"/>
              <a:t>. Your presentation should focus on how your snowmobile will economically and practically reduce the impact that snowmobiles have on the environment. The presentation will be judged on content, format, and delivery. All statements must be backed up with test results and science. This is a marketing delivery that must be based on FACTS.</a:t>
            </a:r>
          </a:p>
          <a:p>
            <a:pPr lvl="0">
              <a:spcBef>
                <a:spcPts val="0"/>
              </a:spcBef>
              <a:buClr>
                <a:schemeClr val="dk1"/>
              </a:buClr>
              <a:buSzPct val="110000"/>
              <a:buFont typeface="Arial"/>
              <a:buNone/>
            </a:pPr>
            <a:r>
              <a:rPr lang="en" sz="1000"/>
              <a:t>Each team is required to submit an electronic copy of their oral design presentation to competition organizers at the end of the presentation. Electronic copies may be submitted on a CD or data stick. Teams that fail to provide an electronic copy of their oral presentation will receive zero (0) points for this event. This requirement will be strictly enforced!</a:t>
            </a:r>
          </a:p>
          <a:p>
            <a:pPr lvl="0">
              <a:spcBef>
                <a:spcPts val="0"/>
              </a:spcBef>
              <a:buNone/>
            </a:pPr>
            <a:endParaRPr sz="1000"/>
          </a:p>
          <a:p>
            <a:pPr lvl="0">
              <a:spcBef>
                <a:spcPts val="0"/>
              </a:spcBef>
              <a:buClr>
                <a:schemeClr val="dk1"/>
              </a:buClr>
              <a:buSzPct val="110000"/>
              <a:buFont typeface="Arial"/>
              <a:buNone/>
            </a:pPr>
            <a:r>
              <a:rPr lang="en" sz="1000"/>
              <a:t>Oral Design Presentation Scoring</a:t>
            </a:r>
          </a:p>
          <a:p>
            <a:pPr lvl="0">
              <a:spcBef>
                <a:spcPts val="0"/>
              </a:spcBef>
              <a:buClr>
                <a:schemeClr val="dk1"/>
              </a:buClr>
              <a:buSzPct val="110000"/>
              <a:buFont typeface="Arial"/>
              <a:buNone/>
            </a:pPr>
            <a:r>
              <a:rPr lang="en" sz="1000"/>
              <a:t>Oral design presentation judges will include snowmobilers, environmentalists, land managers, and engineers. A sample oral design presentation judging form is located in the Rules Appendix. The average of the judges’ scores for each team will equal the points awarded to that team on a 100-point scale weighted as described in the sample judging form. The minimum performance level for this event is presenting the oral design presentation. If the average of the judges’ presentation score is less than 5 points, the team will receive the minimum performance</a:t>
            </a:r>
          </a:p>
          <a:p>
            <a:pPr lvl="0">
              <a:spcBef>
                <a:spcPts val="0"/>
              </a:spcBef>
              <a:buClr>
                <a:schemeClr val="dk1"/>
              </a:buClr>
              <a:buSzPct val="110000"/>
              <a:buFont typeface="Arial"/>
              <a:buNone/>
            </a:pPr>
            <a:r>
              <a:rPr lang="en" sz="1000"/>
              <a:t>level score of 5 points.</a:t>
            </a:r>
          </a:p>
          <a:p>
            <a:pPr lvl="0">
              <a:spcBef>
                <a:spcPts val="0"/>
              </a:spcBef>
              <a:buClr>
                <a:schemeClr val="dk1"/>
              </a:buClr>
              <a:buFont typeface="Arial"/>
              <a:buNone/>
            </a:pPr>
            <a:endParaRPr sz="1000"/>
          </a:p>
          <a:p>
            <a:pPr lvl="0">
              <a:spcBef>
                <a:spcPts val="0"/>
              </a:spcBef>
              <a:buClr>
                <a:schemeClr val="dk1"/>
              </a:buClr>
              <a:buSzPct val="110000"/>
              <a:buFont typeface="Arial"/>
              <a:buNone/>
            </a:pPr>
            <a:r>
              <a:rPr lang="en" sz="1000"/>
              <a:t>Score the following categories on the basis of 0-12.5 points each according to the following scale (any number or fraction</a:t>
            </a:r>
          </a:p>
          <a:p>
            <a:pPr lvl="0">
              <a:spcBef>
                <a:spcPts val="0"/>
              </a:spcBef>
              <a:buClr>
                <a:schemeClr val="dk1"/>
              </a:buClr>
              <a:buSzPct val="110000"/>
              <a:buFont typeface="Arial"/>
              <a:buNone/>
            </a:pPr>
            <a:r>
              <a:rPr lang="en" sz="1000"/>
              <a:t>along this scale may be used).</a:t>
            </a:r>
          </a:p>
          <a:p>
            <a:pPr lvl="0">
              <a:spcBef>
                <a:spcPts val="0"/>
              </a:spcBef>
              <a:buClr>
                <a:schemeClr val="dk1"/>
              </a:buClr>
              <a:buSzPct val="110000"/>
              <a:buFont typeface="Arial"/>
              <a:buNone/>
            </a:pPr>
            <a:r>
              <a:rPr lang="en" sz="1000"/>
              <a:t>0 = inadequate or no attempt</a:t>
            </a:r>
          </a:p>
          <a:p>
            <a:pPr lvl="0">
              <a:spcBef>
                <a:spcPts val="0"/>
              </a:spcBef>
              <a:buClr>
                <a:schemeClr val="dk1"/>
              </a:buClr>
              <a:buSzPct val="110000"/>
              <a:buFont typeface="Arial"/>
              <a:buNone/>
            </a:pPr>
            <a:r>
              <a:rPr lang="en" sz="1000"/>
              <a:t>2.5 = attempted but below expectation</a:t>
            </a:r>
          </a:p>
          <a:p>
            <a:pPr lvl="0">
              <a:spcBef>
                <a:spcPts val="0"/>
              </a:spcBef>
              <a:buClr>
                <a:schemeClr val="dk1"/>
              </a:buClr>
              <a:buSzPct val="110000"/>
              <a:buFont typeface="Arial"/>
              <a:buNone/>
            </a:pPr>
            <a:r>
              <a:rPr lang="en" sz="1000"/>
              <a:t>5 = average or expected</a:t>
            </a:r>
          </a:p>
          <a:p>
            <a:pPr lvl="0">
              <a:spcBef>
                <a:spcPts val="0"/>
              </a:spcBef>
              <a:buClr>
                <a:schemeClr val="dk1"/>
              </a:buClr>
              <a:buSzPct val="110000"/>
              <a:buFont typeface="Arial"/>
              <a:buNone/>
            </a:pPr>
            <a:r>
              <a:rPr lang="en" sz="1000"/>
              <a:t>7.5 = above average but still lacking</a:t>
            </a:r>
          </a:p>
          <a:p>
            <a:pPr lvl="0">
              <a:spcBef>
                <a:spcPts val="0"/>
              </a:spcBef>
              <a:buClr>
                <a:schemeClr val="dk1"/>
              </a:buClr>
              <a:buSzPct val="110000"/>
              <a:buFont typeface="Arial"/>
              <a:buNone/>
            </a:pPr>
            <a:r>
              <a:rPr lang="en" sz="1000"/>
              <a:t>10 = excellent, meets intent</a:t>
            </a:r>
          </a:p>
          <a:p>
            <a:pPr lvl="0">
              <a:spcBef>
                <a:spcPts val="0"/>
              </a:spcBef>
              <a:buClr>
                <a:schemeClr val="dk1"/>
              </a:buClr>
              <a:buSzPct val="110000"/>
              <a:buFont typeface="Arial"/>
              <a:buNone/>
            </a:pPr>
            <a:r>
              <a:rPr lang="en" sz="1000"/>
              <a:t>12.5 = extraordinary, far exceeds expectations</a:t>
            </a:r>
          </a:p>
          <a:p>
            <a:pPr lvl="0">
              <a:spcBef>
                <a:spcPts val="0"/>
              </a:spcBef>
              <a:buClr>
                <a:schemeClr val="dk1"/>
              </a:buClr>
              <a:buFont typeface="Arial"/>
              <a:buNone/>
            </a:pPr>
            <a:endParaRPr sz="1000"/>
          </a:p>
          <a:p>
            <a:pPr lvl="0">
              <a:spcBef>
                <a:spcPts val="0"/>
              </a:spcBef>
              <a:buClr>
                <a:schemeClr val="dk1"/>
              </a:buClr>
              <a:buSzPct val="110000"/>
              <a:buFont typeface="Arial"/>
              <a:buNone/>
            </a:pPr>
            <a:r>
              <a:rPr lang="en" sz="1000"/>
              <a:t>_______ CONTENT </a:t>
            </a:r>
            <a:r>
              <a:rPr lang="en" sz="1000" b="1"/>
              <a:t>(Design Process)</a:t>
            </a:r>
            <a:r>
              <a:rPr lang="en" sz="1000"/>
              <a:t>: Does the presentation describe how the team designed their</a:t>
            </a:r>
          </a:p>
          <a:p>
            <a:pPr lvl="0">
              <a:spcBef>
                <a:spcPts val="0"/>
              </a:spcBef>
              <a:buClr>
                <a:schemeClr val="dk1"/>
              </a:buClr>
              <a:buSzPct val="110000"/>
              <a:buFont typeface="Arial"/>
              <a:buNone/>
            </a:pPr>
            <a:r>
              <a:rPr lang="en" sz="1000"/>
              <a:t>snowmobile? Did the team have clear objectives as to the decisions they made in designing their</a:t>
            </a:r>
          </a:p>
          <a:p>
            <a:pPr lvl="0">
              <a:spcBef>
                <a:spcPts val="0"/>
              </a:spcBef>
              <a:buClr>
                <a:schemeClr val="dk1"/>
              </a:buClr>
              <a:buSzPct val="110000"/>
              <a:buFont typeface="Arial"/>
              <a:buNone/>
            </a:pPr>
            <a:r>
              <a:rPr lang="en" sz="1000"/>
              <a:t>snowmobile?</a:t>
            </a:r>
          </a:p>
          <a:p>
            <a:pPr lvl="0">
              <a:spcBef>
                <a:spcPts val="0"/>
              </a:spcBef>
              <a:buClr>
                <a:schemeClr val="dk1"/>
              </a:buClr>
              <a:buFont typeface="Arial"/>
              <a:buNone/>
            </a:pPr>
            <a:endParaRPr sz="1000"/>
          </a:p>
          <a:p>
            <a:pPr lvl="0">
              <a:spcBef>
                <a:spcPts val="0"/>
              </a:spcBef>
              <a:buClr>
                <a:schemeClr val="dk1"/>
              </a:buClr>
              <a:buSzPct val="110000"/>
              <a:buFont typeface="Arial"/>
              <a:buNone/>
            </a:pPr>
            <a:r>
              <a:rPr lang="en" sz="1000"/>
              <a:t>_______ CONTENT </a:t>
            </a:r>
            <a:r>
              <a:rPr lang="en" sz="1000" b="1"/>
              <a:t>(Innovation)</a:t>
            </a:r>
            <a:r>
              <a:rPr lang="en" sz="1000"/>
              <a:t>: Did the team take an innovative approach in their design or were there any innovative features in their snowmobile compared to current snowmobiles on the market today.</a:t>
            </a:r>
          </a:p>
          <a:p>
            <a:pPr lvl="0">
              <a:spcBef>
                <a:spcPts val="0"/>
              </a:spcBef>
              <a:buClr>
                <a:schemeClr val="dk1"/>
              </a:buClr>
              <a:buFont typeface="Arial"/>
              <a:buNone/>
            </a:pPr>
            <a:endParaRPr sz="1000"/>
          </a:p>
          <a:p>
            <a:pPr lvl="0">
              <a:spcBef>
                <a:spcPts val="0"/>
              </a:spcBef>
              <a:buClr>
                <a:schemeClr val="dk1"/>
              </a:buClr>
              <a:buSzPct val="110000"/>
              <a:buFont typeface="Arial"/>
              <a:buNone/>
            </a:pPr>
            <a:r>
              <a:rPr lang="en" sz="1000"/>
              <a:t>_______ CONTENT</a:t>
            </a:r>
            <a:r>
              <a:rPr lang="en" sz="1000" b="1"/>
              <a:t> (Emissions, Noise, and Fuel Economy)</a:t>
            </a:r>
            <a:r>
              <a:rPr lang="en" sz="1000"/>
              <a:t>: Did the team address the highest priority goals of the Challenge: Emissions, Noise, and Fuel Economy?</a:t>
            </a:r>
          </a:p>
          <a:p>
            <a:pPr lvl="0">
              <a:spcBef>
                <a:spcPts val="0"/>
              </a:spcBef>
              <a:buClr>
                <a:schemeClr val="dk1"/>
              </a:buClr>
              <a:buFont typeface="Arial"/>
              <a:buNone/>
            </a:pPr>
            <a:endParaRPr sz="1000"/>
          </a:p>
          <a:p>
            <a:pPr lvl="0">
              <a:spcBef>
                <a:spcPts val="0"/>
              </a:spcBef>
              <a:buClr>
                <a:schemeClr val="dk1"/>
              </a:buClr>
              <a:buSzPct val="110000"/>
              <a:buFont typeface="Arial"/>
              <a:buNone/>
            </a:pPr>
            <a:r>
              <a:rPr lang="en" sz="1000"/>
              <a:t>_______ CONTENT</a:t>
            </a:r>
            <a:r>
              <a:rPr lang="en" sz="1000" b="1"/>
              <a:t> (Test results)</a:t>
            </a:r>
            <a:r>
              <a:rPr lang="en" sz="1000"/>
              <a:t>: Are test results given for all of the “claims” made about the modified snowmobile? Is the presentation based on “good science” (as opposed to a slick sales job)? Is data provided to support all conclusions?</a:t>
            </a:r>
          </a:p>
          <a:p>
            <a:pPr lvl="0">
              <a:spcBef>
                <a:spcPts val="0"/>
              </a:spcBef>
              <a:buClr>
                <a:schemeClr val="dk1"/>
              </a:buClr>
              <a:buFont typeface="Arial"/>
              <a:buNone/>
            </a:pPr>
            <a:endParaRPr sz="1000"/>
          </a:p>
          <a:p>
            <a:pPr lvl="0">
              <a:spcBef>
                <a:spcPts val="0"/>
              </a:spcBef>
              <a:buClr>
                <a:schemeClr val="dk1"/>
              </a:buClr>
              <a:buSzPct val="110000"/>
              <a:buFont typeface="Arial"/>
              <a:buNone/>
            </a:pPr>
            <a:r>
              <a:rPr lang="en" sz="1000"/>
              <a:t>_______ ORGANIZATION: Were the concepts presented in a logical order progressing from basic</a:t>
            </a:r>
          </a:p>
          <a:p>
            <a:pPr lvl="0">
              <a:spcBef>
                <a:spcPts val="0"/>
              </a:spcBef>
              <a:buClr>
                <a:schemeClr val="dk1"/>
              </a:buClr>
              <a:buSzPct val="110000"/>
              <a:buFont typeface="Arial"/>
              <a:buNone/>
            </a:pPr>
            <a:r>
              <a:rPr lang="en" sz="1000"/>
              <a:t>concept and showing how the engineering accomplished the concept? Was it clear to the audience</a:t>
            </a:r>
          </a:p>
          <a:p>
            <a:pPr lvl="0">
              <a:spcBef>
                <a:spcPts val="0"/>
              </a:spcBef>
              <a:buClr>
                <a:schemeClr val="dk1"/>
              </a:buClr>
              <a:buSzPct val="110000"/>
              <a:buFont typeface="Arial"/>
              <a:buNone/>
            </a:pPr>
            <a:r>
              <a:rPr lang="en" sz="1000"/>
              <a:t>what was to be presented and what was coming next? Were distinct introduction and overviews as</a:t>
            </a:r>
          </a:p>
          <a:p>
            <a:pPr lvl="0">
              <a:spcBef>
                <a:spcPts val="0"/>
              </a:spcBef>
              <a:buClr>
                <a:schemeClr val="dk1"/>
              </a:buClr>
              <a:buSzPct val="110000"/>
              <a:buFont typeface="Arial"/>
              <a:buNone/>
            </a:pPr>
            <a:r>
              <a:rPr lang="en" sz="1000"/>
              <a:t>well as summary and conclusions given?</a:t>
            </a:r>
          </a:p>
          <a:p>
            <a:pPr lvl="0">
              <a:spcBef>
                <a:spcPts val="0"/>
              </a:spcBef>
              <a:buClr>
                <a:schemeClr val="dk1"/>
              </a:buClr>
              <a:buFont typeface="Arial"/>
              <a:buNone/>
            </a:pPr>
            <a:endParaRPr sz="1000"/>
          </a:p>
          <a:p>
            <a:pPr lvl="0">
              <a:spcBef>
                <a:spcPts val="0"/>
              </a:spcBef>
              <a:buClr>
                <a:schemeClr val="dk1"/>
              </a:buClr>
              <a:buSzPct val="110000"/>
              <a:buFont typeface="Arial"/>
              <a:buNone/>
            </a:pPr>
            <a:r>
              <a:rPr lang="en" sz="1000"/>
              <a:t>_______ VISUAL AIDS: Were visual aids used? Was the text readable? Were illustrations, graphs, and tables clearly explained? Were the visual aids effective?</a:t>
            </a:r>
          </a:p>
          <a:p>
            <a:pPr lvl="0">
              <a:spcBef>
                <a:spcPts val="0"/>
              </a:spcBef>
              <a:buClr>
                <a:schemeClr val="dk1"/>
              </a:buClr>
              <a:buFont typeface="Arial"/>
              <a:buNone/>
            </a:pPr>
            <a:endParaRPr sz="1000"/>
          </a:p>
          <a:p>
            <a:pPr lvl="0">
              <a:spcBef>
                <a:spcPts val="0"/>
              </a:spcBef>
              <a:buClr>
                <a:schemeClr val="dk1"/>
              </a:buClr>
              <a:buSzPct val="110000"/>
              <a:buFont typeface="Arial"/>
              <a:buNone/>
            </a:pPr>
            <a:r>
              <a:rPr lang="en" sz="1000"/>
              <a:t>_______ DELIVERY: Did the presenter speak in a clear voice? Did the presenter show enthusiasm and promote confidence in the technical aspects? Did he/she maintain eye contact?</a:t>
            </a:r>
          </a:p>
          <a:p>
            <a:pPr lvl="0">
              <a:spcBef>
                <a:spcPts val="0"/>
              </a:spcBef>
              <a:buClr>
                <a:schemeClr val="dk1"/>
              </a:buClr>
              <a:buFont typeface="Arial"/>
              <a:buNone/>
            </a:pPr>
            <a:endParaRPr sz="1000"/>
          </a:p>
          <a:p>
            <a:pPr lvl="0">
              <a:spcBef>
                <a:spcPts val="0"/>
              </a:spcBef>
              <a:buClr>
                <a:schemeClr val="dk1"/>
              </a:buClr>
              <a:buSzPct val="110000"/>
              <a:buFont typeface="Arial"/>
              <a:buNone/>
            </a:pPr>
            <a:r>
              <a:rPr lang="en" sz="1000"/>
              <a:t>_______ QUESTIONS: Did the answer illustrate that the team fully understood the question? Is there doubt that the team understood the answer? Did the team promote complete confidence in their response to the questions?</a:t>
            </a:r>
          </a:p>
          <a:p>
            <a:pPr lvl="0">
              <a:spcBef>
                <a:spcPts val="0"/>
              </a:spcBef>
              <a:buClr>
                <a:schemeClr val="dk1"/>
              </a:buClr>
              <a:buFont typeface="Arial"/>
              <a:buNone/>
            </a:pPr>
            <a:endParaRPr sz="1000"/>
          </a:p>
          <a:p>
            <a:pPr lvl="0">
              <a:spcBef>
                <a:spcPts val="0"/>
              </a:spcBef>
              <a:buClr>
                <a:schemeClr val="dk1"/>
              </a:buClr>
              <a:buSzPct val="110000"/>
              <a:buFont typeface="Arial"/>
              <a:buNone/>
            </a:pPr>
            <a:r>
              <a:rPr lang="en" sz="1000"/>
              <a:t>_______ TOTAL = PRESENTATION POINTS (100 points maximum)</a:t>
            </a:r>
          </a:p>
          <a:p>
            <a:pPr lvl="0">
              <a:spcBef>
                <a:spcPts val="0"/>
              </a:spcBef>
              <a:buClr>
                <a:schemeClr val="dk1"/>
              </a:buClr>
              <a:buFont typeface="Arial"/>
              <a:buNone/>
            </a:pPr>
            <a:endParaRPr sz="1000"/>
          </a:p>
          <a:p>
            <a:pPr lvl="0" rtl="0">
              <a:spcBef>
                <a:spcPts val="0"/>
              </a:spcBef>
              <a:buNone/>
            </a:pPr>
            <a:endParaRPr sz="1000"/>
          </a:p>
        </p:txBody>
      </p:sp>
      <p:sp>
        <p:nvSpPr>
          <p:cNvPr id="90" name="Shape 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78" name="Shape 1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88" name="Shape 1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r>
              <a:rPr lang="en" sz="1000"/>
              <a:t>Our team consists of:</a:t>
            </a:r>
          </a:p>
          <a:p>
            <a:pPr marL="457200" lvl="0" indent="-292100" rtl="0">
              <a:spcBef>
                <a:spcPts val="0"/>
              </a:spcBef>
              <a:buSzPct val="100000"/>
              <a:buChar char="●"/>
            </a:pPr>
            <a:r>
              <a:rPr lang="en" sz="1000"/>
              <a:t>24 members</a:t>
            </a:r>
          </a:p>
          <a:p>
            <a:pPr marL="914400" lvl="1" indent="-292100" rtl="0">
              <a:spcBef>
                <a:spcPts val="0"/>
              </a:spcBef>
              <a:buSzPct val="100000"/>
              <a:buChar char="○"/>
            </a:pPr>
            <a:r>
              <a:rPr lang="en" sz="1000"/>
              <a:t>With majors of mechanical, general, electrical, and computer engineering.</a:t>
            </a:r>
          </a:p>
          <a:p>
            <a:pPr marL="914400" lvl="1" indent="-292100" rtl="0">
              <a:spcBef>
                <a:spcPts val="0"/>
              </a:spcBef>
              <a:buSzPct val="100000"/>
              <a:buChar char="○"/>
            </a:pPr>
            <a:r>
              <a:rPr lang="en" sz="1000"/>
              <a:t>Also mechanical engineering technology and engineering management</a:t>
            </a:r>
          </a:p>
          <a:p>
            <a:pPr marL="457200" lvl="0" indent="-292100" rtl="0">
              <a:spcBef>
                <a:spcPts val="0"/>
              </a:spcBef>
              <a:buSzPct val="100000"/>
              <a:buChar char="●"/>
            </a:pPr>
            <a:r>
              <a:rPr lang="en" sz="1000"/>
              <a:t>We have 4 subteams</a:t>
            </a:r>
          </a:p>
          <a:p>
            <a:pPr marL="914400" lvl="1" indent="-292100" rtl="0">
              <a:spcBef>
                <a:spcPts val="0"/>
              </a:spcBef>
              <a:buSzPct val="100000"/>
              <a:buChar char="○"/>
            </a:pPr>
            <a:r>
              <a:rPr lang="en" sz="1000"/>
              <a:t>Chassis team, IC team, ZE team, and business team</a:t>
            </a:r>
          </a:p>
          <a:p>
            <a:pPr lvl="0" rtl="0">
              <a:spcBef>
                <a:spcPts val="0"/>
              </a:spcBef>
              <a:buNone/>
            </a:pPr>
            <a:endParaRPr sz="1000"/>
          </a:p>
          <a:p>
            <a:pPr lvl="0" rtl="0">
              <a:spcBef>
                <a:spcPts val="0"/>
              </a:spcBef>
              <a:buNone/>
            </a:pPr>
            <a:endParaRPr sz="1000"/>
          </a:p>
        </p:txBody>
      </p:sp>
      <p:sp>
        <p:nvSpPr>
          <p:cNvPr id="196" name="Shape 1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98" name="Shape 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Clr>
                <a:schemeClr val="dk1"/>
              </a:buClr>
              <a:buFont typeface="Arial"/>
              <a:buNone/>
            </a:pPr>
            <a:r>
              <a:rPr lang="en">
                <a:solidFill>
                  <a:schemeClr val="dk1"/>
                </a:solidFill>
              </a:rPr>
              <a:t>Our sled:</a:t>
            </a:r>
          </a:p>
          <a:p>
            <a:pPr marL="254000" lvl="0" indent="-203200" rtl="0">
              <a:lnSpc>
                <a:spcPct val="90000"/>
              </a:lnSpc>
              <a:spcBef>
                <a:spcPts val="800"/>
              </a:spcBef>
              <a:buClr>
                <a:schemeClr val="accent4"/>
              </a:buClr>
              <a:buChar char="•"/>
            </a:pPr>
            <a:r>
              <a:rPr lang="en">
                <a:solidFill>
                  <a:schemeClr val="dk1"/>
                </a:solidFill>
                <a:latin typeface="PT Sans"/>
                <a:ea typeface="PT Sans"/>
                <a:cs typeface="PT Sans"/>
                <a:sym typeface="PT Sans"/>
              </a:rPr>
              <a:t>Chassis: 2014 Yamaha Phazer</a:t>
            </a:r>
          </a:p>
          <a:p>
            <a:pPr marL="254000" lvl="0" indent="-203200" rtl="0">
              <a:lnSpc>
                <a:spcPct val="90000"/>
              </a:lnSpc>
              <a:spcBef>
                <a:spcPts val="800"/>
              </a:spcBef>
              <a:buClr>
                <a:schemeClr val="accent4"/>
              </a:buClr>
              <a:buChar char="•"/>
            </a:pPr>
            <a:r>
              <a:rPr lang="en">
                <a:solidFill>
                  <a:schemeClr val="dk1"/>
                </a:solidFill>
                <a:latin typeface="PT Sans"/>
                <a:ea typeface="PT Sans"/>
                <a:cs typeface="PT Sans"/>
                <a:sym typeface="PT Sans"/>
              </a:rPr>
              <a:t>Engine: 499 CC stock Genesis 80</a:t>
            </a:r>
          </a:p>
          <a:p>
            <a:pPr marL="520700" lvl="1" indent="-152400" rtl="0">
              <a:lnSpc>
                <a:spcPct val="90000"/>
              </a:lnSpc>
              <a:spcBef>
                <a:spcPts val="400"/>
              </a:spcBef>
              <a:buClr>
                <a:schemeClr val="accent4"/>
              </a:buClr>
              <a:buChar char="•"/>
            </a:pPr>
            <a:r>
              <a:rPr lang="en">
                <a:solidFill>
                  <a:schemeClr val="dk1"/>
                </a:solidFill>
                <a:latin typeface="PT Sans"/>
                <a:ea typeface="PT Sans"/>
                <a:cs typeface="PT Sans"/>
                <a:sym typeface="PT Sans"/>
              </a:rPr>
              <a:t>Four-Stroke</a:t>
            </a:r>
          </a:p>
          <a:p>
            <a:pPr marL="520700" lvl="1" indent="-152400" rtl="0">
              <a:lnSpc>
                <a:spcPct val="90000"/>
              </a:lnSpc>
              <a:spcBef>
                <a:spcPts val="400"/>
              </a:spcBef>
              <a:buClr>
                <a:schemeClr val="accent4"/>
              </a:buClr>
              <a:buChar char="•"/>
            </a:pPr>
            <a:r>
              <a:rPr lang="en">
                <a:solidFill>
                  <a:schemeClr val="dk1"/>
                </a:solidFill>
                <a:latin typeface="PT Sans"/>
                <a:ea typeface="PT Sans"/>
                <a:cs typeface="PT Sans"/>
                <a:sym typeface="PT Sans"/>
              </a:rPr>
              <a:t>Liquid Cooled</a:t>
            </a:r>
          </a:p>
          <a:p>
            <a:pPr marL="520700" lvl="1" indent="-152400" rtl="0">
              <a:lnSpc>
                <a:spcPct val="90000"/>
              </a:lnSpc>
              <a:spcBef>
                <a:spcPts val="400"/>
              </a:spcBef>
              <a:buClr>
                <a:schemeClr val="accent4"/>
              </a:buClr>
              <a:buChar char="•"/>
            </a:pPr>
            <a:r>
              <a:rPr lang="en">
                <a:solidFill>
                  <a:schemeClr val="dk1"/>
                </a:solidFill>
                <a:latin typeface="PT Sans"/>
                <a:ea typeface="PT Sans"/>
                <a:cs typeface="PT Sans"/>
                <a:sym typeface="PT Sans"/>
              </a:rPr>
              <a:t>2 Cylinder</a:t>
            </a:r>
          </a:p>
          <a:p>
            <a:pPr marL="254000" lvl="0" indent="-203200" rtl="0">
              <a:lnSpc>
                <a:spcPct val="90000"/>
              </a:lnSpc>
              <a:spcBef>
                <a:spcPts val="800"/>
              </a:spcBef>
              <a:buClr>
                <a:schemeClr val="accent4"/>
              </a:buClr>
              <a:buChar char="•"/>
            </a:pPr>
            <a:r>
              <a:rPr lang="en">
                <a:solidFill>
                  <a:schemeClr val="dk1"/>
                </a:solidFill>
                <a:latin typeface="PT Sans"/>
                <a:ea typeface="PT Sans"/>
                <a:cs typeface="PT Sans"/>
                <a:sym typeface="PT Sans"/>
              </a:rPr>
              <a:t>Track: Casmso Hacksaw- </a:t>
            </a:r>
          </a:p>
          <a:p>
            <a:pPr marL="520700" lvl="1" indent="-152400" rtl="0">
              <a:lnSpc>
                <a:spcPct val="90000"/>
              </a:lnSpc>
              <a:spcBef>
                <a:spcPts val="400"/>
              </a:spcBef>
              <a:buClr>
                <a:schemeClr val="accent4"/>
              </a:buClr>
              <a:buChar char="•"/>
            </a:pPr>
            <a:r>
              <a:rPr lang="en">
                <a:solidFill>
                  <a:schemeClr val="dk1"/>
                </a:solidFill>
                <a:latin typeface="PT Sans"/>
                <a:ea typeface="PT Sans"/>
                <a:cs typeface="PT Sans"/>
                <a:sym typeface="PT Sans"/>
              </a:rPr>
              <a:t>144”x14” 2.52 pitch</a:t>
            </a:r>
          </a:p>
          <a:p>
            <a:pPr marR="0" lvl="0" algn="l" rtl="0">
              <a:lnSpc>
                <a:spcPct val="90000"/>
              </a:lnSpc>
              <a:spcBef>
                <a:spcPts val="0"/>
              </a:spcBef>
              <a:spcAft>
                <a:spcPts val="0"/>
              </a:spcAft>
              <a:buNone/>
            </a:pPr>
            <a:endParaRPr>
              <a:solidFill>
                <a:schemeClr val="dk1"/>
              </a:solidFill>
            </a:endParaRPr>
          </a:p>
        </p:txBody>
      </p:sp>
      <p:sp>
        <p:nvSpPr>
          <p:cNvPr id="106" name="Shape 1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17" name="Shape 1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27" name="Shape 1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37" name="Shape 1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47" name="Shape 1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r>
              <a:rPr lang="en"/>
              <a:t>Mention how innovative the high density rubber fill is.</a:t>
            </a:r>
          </a:p>
        </p:txBody>
      </p:sp>
      <p:sp>
        <p:nvSpPr>
          <p:cNvPr id="158" name="Shape 1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68" name="Shape 16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p:spTree>
      <p:nvGrpSpPr>
        <p:cNvPr id="1" name="Shape 57"/>
        <p:cNvGrpSpPr/>
        <p:nvPr/>
      </p:nvGrpSpPr>
      <p:grpSpPr>
        <a:xfrm>
          <a:off x="0" y="0"/>
          <a:ext cx="0" cy="0"/>
          <a:chOff x="0" y="0"/>
          <a:chExt cx="0" cy="0"/>
        </a:xfrm>
      </p:grpSpPr>
      <p:sp>
        <p:nvSpPr>
          <p:cNvPr id="58" name="Shape 58"/>
          <p:cNvSpPr txBox="1">
            <a:spLocks noGrp="1"/>
          </p:cNvSpPr>
          <p:nvPr>
            <p:ph type="dt" idx="10"/>
          </p:nvPr>
        </p:nvSpPr>
        <p:spPr>
          <a:xfrm>
            <a:off x="3396925" y="4683283"/>
            <a:ext cx="2057400" cy="273900"/>
          </a:xfrm>
          <a:prstGeom prst="rect">
            <a:avLst/>
          </a:prstGeom>
          <a:noFill/>
          <a:ln>
            <a:noFill/>
          </a:ln>
        </p:spPr>
        <p:txBody>
          <a:bodyPr lIns="68575" tIns="68575" rIns="68575" bIns="68575" anchor="ctr" anchorCtr="0"/>
          <a:lstStyle>
            <a:lvl1pPr marL="0" marR="0" lvl="0" indent="0" algn="ctr" rtl="0">
              <a:spcBef>
                <a:spcPts val="0"/>
              </a:spcBef>
              <a:buNone/>
              <a:defRPr sz="1400" b="0" i="0" u="none" strike="noStrike" cap="none">
                <a:solidFill>
                  <a:srgbClr val="888888"/>
                </a:solidFill>
                <a:latin typeface="Avenir"/>
                <a:ea typeface="Avenir"/>
                <a:cs typeface="Avenir"/>
                <a:sym typeface="Avenir"/>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59" name="Shape 59"/>
          <p:cNvSpPr txBox="1"/>
          <p:nvPr/>
        </p:nvSpPr>
        <p:spPr>
          <a:xfrm>
            <a:off x="2543536" y="-1006997"/>
            <a:ext cx="138600" cy="276900"/>
          </a:xfrm>
          <a:prstGeom prst="rect">
            <a:avLst/>
          </a:prstGeom>
          <a:noFill/>
          <a:ln>
            <a:noFill/>
          </a:ln>
        </p:spPr>
        <p:txBody>
          <a:bodyPr lIns="68575" tIns="34275" rIns="68575" bIns="34275" anchor="t" anchorCtr="0">
            <a:noAutofit/>
          </a:bodyPr>
          <a:lstStyle/>
          <a:p>
            <a:pPr marL="0" marR="0" lvl="0" indent="0" algn="l" rtl="0">
              <a:spcBef>
                <a:spcPts val="0"/>
              </a:spcBef>
              <a:buNone/>
            </a:pPr>
            <a:endParaRPr sz="1400">
              <a:solidFill>
                <a:schemeClr val="dk1"/>
              </a:solidFill>
              <a:latin typeface="Calibri"/>
              <a:ea typeface="Calibri"/>
              <a:cs typeface="Calibri"/>
              <a:sym typeface="Calibri"/>
            </a:endParaRPr>
          </a:p>
        </p:txBody>
      </p:sp>
      <p:pic>
        <p:nvPicPr>
          <p:cNvPr id="60" name="Shape 60"/>
          <p:cNvPicPr preferRelativeResize="0"/>
          <p:nvPr/>
        </p:nvPicPr>
        <p:blipFill rotWithShape="1">
          <a:blip r:embed="rId2">
            <a:alphaModFix/>
          </a:blip>
          <a:srcRect/>
          <a:stretch/>
        </p:blipFill>
        <p:spPr>
          <a:xfrm>
            <a:off x="498020" y="4759542"/>
            <a:ext cx="2125200" cy="121200"/>
          </a:xfrm>
          <a:prstGeom prst="rect">
            <a:avLst/>
          </a:prstGeom>
          <a:noFill/>
          <a:ln>
            <a:noFill/>
          </a:ln>
        </p:spPr>
      </p:pic>
      <p:sp>
        <p:nvSpPr>
          <p:cNvPr id="61" name="Shape 61"/>
          <p:cNvSpPr txBox="1">
            <a:spLocks noGrp="1"/>
          </p:cNvSpPr>
          <p:nvPr>
            <p:ph type="ctrTitle"/>
          </p:nvPr>
        </p:nvSpPr>
        <p:spPr>
          <a:xfrm>
            <a:off x="1143000" y="841772"/>
            <a:ext cx="6858000" cy="1790700"/>
          </a:xfrm>
          <a:prstGeom prst="rect">
            <a:avLst/>
          </a:prstGeom>
          <a:noFill/>
          <a:ln>
            <a:noFill/>
          </a:ln>
        </p:spPr>
        <p:txBody>
          <a:bodyPr lIns="68575" tIns="68575" rIns="68575" bIns="68575" anchor="b" anchorCtr="0"/>
          <a:lstStyle>
            <a:lvl1pPr marL="0" marR="0" lvl="0" indent="0" algn="ctr" rtl="0">
              <a:lnSpc>
                <a:spcPct val="90000"/>
              </a:lnSpc>
              <a:spcBef>
                <a:spcPts val="0"/>
              </a:spcBef>
              <a:buClr>
                <a:schemeClr val="dk1"/>
              </a:buClr>
              <a:buFont typeface="PT Sans"/>
              <a:buNone/>
              <a:defRPr sz="4500" b="1" i="0" u="none" strike="noStrike" cap="none">
                <a:solidFill>
                  <a:schemeClr val="dk1"/>
                </a:solidFill>
                <a:latin typeface="PT Sans"/>
                <a:ea typeface="PT Sans"/>
                <a:cs typeface="PT Sans"/>
                <a:sym typeface="PT Sans"/>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62" name="Shape 62"/>
          <p:cNvSpPr txBox="1">
            <a:spLocks noGrp="1"/>
          </p:cNvSpPr>
          <p:nvPr>
            <p:ph type="subTitle" idx="1"/>
          </p:nvPr>
        </p:nvSpPr>
        <p:spPr>
          <a:xfrm>
            <a:off x="1143000" y="2701528"/>
            <a:ext cx="6858000" cy="1241700"/>
          </a:xfrm>
          <a:prstGeom prst="rect">
            <a:avLst/>
          </a:prstGeom>
          <a:noFill/>
          <a:ln>
            <a:noFill/>
          </a:ln>
        </p:spPr>
        <p:txBody>
          <a:bodyPr lIns="68575" tIns="68575" rIns="68575" bIns="68575" anchor="t" anchorCtr="0"/>
          <a:lstStyle>
            <a:lvl1pPr marL="0" marR="0" lvl="0" indent="0" algn="ctr" rtl="0">
              <a:lnSpc>
                <a:spcPct val="90000"/>
              </a:lnSpc>
              <a:spcBef>
                <a:spcPts val="800"/>
              </a:spcBef>
              <a:buClr>
                <a:srgbClr val="FFC000"/>
              </a:buClr>
              <a:buFont typeface="Arial"/>
              <a:buNone/>
              <a:defRPr sz="1800" b="0" i="0" u="none" strike="noStrike" cap="none">
                <a:solidFill>
                  <a:schemeClr val="dk1"/>
                </a:solidFill>
                <a:latin typeface="PT Sans"/>
                <a:ea typeface="PT Sans"/>
                <a:cs typeface="PT Sans"/>
                <a:sym typeface="PT Sans"/>
              </a:defRPr>
            </a:lvl1pPr>
            <a:lvl2pPr marL="520700" marR="0" lvl="1" indent="-63500" algn="l" rtl="0">
              <a:lnSpc>
                <a:spcPct val="90000"/>
              </a:lnSpc>
              <a:spcBef>
                <a:spcPts val="400"/>
              </a:spcBef>
              <a:buClr>
                <a:srgbClr val="FFC000"/>
              </a:buClr>
              <a:buSzPct val="100000"/>
              <a:buFont typeface="Arial"/>
              <a:buChar char="•"/>
              <a:defRPr sz="1800" b="0" i="0" u="none" strike="noStrike" cap="none">
                <a:solidFill>
                  <a:schemeClr val="dk1"/>
                </a:solidFill>
                <a:latin typeface="PT Sans"/>
                <a:ea typeface="PT Sans"/>
                <a:cs typeface="PT Sans"/>
                <a:sym typeface="PT Sans"/>
              </a:defRPr>
            </a:lvl2pPr>
            <a:lvl3pPr marL="863600" marR="0" lvl="2" indent="-76200" algn="l" rtl="0">
              <a:lnSpc>
                <a:spcPct val="90000"/>
              </a:lnSpc>
              <a:spcBef>
                <a:spcPts val="400"/>
              </a:spcBef>
              <a:buClr>
                <a:srgbClr val="FFC000"/>
              </a:buClr>
              <a:buSzPct val="100000"/>
              <a:buFont typeface="Arial"/>
              <a:buChar char="•"/>
              <a:defRPr sz="1500" b="0" i="0" u="none" strike="noStrike" cap="none">
                <a:solidFill>
                  <a:schemeClr val="dk1"/>
                </a:solidFill>
                <a:latin typeface="PT Sans"/>
                <a:ea typeface="PT Sans"/>
                <a:cs typeface="PT Sans"/>
                <a:sym typeface="PT Sans"/>
              </a:defRPr>
            </a:lvl3pPr>
            <a:lvl4pPr marL="1206500" marR="0" lvl="3" indent="-88900" algn="l" rtl="0">
              <a:lnSpc>
                <a:spcPct val="90000"/>
              </a:lnSpc>
              <a:spcBef>
                <a:spcPts val="400"/>
              </a:spcBef>
              <a:buClr>
                <a:srgbClr val="FFC000"/>
              </a:buClr>
              <a:buSzPct val="100000"/>
              <a:buFont typeface="Arial"/>
              <a:buChar char="•"/>
              <a:defRPr sz="1400" b="0" i="0" u="none" strike="noStrike" cap="none">
                <a:solidFill>
                  <a:schemeClr val="dk1"/>
                </a:solidFill>
                <a:latin typeface="PT Sans"/>
                <a:ea typeface="PT Sans"/>
                <a:cs typeface="PT Sans"/>
                <a:sym typeface="PT Sans"/>
              </a:defRPr>
            </a:lvl4pPr>
            <a:lvl5pPr marL="1549400" marR="0" lvl="4" indent="-88900" algn="l" rtl="0">
              <a:lnSpc>
                <a:spcPct val="90000"/>
              </a:lnSpc>
              <a:spcBef>
                <a:spcPts val="400"/>
              </a:spcBef>
              <a:buClr>
                <a:srgbClr val="FFC000"/>
              </a:buClr>
              <a:buSzPct val="100000"/>
              <a:buFont typeface="Arial"/>
              <a:buChar char="•"/>
              <a:defRPr sz="1400" b="0" i="0" u="none" strike="noStrike" cap="none">
                <a:solidFill>
                  <a:schemeClr val="dk1"/>
                </a:solidFill>
                <a:latin typeface="PT Sans"/>
                <a:ea typeface="PT Sans"/>
                <a:cs typeface="PT Sans"/>
                <a:sym typeface="PT Sans"/>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sldNum" idx="12"/>
          </p:nvPr>
        </p:nvSpPr>
        <p:spPr>
          <a:xfrm>
            <a:off x="6323351" y="4689855"/>
            <a:ext cx="2057400" cy="273900"/>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 sz="1400">
                <a:solidFill>
                  <a:srgbClr val="7F7F7F"/>
                </a:solidFill>
                <a:latin typeface="Avenir"/>
                <a:ea typeface="Avenir"/>
                <a:cs typeface="Avenir"/>
                <a:sym typeface="Avenir"/>
              </a:rPr>
              <a:t>Title of document here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64"/>
        <p:cNvGrpSpPr/>
        <p:nvPr/>
      </p:nvGrpSpPr>
      <p:grpSpPr>
        <a:xfrm>
          <a:off x="0" y="0"/>
          <a:ext cx="0" cy="0"/>
          <a:chOff x="0" y="0"/>
          <a:chExt cx="0" cy="0"/>
        </a:xfrm>
      </p:grpSpPr>
      <p:sp>
        <p:nvSpPr>
          <p:cNvPr id="65" name="Shape 65"/>
          <p:cNvSpPr txBox="1">
            <a:spLocks noGrp="1"/>
          </p:cNvSpPr>
          <p:nvPr>
            <p:ph type="ctrTitle"/>
          </p:nvPr>
        </p:nvSpPr>
        <p:spPr>
          <a:xfrm>
            <a:off x="656862" y="459807"/>
            <a:ext cx="7668300" cy="54720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PT Sans"/>
              <a:buNone/>
              <a:defRPr sz="3300" b="1" i="0" u="none" strike="noStrike" cap="none">
                <a:solidFill>
                  <a:schemeClr val="dk1"/>
                </a:solidFill>
                <a:latin typeface="PT Sans"/>
                <a:ea typeface="PT Sans"/>
                <a:cs typeface="PT Sans"/>
                <a:sym typeface="PT Sans"/>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66" name="Shape 66"/>
          <p:cNvSpPr txBox="1">
            <a:spLocks noGrp="1"/>
          </p:cNvSpPr>
          <p:nvPr>
            <p:ph type="subTitle" idx="1"/>
          </p:nvPr>
        </p:nvSpPr>
        <p:spPr>
          <a:xfrm>
            <a:off x="1250065" y="1312566"/>
            <a:ext cx="6484799" cy="2628600"/>
          </a:xfrm>
          <a:prstGeom prst="rect">
            <a:avLst/>
          </a:prstGeom>
          <a:noFill/>
          <a:ln>
            <a:noFill/>
          </a:ln>
        </p:spPr>
        <p:txBody>
          <a:bodyPr lIns="68575" tIns="68575" rIns="68575" bIns="68575" anchor="t" anchorCtr="0"/>
          <a:lstStyle>
            <a:lvl1pPr marL="254000" marR="0" lvl="0" indent="-114300" algn="l" rtl="0">
              <a:lnSpc>
                <a:spcPct val="90000"/>
              </a:lnSpc>
              <a:spcBef>
                <a:spcPts val="800"/>
              </a:spcBef>
              <a:buClr>
                <a:srgbClr val="FFC000"/>
              </a:buClr>
              <a:buSzPct val="100000"/>
              <a:buFont typeface="Arial"/>
              <a:buChar char="•"/>
              <a:defRPr sz="2100" b="0" i="0" u="none" strike="noStrike" cap="none">
                <a:solidFill>
                  <a:schemeClr val="dk1"/>
                </a:solidFill>
                <a:latin typeface="PT Sans"/>
                <a:ea typeface="PT Sans"/>
                <a:cs typeface="PT Sans"/>
                <a:sym typeface="PT Sans"/>
              </a:defRPr>
            </a:lvl1pPr>
            <a:lvl2pPr marL="520700" marR="0" lvl="1" indent="-63500" algn="l" rtl="0">
              <a:lnSpc>
                <a:spcPct val="90000"/>
              </a:lnSpc>
              <a:spcBef>
                <a:spcPts val="400"/>
              </a:spcBef>
              <a:buClr>
                <a:srgbClr val="FFC000"/>
              </a:buClr>
              <a:buSzPct val="100000"/>
              <a:buFont typeface="Arial"/>
              <a:buChar char="•"/>
              <a:defRPr sz="1800" b="0" i="0" u="none" strike="noStrike" cap="none">
                <a:solidFill>
                  <a:schemeClr val="dk1"/>
                </a:solidFill>
                <a:latin typeface="PT Sans"/>
                <a:ea typeface="PT Sans"/>
                <a:cs typeface="PT Sans"/>
                <a:sym typeface="PT Sans"/>
              </a:defRPr>
            </a:lvl2pPr>
            <a:lvl3pPr marL="863600" marR="0" lvl="2" indent="-76200" algn="l" rtl="0">
              <a:lnSpc>
                <a:spcPct val="90000"/>
              </a:lnSpc>
              <a:spcBef>
                <a:spcPts val="400"/>
              </a:spcBef>
              <a:buClr>
                <a:srgbClr val="FFC000"/>
              </a:buClr>
              <a:buSzPct val="100000"/>
              <a:buFont typeface="Arial"/>
              <a:buChar char="•"/>
              <a:defRPr sz="1500" b="0" i="0" u="none" strike="noStrike" cap="none">
                <a:solidFill>
                  <a:schemeClr val="dk1"/>
                </a:solidFill>
                <a:latin typeface="PT Sans"/>
                <a:ea typeface="PT Sans"/>
                <a:cs typeface="PT Sans"/>
                <a:sym typeface="PT Sans"/>
              </a:defRPr>
            </a:lvl3pPr>
            <a:lvl4pPr marL="1206500" marR="0" lvl="3" indent="-88900" algn="l" rtl="0">
              <a:lnSpc>
                <a:spcPct val="90000"/>
              </a:lnSpc>
              <a:spcBef>
                <a:spcPts val="400"/>
              </a:spcBef>
              <a:buClr>
                <a:srgbClr val="FFC000"/>
              </a:buClr>
              <a:buSzPct val="100000"/>
              <a:buFont typeface="Arial"/>
              <a:buChar char="•"/>
              <a:defRPr sz="1400" b="0" i="0" u="none" strike="noStrike" cap="none">
                <a:solidFill>
                  <a:schemeClr val="dk1"/>
                </a:solidFill>
                <a:latin typeface="PT Sans"/>
                <a:ea typeface="PT Sans"/>
                <a:cs typeface="PT Sans"/>
                <a:sym typeface="PT Sans"/>
              </a:defRPr>
            </a:lvl4pPr>
            <a:lvl5pPr marL="1549400" marR="0" lvl="4" indent="-88900" algn="l" rtl="0">
              <a:lnSpc>
                <a:spcPct val="90000"/>
              </a:lnSpc>
              <a:spcBef>
                <a:spcPts val="400"/>
              </a:spcBef>
              <a:buClr>
                <a:srgbClr val="FFC000"/>
              </a:buClr>
              <a:buSzPct val="100000"/>
              <a:buFont typeface="Arial"/>
              <a:buChar char="•"/>
              <a:defRPr sz="1400" b="0" i="0" u="none" strike="noStrike" cap="none">
                <a:solidFill>
                  <a:schemeClr val="dk1"/>
                </a:solidFill>
                <a:latin typeface="PT Sans"/>
                <a:ea typeface="PT Sans"/>
                <a:cs typeface="PT Sans"/>
                <a:sym typeface="PT Sans"/>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dt" idx="10"/>
          </p:nvPr>
        </p:nvSpPr>
        <p:spPr>
          <a:xfrm>
            <a:off x="3500682" y="4689855"/>
            <a:ext cx="2133600" cy="273900"/>
          </a:xfrm>
          <a:prstGeom prst="rect">
            <a:avLst/>
          </a:prstGeom>
          <a:noFill/>
          <a:ln>
            <a:noFill/>
          </a:ln>
        </p:spPr>
        <p:txBody>
          <a:bodyPr lIns="68575" tIns="68575" rIns="68575" bIns="68575" anchor="ctr" anchorCtr="0"/>
          <a:lstStyle>
            <a:lvl1pPr marL="0" marR="0" lvl="0" indent="0" algn="ctr" rtl="0">
              <a:spcBef>
                <a:spcPts val="0"/>
              </a:spcBef>
              <a:buNone/>
              <a:defRPr sz="1400">
                <a:solidFill>
                  <a:srgbClr val="888888"/>
                </a:solidFill>
                <a:latin typeface="Avenir"/>
                <a:ea typeface="Avenir"/>
                <a:cs typeface="Avenir"/>
                <a:sym typeface="Avenir"/>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sldNum" idx="12"/>
          </p:nvPr>
        </p:nvSpPr>
        <p:spPr>
          <a:xfrm>
            <a:off x="6323351" y="4689855"/>
            <a:ext cx="2057400" cy="273900"/>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 sz="1400">
                <a:solidFill>
                  <a:srgbClr val="7F7F7F"/>
                </a:solidFill>
                <a:latin typeface="Avenir"/>
                <a:ea typeface="Avenir"/>
                <a:cs typeface="Avenir"/>
                <a:sym typeface="Avenir"/>
              </a:rPr>
              <a:t>Title of document here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69"/>
        <p:cNvGrpSpPr/>
        <p:nvPr/>
      </p:nvGrpSpPr>
      <p:grpSpPr>
        <a:xfrm>
          <a:off x="0" y="0"/>
          <a:ext cx="0" cy="0"/>
          <a:chOff x="0" y="0"/>
          <a:chExt cx="0" cy="0"/>
        </a:xfrm>
      </p:grpSpPr>
      <p:sp>
        <p:nvSpPr>
          <p:cNvPr id="70" name="Shape 70"/>
          <p:cNvSpPr/>
          <p:nvPr/>
        </p:nvSpPr>
        <p:spPr>
          <a:xfrm>
            <a:off x="0" y="0"/>
            <a:ext cx="9144000" cy="4473600"/>
          </a:xfrm>
          <a:prstGeom prst="rect">
            <a:avLst/>
          </a:prstGeom>
          <a:solidFill>
            <a:srgbClr val="D0CECE"/>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71" name="Shape 71"/>
          <p:cNvSpPr txBox="1"/>
          <p:nvPr/>
        </p:nvSpPr>
        <p:spPr>
          <a:xfrm>
            <a:off x="3664326" y="1885669"/>
            <a:ext cx="1696800" cy="2769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400">
                <a:solidFill>
                  <a:schemeClr val="dk1"/>
                </a:solidFill>
                <a:latin typeface="PT Sans"/>
                <a:ea typeface="PT Sans"/>
                <a:cs typeface="PT Sans"/>
                <a:sym typeface="PT Sans"/>
              </a:rPr>
              <a:t>IMAGE SIZE EXAMPLE</a:t>
            </a:r>
          </a:p>
        </p:txBody>
      </p:sp>
      <p:sp>
        <p:nvSpPr>
          <p:cNvPr id="72" name="Shape 72"/>
          <p:cNvSpPr txBox="1">
            <a:spLocks noGrp="1"/>
          </p:cNvSpPr>
          <p:nvPr>
            <p:ph type="dt" idx="10"/>
          </p:nvPr>
        </p:nvSpPr>
        <p:spPr>
          <a:xfrm>
            <a:off x="3500682" y="4689855"/>
            <a:ext cx="2133600" cy="273900"/>
          </a:xfrm>
          <a:prstGeom prst="rect">
            <a:avLst/>
          </a:prstGeom>
          <a:noFill/>
          <a:ln>
            <a:noFill/>
          </a:ln>
        </p:spPr>
        <p:txBody>
          <a:bodyPr lIns="68575" tIns="68575" rIns="68575" bIns="68575" anchor="ctr" anchorCtr="0"/>
          <a:lstStyle>
            <a:lvl1pPr marL="0" marR="0" lvl="0" indent="0" algn="ctr" rtl="0">
              <a:spcBef>
                <a:spcPts val="0"/>
              </a:spcBef>
              <a:buNone/>
              <a:defRPr sz="1400">
                <a:solidFill>
                  <a:srgbClr val="888888"/>
                </a:solidFill>
                <a:latin typeface="Avenir"/>
                <a:ea typeface="Avenir"/>
                <a:cs typeface="Avenir"/>
                <a:sym typeface="Avenir"/>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6323351" y="4689855"/>
            <a:ext cx="2057400" cy="273900"/>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 sz="1400">
                <a:solidFill>
                  <a:srgbClr val="7F7F7F"/>
                </a:solidFill>
                <a:latin typeface="Avenir"/>
                <a:ea typeface="Avenir"/>
                <a:cs typeface="Avenir"/>
                <a:sym typeface="Avenir"/>
              </a:rPr>
              <a:t>Title of document here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74"/>
        <p:cNvGrpSpPr/>
        <p:nvPr/>
      </p:nvGrpSpPr>
      <p:grpSpPr>
        <a:xfrm>
          <a:off x="0" y="0"/>
          <a:ext cx="0" cy="0"/>
          <a:chOff x="0" y="0"/>
          <a:chExt cx="0" cy="0"/>
        </a:xfrm>
      </p:grpSpPr>
      <p:sp>
        <p:nvSpPr>
          <p:cNvPr id="75" name="Shape 75"/>
          <p:cNvSpPr/>
          <p:nvPr/>
        </p:nvSpPr>
        <p:spPr>
          <a:xfrm>
            <a:off x="0" y="0"/>
            <a:ext cx="4570200" cy="4473600"/>
          </a:xfrm>
          <a:prstGeom prst="rect">
            <a:avLst/>
          </a:prstGeom>
          <a:solidFill>
            <a:srgbClr val="D0CECE"/>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76" name="Shape 76"/>
          <p:cNvSpPr txBox="1"/>
          <p:nvPr/>
        </p:nvSpPr>
        <p:spPr>
          <a:xfrm>
            <a:off x="1095396" y="1885669"/>
            <a:ext cx="2544600" cy="2769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400">
                <a:solidFill>
                  <a:schemeClr val="dk1"/>
                </a:solidFill>
                <a:latin typeface="PT Sans"/>
                <a:ea typeface="PT Sans"/>
                <a:cs typeface="PT Sans"/>
                <a:sym typeface="PT Sans"/>
              </a:rPr>
              <a:t>HALF PAGE IMAGE SIZE EXAMPLE</a:t>
            </a:r>
          </a:p>
        </p:txBody>
      </p:sp>
      <p:sp>
        <p:nvSpPr>
          <p:cNvPr id="77" name="Shape 77"/>
          <p:cNvSpPr txBox="1">
            <a:spLocks noGrp="1"/>
          </p:cNvSpPr>
          <p:nvPr>
            <p:ph type="ctrTitle"/>
          </p:nvPr>
        </p:nvSpPr>
        <p:spPr>
          <a:xfrm>
            <a:off x="4717024" y="961616"/>
            <a:ext cx="3855000" cy="54720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PT Sans"/>
              <a:buNone/>
              <a:defRPr sz="3000" b="1" i="0" u="none" strike="noStrike" cap="none">
                <a:solidFill>
                  <a:schemeClr val="dk1"/>
                </a:solidFill>
                <a:latin typeface="PT Sans"/>
                <a:ea typeface="PT Sans"/>
                <a:cs typeface="PT Sans"/>
                <a:sym typeface="PT Sans"/>
              </a:defRPr>
            </a:lvl1pPr>
            <a:lvl2pPr lvl="1" indent="0" rtl="0">
              <a:spcBef>
                <a:spcPts val="0"/>
              </a:spcBef>
              <a:buNone/>
              <a:defRPr sz="1200"/>
            </a:lvl2pPr>
            <a:lvl3pPr lvl="2" indent="0" rtl="0">
              <a:spcBef>
                <a:spcPts val="0"/>
              </a:spcBef>
              <a:buNone/>
              <a:defRPr sz="1200"/>
            </a:lvl3pPr>
            <a:lvl4pPr lvl="3" indent="0" rtl="0">
              <a:spcBef>
                <a:spcPts val="0"/>
              </a:spcBef>
              <a:buNone/>
              <a:defRPr sz="1200"/>
            </a:lvl4pPr>
            <a:lvl5pPr lvl="4" indent="0" rtl="0">
              <a:spcBef>
                <a:spcPts val="0"/>
              </a:spcBef>
              <a:buNone/>
              <a:defRPr sz="1200"/>
            </a:lvl5pPr>
            <a:lvl6pPr lvl="5" indent="0" rtl="0">
              <a:spcBef>
                <a:spcPts val="0"/>
              </a:spcBef>
              <a:buNone/>
              <a:defRPr sz="1200"/>
            </a:lvl6pPr>
            <a:lvl7pPr lvl="6" indent="0" rtl="0">
              <a:spcBef>
                <a:spcPts val="0"/>
              </a:spcBef>
              <a:buNone/>
              <a:defRPr sz="1200"/>
            </a:lvl7pPr>
            <a:lvl8pPr lvl="7" indent="0" rtl="0">
              <a:spcBef>
                <a:spcPts val="0"/>
              </a:spcBef>
              <a:buNone/>
              <a:defRPr sz="1200"/>
            </a:lvl8pPr>
            <a:lvl9pPr lvl="8" indent="0" rtl="0">
              <a:spcBef>
                <a:spcPts val="0"/>
              </a:spcBef>
              <a:buNone/>
              <a:defRPr sz="1200"/>
            </a:lvl9pPr>
          </a:lstStyle>
          <a:p>
            <a:endParaRPr/>
          </a:p>
        </p:txBody>
      </p:sp>
      <p:sp>
        <p:nvSpPr>
          <p:cNvPr id="78" name="Shape 78"/>
          <p:cNvSpPr txBox="1">
            <a:spLocks noGrp="1"/>
          </p:cNvSpPr>
          <p:nvPr>
            <p:ph type="subTitle" idx="1"/>
          </p:nvPr>
        </p:nvSpPr>
        <p:spPr>
          <a:xfrm>
            <a:off x="4717024" y="1719382"/>
            <a:ext cx="6484800" cy="2628599"/>
          </a:xfrm>
          <a:prstGeom prst="rect">
            <a:avLst/>
          </a:prstGeom>
          <a:noFill/>
          <a:ln>
            <a:noFill/>
          </a:ln>
        </p:spPr>
        <p:txBody>
          <a:bodyPr lIns="68575" tIns="68575" rIns="68575" bIns="68575" anchor="t" anchorCtr="0"/>
          <a:lstStyle>
            <a:lvl1pPr marL="254000" marR="0" lvl="0" indent="-114300" algn="l" rtl="0">
              <a:lnSpc>
                <a:spcPct val="90000"/>
              </a:lnSpc>
              <a:spcBef>
                <a:spcPts val="800"/>
              </a:spcBef>
              <a:buClr>
                <a:srgbClr val="FFC000"/>
              </a:buClr>
              <a:buSzPct val="100000"/>
              <a:buFont typeface="Arial"/>
              <a:buChar char="•"/>
              <a:defRPr sz="2100" b="0" i="0" u="none" strike="noStrike" cap="none">
                <a:solidFill>
                  <a:schemeClr val="dk1"/>
                </a:solidFill>
                <a:latin typeface="PT Sans"/>
                <a:ea typeface="PT Sans"/>
                <a:cs typeface="PT Sans"/>
                <a:sym typeface="PT Sans"/>
              </a:defRPr>
            </a:lvl1pPr>
            <a:lvl2pPr marL="520700" marR="0" lvl="1" indent="-63500" algn="l" rtl="0">
              <a:lnSpc>
                <a:spcPct val="90000"/>
              </a:lnSpc>
              <a:spcBef>
                <a:spcPts val="400"/>
              </a:spcBef>
              <a:buClr>
                <a:srgbClr val="FFC000"/>
              </a:buClr>
              <a:buSzPct val="100000"/>
              <a:buFont typeface="Arial"/>
              <a:buChar char="•"/>
              <a:defRPr sz="1800" b="0" i="0" u="none" strike="noStrike" cap="none">
                <a:solidFill>
                  <a:schemeClr val="dk1"/>
                </a:solidFill>
                <a:latin typeface="PT Sans"/>
                <a:ea typeface="PT Sans"/>
                <a:cs typeface="PT Sans"/>
                <a:sym typeface="PT Sans"/>
              </a:defRPr>
            </a:lvl2pPr>
            <a:lvl3pPr marL="863600" marR="0" lvl="2" indent="-76200" algn="l" rtl="0">
              <a:lnSpc>
                <a:spcPct val="90000"/>
              </a:lnSpc>
              <a:spcBef>
                <a:spcPts val="400"/>
              </a:spcBef>
              <a:buClr>
                <a:srgbClr val="FFC000"/>
              </a:buClr>
              <a:buSzPct val="100000"/>
              <a:buFont typeface="Arial"/>
              <a:buChar char="•"/>
              <a:defRPr sz="1500" b="0" i="0" u="none" strike="noStrike" cap="none">
                <a:solidFill>
                  <a:schemeClr val="dk1"/>
                </a:solidFill>
                <a:latin typeface="PT Sans"/>
                <a:ea typeface="PT Sans"/>
                <a:cs typeface="PT Sans"/>
                <a:sym typeface="PT Sans"/>
              </a:defRPr>
            </a:lvl3pPr>
            <a:lvl4pPr marL="1206500" marR="0" lvl="3" indent="-88900" algn="l" rtl="0">
              <a:lnSpc>
                <a:spcPct val="90000"/>
              </a:lnSpc>
              <a:spcBef>
                <a:spcPts val="400"/>
              </a:spcBef>
              <a:buClr>
                <a:srgbClr val="FFC000"/>
              </a:buClr>
              <a:buSzPct val="100000"/>
              <a:buFont typeface="Arial"/>
              <a:buChar char="•"/>
              <a:defRPr sz="1400" b="0" i="0" u="none" strike="noStrike" cap="none">
                <a:solidFill>
                  <a:schemeClr val="dk1"/>
                </a:solidFill>
                <a:latin typeface="PT Sans"/>
                <a:ea typeface="PT Sans"/>
                <a:cs typeface="PT Sans"/>
                <a:sym typeface="PT Sans"/>
              </a:defRPr>
            </a:lvl4pPr>
            <a:lvl5pPr marL="1549400" marR="0" lvl="4" indent="-88900" algn="l" rtl="0">
              <a:lnSpc>
                <a:spcPct val="90000"/>
              </a:lnSpc>
              <a:spcBef>
                <a:spcPts val="400"/>
              </a:spcBef>
              <a:buClr>
                <a:srgbClr val="FFC000"/>
              </a:buClr>
              <a:buSzPct val="100000"/>
              <a:buFont typeface="Arial"/>
              <a:buChar char="•"/>
              <a:defRPr sz="1400" b="0" i="0" u="none" strike="noStrike" cap="none">
                <a:solidFill>
                  <a:schemeClr val="dk1"/>
                </a:solidFill>
                <a:latin typeface="PT Sans"/>
                <a:ea typeface="PT Sans"/>
                <a:cs typeface="PT Sans"/>
                <a:sym typeface="PT Sans"/>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dt" idx="10"/>
          </p:nvPr>
        </p:nvSpPr>
        <p:spPr>
          <a:xfrm>
            <a:off x="3500682" y="4689855"/>
            <a:ext cx="2133600" cy="273900"/>
          </a:xfrm>
          <a:prstGeom prst="rect">
            <a:avLst/>
          </a:prstGeom>
          <a:noFill/>
          <a:ln>
            <a:noFill/>
          </a:ln>
        </p:spPr>
        <p:txBody>
          <a:bodyPr lIns="68575" tIns="68575" rIns="68575" bIns="68575" anchor="ctr" anchorCtr="0"/>
          <a:lstStyle>
            <a:lvl1pPr marL="0" marR="0" lvl="0" indent="0" algn="ctr" rtl="0">
              <a:spcBef>
                <a:spcPts val="0"/>
              </a:spcBef>
              <a:buNone/>
              <a:defRPr sz="1400">
                <a:solidFill>
                  <a:srgbClr val="888888"/>
                </a:solidFill>
                <a:latin typeface="Avenir"/>
                <a:ea typeface="Avenir"/>
                <a:cs typeface="Avenir"/>
                <a:sym typeface="Avenir"/>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sldNum" idx="12"/>
          </p:nvPr>
        </p:nvSpPr>
        <p:spPr>
          <a:xfrm>
            <a:off x="6323351" y="4689855"/>
            <a:ext cx="2057400" cy="273900"/>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 sz="1400">
                <a:solidFill>
                  <a:srgbClr val="7F7F7F"/>
                </a:solidFill>
                <a:latin typeface="Avenir"/>
                <a:ea typeface="Avenir"/>
                <a:cs typeface="Avenir"/>
                <a:sym typeface="Avenir"/>
              </a:rPr>
              <a:t>Title of document here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81"/>
        <p:cNvGrpSpPr/>
        <p:nvPr/>
      </p:nvGrpSpPr>
      <p:grpSpPr>
        <a:xfrm>
          <a:off x="0" y="0"/>
          <a:ext cx="0" cy="0"/>
          <a:chOff x="0" y="0"/>
          <a:chExt cx="0" cy="0"/>
        </a:xfrm>
      </p:grpSpPr>
      <p:sp>
        <p:nvSpPr>
          <p:cNvPr id="82" name="Shape 82"/>
          <p:cNvSpPr/>
          <p:nvPr/>
        </p:nvSpPr>
        <p:spPr>
          <a:xfrm>
            <a:off x="4573803" y="0"/>
            <a:ext cx="4570199" cy="4473600"/>
          </a:xfrm>
          <a:prstGeom prst="rect">
            <a:avLst/>
          </a:prstGeom>
          <a:solidFill>
            <a:srgbClr val="D0CECE"/>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83" name="Shape 83"/>
          <p:cNvSpPr txBox="1"/>
          <p:nvPr/>
        </p:nvSpPr>
        <p:spPr>
          <a:xfrm>
            <a:off x="5669200" y="1885669"/>
            <a:ext cx="2544600" cy="2769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400">
                <a:solidFill>
                  <a:schemeClr val="dk1"/>
                </a:solidFill>
                <a:latin typeface="PT Sans"/>
                <a:ea typeface="PT Sans"/>
                <a:cs typeface="PT Sans"/>
                <a:sym typeface="PT Sans"/>
              </a:rPr>
              <a:t>HALF PAGE IMAGE SIZE EXAMPLE</a:t>
            </a:r>
          </a:p>
        </p:txBody>
      </p:sp>
      <p:sp>
        <p:nvSpPr>
          <p:cNvPr id="84" name="Shape 84"/>
          <p:cNvSpPr txBox="1">
            <a:spLocks noGrp="1"/>
          </p:cNvSpPr>
          <p:nvPr>
            <p:ph type="ctrTitle"/>
          </p:nvPr>
        </p:nvSpPr>
        <p:spPr>
          <a:xfrm>
            <a:off x="259324" y="961616"/>
            <a:ext cx="3855000" cy="54720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PT Sans"/>
              <a:buNone/>
              <a:defRPr sz="3000" b="1" i="0" u="none" strike="noStrike" cap="none">
                <a:solidFill>
                  <a:schemeClr val="dk1"/>
                </a:solidFill>
                <a:latin typeface="PT Sans"/>
                <a:ea typeface="PT Sans"/>
                <a:cs typeface="PT Sans"/>
                <a:sym typeface="PT Sans"/>
              </a:defRPr>
            </a:lvl1pPr>
            <a:lvl2pPr lvl="1" indent="0" rtl="0">
              <a:spcBef>
                <a:spcPts val="0"/>
              </a:spcBef>
              <a:buNone/>
              <a:defRPr sz="1200"/>
            </a:lvl2pPr>
            <a:lvl3pPr lvl="2" indent="0" rtl="0">
              <a:spcBef>
                <a:spcPts val="0"/>
              </a:spcBef>
              <a:buNone/>
              <a:defRPr sz="1200"/>
            </a:lvl3pPr>
            <a:lvl4pPr lvl="3" indent="0" rtl="0">
              <a:spcBef>
                <a:spcPts val="0"/>
              </a:spcBef>
              <a:buNone/>
              <a:defRPr sz="1200"/>
            </a:lvl4pPr>
            <a:lvl5pPr lvl="4" indent="0" rtl="0">
              <a:spcBef>
                <a:spcPts val="0"/>
              </a:spcBef>
              <a:buNone/>
              <a:defRPr sz="1200"/>
            </a:lvl5pPr>
            <a:lvl6pPr lvl="5" indent="0" rtl="0">
              <a:spcBef>
                <a:spcPts val="0"/>
              </a:spcBef>
              <a:buNone/>
              <a:defRPr sz="1200"/>
            </a:lvl6pPr>
            <a:lvl7pPr lvl="6" indent="0" rtl="0">
              <a:spcBef>
                <a:spcPts val="0"/>
              </a:spcBef>
              <a:buNone/>
              <a:defRPr sz="1200"/>
            </a:lvl7pPr>
            <a:lvl8pPr lvl="7" indent="0" rtl="0">
              <a:spcBef>
                <a:spcPts val="0"/>
              </a:spcBef>
              <a:buNone/>
              <a:defRPr sz="1200"/>
            </a:lvl8pPr>
            <a:lvl9pPr lvl="8" indent="0" rtl="0">
              <a:spcBef>
                <a:spcPts val="0"/>
              </a:spcBef>
              <a:buNone/>
              <a:defRPr sz="1200"/>
            </a:lvl9pPr>
          </a:lstStyle>
          <a:p>
            <a:endParaRPr/>
          </a:p>
        </p:txBody>
      </p:sp>
      <p:sp>
        <p:nvSpPr>
          <p:cNvPr id="85" name="Shape 85"/>
          <p:cNvSpPr txBox="1">
            <a:spLocks noGrp="1"/>
          </p:cNvSpPr>
          <p:nvPr>
            <p:ph type="subTitle" idx="1"/>
          </p:nvPr>
        </p:nvSpPr>
        <p:spPr>
          <a:xfrm>
            <a:off x="259324" y="1719382"/>
            <a:ext cx="4314300" cy="2628599"/>
          </a:xfrm>
          <a:prstGeom prst="rect">
            <a:avLst/>
          </a:prstGeom>
          <a:noFill/>
          <a:ln>
            <a:noFill/>
          </a:ln>
        </p:spPr>
        <p:txBody>
          <a:bodyPr lIns="68575" tIns="68575" rIns="68575" bIns="68575" anchor="t" anchorCtr="0"/>
          <a:lstStyle>
            <a:lvl1pPr marL="254000" marR="0" lvl="0" indent="-114300" algn="l" rtl="0">
              <a:lnSpc>
                <a:spcPct val="90000"/>
              </a:lnSpc>
              <a:spcBef>
                <a:spcPts val="800"/>
              </a:spcBef>
              <a:buClr>
                <a:srgbClr val="FFC000"/>
              </a:buClr>
              <a:buSzPct val="100000"/>
              <a:buFont typeface="Arial"/>
              <a:buChar char="•"/>
              <a:defRPr sz="2100" b="0" i="0" u="none" strike="noStrike" cap="none">
                <a:solidFill>
                  <a:schemeClr val="dk1"/>
                </a:solidFill>
                <a:latin typeface="PT Sans"/>
                <a:ea typeface="PT Sans"/>
                <a:cs typeface="PT Sans"/>
                <a:sym typeface="PT Sans"/>
              </a:defRPr>
            </a:lvl1pPr>
            <a:lvl2pPr marL="520700" marR="0" lvl="1" indent="-63500" algn="l" rtl="0">
              <a:lnSpc>
                <a:spcPct val="90000"/>
              </a:lnSpc>
              <a:spcBef>
                <a:spcPts val="400"/>
              </a:spcBef>
              <a:buClr>
                <a:srgbClr val="FFC000"/>
              </a:buClr>
              <a:buSzPct val="100000"/>
              <a:buFont typeface="Arial"/>
              <a:buChar char="•"/>
              <a:defRPr sz="1800" b="0" i="0" u="none" strike="noStrike" cap="none">
                <a:solidFill>
                  <a:schemeClr val="dk1"/>
                </a:solidFill>
                <a:latin typeface="PT Sans"/>
                <a:ea typeface="PT Sans"/>
                <a:cs typeface="PT Sans"/>
                <a:sym typeface="PT Sans"/>
              </a:defRPr>
            </a:lvl2pPr>
            <a:lvl3pPr marL="863600" marR="0" lvl="2" indent="-76200" algn="l" rtl="0">
              <a:lnSpc>
                <a:spcPct val="90000"/>
              </a:lnSpc>
              <a:spcBef>
                <a:spcPts val="400"/>
              </a:spcBef>
              <a:buClr>
                <a:srgbClr val="FFC000"/>
              </a:buClr>
              <a:buSzPct val="100000"/>
              <a:buFont typeface="Arial"/>
              <a:buChar char="•"/>
              <a:defRPr sz="1500" b="0" i="0" u="none" strike="noStrike" cap="none">
                <a:solidFill>
                  <a:schemeClr val="dk1"/>
                </a:solidFill>
                <a:latin typeface="PT Sans"/>
                <a:ea typeface="PT Sans"/>
                <a:cs typeface="PT Sans"/>
                <a:sym typeface="PT Sans"/>
              </a:defRPr>
            </a:lvl3pPr>
            <a:lvl4pPr marL="1206500" marR="0" lvl="3" indent="-88900" algn="l" rtl="0">
              <a:lnSpc>
                <a:spcPct val="90000"/>
              </a:lnSpc>
              <a:spcBef>
                <a:spcPts val="400"/>
              </a:spcBef>
              <a:buClr>
                <a:srgbClr val="FFC000"/>
              </a:buClr>
              <a:buSzPct val="100000"/>
              <a:buFont typeface="Arial"/>
              <a:buChar char="•"/>
              <a:defRPr sz="1400" b="0" i="0" u="none" strike="noStrike" cap="none">
                <a:solidFill>
                  <a:schemeClr val="dk1"/>
                </a:solidFill>
                <a:latin typeface="PT Sans"/>
                <a:ea typeface="PT Sans"/>
                <a:cs typeface="PT Sans"/>
                <a:sym typeface="PT Sans"/>
              </a:defRPr>
            </a:lvl4pPr>
            <a:lvl5pPr marL="1549400" marR="0" lvl="4" indent="-88900" algn="l" rtl="0">
              <a:lnSpc>
                <a:spcPct val="90000"/>
              </a:lnSpc>
              <a:spcBef>
                <a:spcPts val="400"/>
              </a:spcBef>
              <a:buClr>
                <a:srgbClr val="FFC000"/>
              </a:buClr>
              <a:buSzPct val="100000"/>
              <a:buFont typeface="Arial"/>
              <a:buChar char="•"/>
              <a:defRPr sz="1400" b="0" i="0" u="none" strike="noStrike" cap="none">
                <a:solidFill>
                  <a:schemeClr val="dk1"/>
                </a:solidFill>
                <a:latin typeface="PT Sans"/>
                <a:ea typeface="PT Sans"/>
                <a:cs typeface="PT Sans"/>
                <a:sym typeface="PT Sans"/>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dt" idx="10"/>
          </p:nvPr>
        </p:nvSpPr>
        <p:spPr>
          <a:xfrm>
            <a:off x="3500682" y="4689855"/>
            <a:ext cx="2133600" cy="273900"/>
          </a:xfrm>
          <a:prstGeom prst="rect">
            <a:avLst/>
          </a:prstGeom>
          <a:noFill/>
          <a:ln>
            <a:noFill/>
          </a:ln>
        </p:spPr>
        <p:txBody>
          <a:bodyPr lIns="68575" tIns="68575" rIns="68575" bIns="68575" anchor="ctr" anchorCtr="0"/>
          <a:lstStyle>
            <a:lvl1pPr marL="0" marR="0" lvl="0" indent="0" algn="ctr" rtl="0">
              <a:spcBef>
                <a:spcPts val="0"/>
              </a:spcBef>
              <a:buNone/>
              <a:defRPr sz="1400">
                <a:solidFill>
                  <a:srgbClr val="888888"/>
                </a:solidFill>
                <a:latin typeface="Avenir"/>
                <a:ea typeface="Avenir"/>
                <a:cs typeface="Avenir"/>
                <a:sym typeface="Avenir"/>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sldNum" idx="12"/>
          </p:nvPr>
        </p:nvSpPr>
        <p:spPr>
          <a:xfrm>
            <a:off x="6323351" y="4689855"/>
            <a:ext cx="2057400" cy="273900"/>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 sz="1400">
                <a:solidFill>
                  <a:srgbClr val="7F7F7F"/>
                </a:solidFill>
                <a:latin typeface="Avenir"/>
                <a:ea typeface="Avenir"/>
                <a:cs typeface="Avenir"/>
                <a:sym typeface="Avenir"/>
              </a:rPr>
              <a:t>Title of document here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25"/>
            <a:ext cx="4572000" cy="5143500"/>
          </a:xfrm>
          <a:prstGeom prst="rect">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dk1"/>
              </a:buClr>
              <a:defRPr>
                <a:solidFill>
                  <a:schemeClr val="dk1"/>
                </a:solidFill>
              </a:defRPr>
            </a:lvl1pPr>
            <a:lvl2pPr lvl="1">
              <a:spcBef>
                <a:spcPts val="0"/>
              </a:spcBef>
              <a:buClr>
                <a:schemeClr val="dk1"/>
              </a:buClr>
              <a:defRPr>
                <a:solidFill>
                  <a:schemeClr val="dk1"/>
                </a:solidFill>
              </a:defRPr>
            </a:lvl2pPr>
            <a:lvl3pPr lvl="2">
              <a:spcBef>
                <a:spcPts val="0"/>
              </a:spcBef>
              <a:buClr>
                <a:schemeClr val="dk1"/>
              </a:buClr>
              <a:defRPr>
                <a:solidFill>
                  <a:schemeClr val="dk1"/>
                </a:solidFill>
              </a:defRPr>
            </a:lvl3pPr>
            <a:lvl4pPr lvl="3">
              <a:spcBef>
                <a:spcPts val="0"/>
              </a:spcBef>
              <a:buClr>
                <a:schemeClr val="dk1"/>
              </a:buClr>
              <a:defRPr>
                <a:solidFill>
                  <a:schemeClr val="dk1"/>
                </a:solidFill>
              </a:defRPr>
            </a:lvl4pPr>
            <a:lvl5pPr lvl="4">
              <a:spcBef>
                <a:spcPts val="0"/>
              </a:spcBef>
              <a:buClr>
                <a:schemeClr val="dk1"/>
              </a:buClr>
              <a:defRPr>
                <a:solidFill>
                  <a:schemeClr val="dk1"/>
                </a:solidFill>
              </a:defRPr>
            </a:lvl5pPr>
            <a:lvl6pPr lvl="5">
              <a:spcBef>
                <a:spcPts val="0"/>
              </a:spcBef>
              <a:buClr>
                <a:schemeClr val="dk1"/>
              </a:buClr>
              <a:defRPr>
                <a:solidFill>
                  <a:schemeClr val="dk1"/>
                </a:solidFill>
              </a:defRPr>
            </a:lvl6pPr>
            <a:lvl7pPr lvl="6">
              <a:spcBef>
                <a:spcPts val="0"/>
              </a:spcBef>
              <a:buClr>
                <a:schemeClr val="dk1"/>
              </a:buClr>
              <a:defRPr>
                <a:solidFill>
                  <a:schemeClr val="dk1"/>
                </a:solidFill>
              </a:defRPr>
            </a:lvl7pPr>
            <a:lvl8pPr lvl="7">
              <a:spcBef>
                <a:spcPts val="0"/>
              </a:spcBef>
              <a:buClr>
                <a:schemeClr val="dk1"/>
              </a:buClr>
              <a:defRPr>
                <a:solidFill>
                  <a:schemeClr val="dk1"/>
                </a:solidFill>
              </a:defRPr>
            </a:lvl8pPr>
            <a:lvl9pPr lvl="8">
              <a:spcBef>
                <a:spcPts val="0"/>
              </a:spcBef>
              <a:buClr>
                <a:schemeClr val="dk1"/>
              </a:buClr>
              <a:defRPr>
                <a:solidFill>
                  <a:schemeClr val="dk1"/>
                </a:solidFill>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lt2"/>
              </a:buClr>
              <a:buSzPct val="100000"/>
              <a:defRPr sz="1800">
                <a:solidFill>
                  <a:schemeClr val="lt2"/>
                </a:solidFill>
              </a:defRPr>
            </a:lvl1pPr>
            <a:lvl2pPr lvl="1">
              <a:lnSpc>
                <a:spcPct val="115000"/>
              </a:lnSpc>
              <a:spcBef>
                <a:spcPts val="0"/>
              </a:spcBef>
              <a:spcAft>
                <a:spcPts val="1600"/>
              </a:spcAft>
              <a:buClr>
                <a:schemeClr val="lt2"/>
              </a:buClr>
              <a:defRPr>
                <a:solidFill>
                  <a:schemeClr val="lt2"/>
                </a:solidFill>
              </a:defRPr>
            </a:lvl2pPr>
            <a:lvl3pPr lvl="2">
              <a:lnSpc>
                <a:spcPct val="115000"/>
              </a:lnSpc>
              <a:spcBef>
                <a:spcPts val="0"/>
              </a:spcBef>
              <a:spcAft>
                <a:spcPts val="1600"/>
              </a:spcAft>
              <a:buClr>
                <a:schemeClr val="lt2"/>
              </a:buClr>
              <a:defRPr>
                <a:solidFill>
                  <a:schemeClr val="lt2"/>
                </a:solidFill>
              </a:defRPr>
            </a:lvl3pPr>
            <a:lvl4pPr lvl="3">
              <a:lnSpc>
                <a:spcPct val="115000"/>
              </a:lnSpc>
              <a:spcBef>
                <a:spcPts val="0"/>
              </a:spcBef>
              <a:spcAft>
                <a:spcPts val="1600"/>
              </a:spcAft>
              <a:buClr>
                <a:schemeClr val="lt2"/>
              </a:buClr>
              <a:defRPr>
                <a:solidFill>
                  <a:schemeClr val="lt2"/>
                </a:solidFill>
              </a:defRPr>
            </a:lvl4pPr>
            <a:lvl5pPr lvl="4">
              <a:lnSpc>
                <a:spcPct val="115000"/>
              </a:lnSpc>
              <a:spcBef>
                <a:spcPts val="0"/>
              </a:spcBef>
              <a:spcAft>
                <a:spcPts val="1600"/>
              </a:spcAft>
              <a:buClr>
                <a:schemeClr val="lt2"/>
              </a:buClr>
              <a:defRPr>
                <a:solidFill>
                  <a:schemeClr val="lt2"/>
                </a:solidFill>
              </a:defRPr>
            </a:lvl5pPr>
            <a:lvl6pPr lvl="5">
              <a:lnSpc>
                <a:spcPct val="115000"/>
              </a:lnSpc>
              <a:spcBef>
                <a:spcPts val="0"/>
              </a:spcBef>
              <a:spcAft>
                <a:spcPts val="1600"/>
              </a:spcAft>
              <a:buClr>
                <a:schemeClr val="lt2"/>
              </a:buClr>
              <a:defRPr>
                <a:solidFill>
                  <a:schemeClr val="lt2"/>
                </a:solidFill>
              </a:defRPr>
            </a:lvl6pPr>
            <a:lvl7pPr lvl="6">
              <a:lnSpc>
                <a:spcPct val="115000"/>
              </a:lnSpc>
              <a:spcBef>
                <a:spcPts val="0"/>
              </a:spcBef>
              <a:spcAft>
                <a:spcPts val="1600"/>
              </a:spcAft>
              <a:buClr>
                <a:schemeClr val="lt2"/>
              </a:buClr>
              <a:defRPr>
                <a:solidFill>
                  <a:schemeClr val="lt2"/>
                </a:solidFill>
              </a:defRPr>
            </a:lvl7pPr>
            <a:lvl8pPr lvl="7">
              <a:lnSpc>
                <a:spcPct val="115000"/>
              </a:lnSpc>
              <a:spcBef>
                <a:spcPts val="0"/>
              </a:spcBef>
              <a:spcAft>
                <a:spcPts val="1600"/>
              </a:spcAft>
              <a:buClr>
                <a:schemeClr val="lt2"/>
              </a:buClr>
              <a:defRPr>
                <a:solidFill>
                  <a:schemeClr val="lt2"/>
                </a:solidFill>
              </a:defRPr>
            </a:lvl8pPr>
            <a:lvl9pPr lvl="8">
              <a:lnSpc>
                <a:spcPct val="115000"/>
              </a:lnSpc>
              <a:spcBef>
                <a:spcPts val="0"/>
              </a:spcBef>
              <a:spcAft>
                <a:spcPts val="1600"/>
              </a:spcAft>
              <a:buClr>
                <a:schemeClr val="lt2"/>
              </a:buClr>
              <a:defRPr>
                <a:solidFill>
                  <a:schemeClr val="lt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lt2"/>
                </a:solidFill>
              </a:rPr>
              <a:pPr lvl="0" algn="r">
                <a:spcBef>
                  <a:spcPts val="0"/>
                </a:spcBef>
                <a:buNone/>
              </a:pPr>
              <a:t>‹#›</a:t>
            </a:fld>
            <a:endParaRPr lang="en" sz="1000">
              <a:solidFill>
                <a:schemeClr val="lt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28650" y="273843"/>
            <a:ext cx="7886700" cy="99420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SzPct val="33333"/>
              <a:buFont typeface="PT Sans"/>
              <a:buNone/>
              <a:defRPr sz="3300" b="1" i="0" u="none" strike="noStrike" cap="none">
                <a:solidFill>
                  <a:schemeClr val="dk1"/>
                </a:solidFill>
                <a:latin typeface="PT Sans"/>
                <a:ea typeface="PT Sans"/>
                <a:cs typeface="PT Sans"/>
                <a:sym typeface="PT Sans"/>
              </a:defRPr>
            </a:lvl1pPr>
            <a:lvl2pPr lvl="1" indent="0" rtl="0">
              <a:spcBef>
                <a:spcPts val="0"/>
              </a:spcBef>
              <a:buSzPct val="78571"/>
              <a:buNone/>
              <a:defRPr sz="1400"/>
            </a:lvl2pPr>
            <a:lvl3pPr lvl="2" indent="0" rtl="0">
              <a:spcBef>
                <a:spcPts val="0"/>
              </a:spcBef>
              <a:buSzPct val="78571"/>
              <a:buNone/>
              <a:defRPr sz="1400"/>
            </a:lvl3pPr>
            <a:lvl4pPr lvl="3" indent="0" rtl="0">
              <a:spcBef>
                <a:spcPts val="0"/>
              </a:spcBef>
              <a:buSzPct val="78571"/>
              <a:buNone/>
              <a:defRPr sz="1400"/>
            </a:lvl4pPr>
            <a:lvl5pPr lvl="4" indent="0" rtl="0">
              <a:spcBef>
                <a:spcPts val="0"/>
              </a:spcBef>
              <a:buSzPct val="78571"/>
              <a:buNone/>
              <a:defRPr sz="1400"/>
            </a:lvl5pPr>
            <a:lvl6pPr lvl="5" indent="0" rtl="0">
              <a:spcBef>
                <a:spcPts val="0"/>
              </a:spcBef>
              <a:buSzPct val="78571"/>
              <a:buNone/>
              <a:defRPr sz="1400"/>
            </a:lvl6pPr>
            <a:lvl7pPr lvl="6" indent="0" rtl="0">
              <a:spcBef>
                <a:spcPts val="0"/>
              </a:spcBef>
              <a:buSzPct val="78571"/>
              <a:buNone/>
              <a:defRPr sz="1400"/>
            </a:lvl7pPr>
            <a:lvl8pPr lvl="7" indent="0" rtl="0">
              <a:spcBef>
                <a:spcPts val="0"/>
              </a:spcBef>
              <a:buSzPct val="78571"/>
              <a:buNone/>
              <a:defRPr sz="1400"/>
            </a:lvl8pPr>
            <a:lvl9pPr lvl="8" indent="0" rtl="0">
              <a:spcBef>
                <a:spcPts val="0"/>
              </a:spcBef>
              <a:buSzPct val="78571"/>
              <a:buNone/>
              <a:defRPr sz="1400"/>
            </a:lvl9pPr>
          </a:lstStyle>
          <a:p>
            <a:endParaRPr/>
          </a:p>
        </p:txBody>
      </p:sp>
      <p:sp>
        <p:nvSpPr>
          <p:cNvPr id="52" name="Shape 52"/>
          <p:cNvSpPr txBox="1">
            <a:spLocks noGrp="1"/>
          </p:cNvSpPr>
          <p:nvPr>
            <p:ph type="body" idx="1"/>
          </p:nvPr>
        </p:nvSpPr>
        <p:spPr>
          <a:xfrm>
            <a:off x="628650" y="1369218"/>
            <a:ext cx="7886700" cy="3263400"/>
          </a:xfrm>
          <a:prstGeom prst="rect">
            <a:avLst/>
          </a:prstGeom>
          <a:noFill/>
          <a:ln>
            <a:noFill/>
          </a:ln>
        </p:spPr>
        <p:txBody>
          <a:bodyPr lIns="68575" tIns="68575" rIns="68575" bIns="68575" anchor="t" anchorCtr="0"/>
          <a:lstStyle>
            <a:lvl1pPr marL="254000" marR="0" lvl="0" indent="-114300" algn="l" rtl="0">
              <a:lnSpc>
                <a:spcPct val="90000"/>
              </a:lnSpc>
              <a:spcBef>
                <a:spcPts val="800"/>
              </a:spcBef>
              <a:buClr>
                <a:srgbClr val="FFC000"/>
              </a:buClr>
              <a:buSzPct val="100000"/>
              <a:buFont typeface="Arial"/>
              <a:buChar char="•"/>
              <a:defRPr sz="2100" b="0" i="0" u="none" strike="noStrike" cap="none">
                <a:solidFill>
                  <a:schemeClr val="dk1"/>
                </a:solidFill>
                <a:latin typeface="PT Sans"/>
                <a:ea typeface="PT Sans"/>
                <a:cs typeface="PT Sans"/>
                <a:sym typeface="PT Sans"/>
              </a:defRPr>
            </a:lvl1pPr>
            <a:lvl2pPr marL="520700" marR="0" lvl="1" indent="-63500" algn="l" rtl="0">
              <a:lnSpc>
                <a:spcPct val="90000"/>
              </a:lnSpc>
              <a:spcBef>
                <a:spcPts val="400"/>
              </a:spcBef>
              <a:buClr>
                <a:srgbClr val="FFC000"/>
              </a:buClr>
              <a:buSzPct val="100000"/>
              <a:buFont typeface="Arial"/>
              <a:buChar char="•"/>
              <a:defRPr sz="1800" b="0" i="0" u="none" strike="noStrike" cap="none">
                <a:solidFill>
                  <a:schemeClr val="dk1"/>
                </a:solidFill>
                <a:latin typeface="PT Sans"/>
                <a:ea typeface="PT Sans"/>
                <a:cs typeface="PT Sans"/>
                <a:sym typeface="PT Sans"/>
              </a:defRPr>
            </a:lvl2pPr>
            <a:lvl3pPr marL="863600" marR="0" lvl="2" indent="-76200" algn="l" rtl="0">
              <a:lnSpc>
                <a:spcPct val="90000"/>
              </a:lnSpc>
              <a:spcBef>
                <a:spcPts val="400"/>
              </a:spcBef>
              <a:buClr>
                <a:srgbClr val="FFC000"/>
              </a:buClr>
              <a:buSzPct val="100000"/>
              <a:buFont typeface="Arial"/>
              <a:buChar char="•"/>
              <a:defRPr sz="1500" b="0" i="0" u="none" strike="noStrike" cap="none">
                <a:solidFill>
                  <a:schemeClr val="dk1"/>
                </a:solidFill>
                <a:latin typeface="PT Sans"/>
                <a:ea typeface="PT Sans"/>
                <a:cs typeface="PT Sans"/>
                <a:sym typeface="PT Sans"/>
              </a:defRPr>
            </a:lvl3pPr>
            <a:lvl4pPr marL="1206500" marR="0" lvl="3" indent="-88900" algn="l" rtl="0">
              <a:lnSpc>
                <a:spcPct val="90000"/>
              </a:lnSpc>
              <a:spcBef>
                <a:spcPts val="400"/>
              </a:spcBef>
              <a:buClr>
                <a:srgbClr val="FFC000"/>
              </a:buClr>
              <a:buSzPct val="100000"/>
              <a:buFont typeface="Arial"/>
              <a:buChar char="•"/>
              <a:defRPr sz="1400" b="0" i="0" u="none" strike="noStrike" cap="none">
                <a:solidFill>
                  <a:schemeClr val="dk1"/>
                </a:solidFill>
                <a:latin typeface="PT Sans"/>
                <a:ea typeface="PT Sans"/>
                <a:cs typeface="PT Sans"/>
                <a:sym typeface="PT Sans"/>
              </a:defRPr>
            </a:lvl4pPr>
            <a:lvl5pPr marL="1549400" marR="0" lvl="4" indent="-88900" algn="l" rtl="0">
              <a:lnSpc>
                <a:spcPct val="90000"/>
              </a:lnSpc>
              <a:spcBef>
                <a:spcPts val="400"/>
              </a:spcBef>
              <a:buClr>
                <a:srgbClr val="FFC000"/>
              </a:buClr>
              <a:buSzPct val="100000"/>
              <a:buFont typeface="Arial"/>
              <a:buChar char="•"/>
              <a:defRPr sz="1400" b="0" i="0" u="none" strike="noStrike" cap="none">
                <a:solidFill>
                  <a:schemeClr val="dk1"/>
                </a:solidFill>
                <a:latin typeface="PT Sans"/>
                <a:ea typeface="PT Sans"/>
                <a:cs typeface="PT Sans"/>
                <a:sym typeface="PT Sans"/>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53" name="Shape 53"/>
          <p:cNvPicPr preferRelativeResize="0"/>
          <p:nvPr/>
        </p:nvPicPr>
        <p:blipFill rotWithShape="1">
          <a:blip r:embed="rId7">
            <a:alphaModFix/>
          </a:blip>
          <a:srcRect/>
          <a:stretch/>
        </p:blipFill>
        <p:spPr>
          <a:xfrm>
            <a:off x="498020" y="4759542"/>
            <a:ext cx="2125200" cy="121200"/>
          </a:xfrm>
          <a:prstGeom prst="rect">
            <a:avLst/>
          </a:prstGeom>
          <a:noFill/>
          <a:ln>
            <a:noFill/>
          </a:ln>
        </p:spPr>
      </p:pic>
      <p:sp>
        <p:nvSpPr>
          <p:cNvPr id="54" name="Shape 54"/>
          <p:cNvSpPr txBox="1">
            <a:spLocks noGrp="1"/>
          </p:cNvSpPr>
          <p:nvPr>
            <p:ph type="dt" idx="10"/>
          </p:nvPr>
        </p:nvSpPr>
        <p:spPr>
          <a:xfrm>
            <a:off x="3500682" y="4689855"/>
            <a:ext cx="2133600" cy="273900"/>
          </a:xfrm>
          <a:prstGeom prst="rect">
            <a:avLst/>
          </a:prstGeom>
          <a:noFill/>
          <a:ln>
            <a:noFill/>
          </a:ln>
        </p:spPr>
        <p:txBody>
          <a:bodyPr lIns="68575" tIns="68575" rIns="68575" bIns="68575" anchor="ctr" anchorCtr="0"/>
          <a:lstStyle>
            <a:lvl1pPr marL="0" marR="0" lvl="0" indent="0" algn="ctr" rtl="0">
              <a:spcBef>
                <a:spcPts val="0"/>
              </a:spcBef>
              <a:buSzPct val="78571"/>
              <a:buNone/>
              <a:defRPr sz="1400" b="0" i="0" u="none" strike="noStrike" cap="none">
                <a:solidFill>
                  <a:srgbClr val="888888"/>
                </a:solidFill>
                <a:latin typeface="Avenir"/>
                <a:ea typeface="Avenir"/>
                <a:cs typeface="Avenir"/>
                <a:sym typeface="Avenir"/>
              </a:defRPr>
            </a:lvl1pPr>
            <a:lvl2pPr marL="342900" marR="0" lvl="1" indent="0" algn="l" rtl="0">
              <a:spcBef>
                <a:spcPts val="0"/>
              </a:spcBef>
              <a:buSzPct val="78571"/>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SzPct val="78571"/>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SzPct val="78571"/>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SzPct val="78571"/>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SzPct val="78571"/>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SzPct val="78571"/>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SzPct val="78571"/>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SzPct val="78571"/>
              <a:buNone/>
              <a:defRPr sz="14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6323351" y="4689855"/>
            <a:ext cx="2057400" cy="273900"/>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 sz="1400" b="0" i="0" u="none" strike="noStrike" cap="none">
                <a:solidFill>
                  <a:srgbClr val="7F7F7F"/>
                </a:solidFill>
                <a:latin typeface="Avenir"/>
                <a:ea typeface="Avenir"/>
                <a:cs typeface="Avenir"/>
                <a:sym typeface="Avenir"/>
              </a:rPr>
              <a:t>Title of document here</a:t>
            </a:r>
          </a:p>
        </p:txBody>
      </p:sp>
      <p:pic>
        <p:nvPicPr>
          <p:cNvPr id="56" name="Shape 56" descr="HuskyIcon_TwoColor.png"/>
          <p:cNvPicPr preferRelativeResize="0"/>
          <p:nvPr/>
        </p:nvPicPr>
        <p:blipFill rotWithShape="1">
          <a:blip r:embed="rId8">
            <a:alphaModFix/>
          </a:blip>
          <a:srcRect/>
          <a:stretch/>
        </p:blipFill>
        <p:spPr>
          <a:xfrm>
            <a:off x="8425741" y="4679124"/>
            <a:ext cx="253200" cy="313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ctrTitle"/>
          </p:nvPr>
        </p:nvSpPr>
        <p:spPr>
          <a:xfrm>
            <a:off x="1143000" y="841772"/>
            <a:ext cx="6858000" cy="1790700"/>
          </a:xfrm>
          <a:prstGeom prst="rect">
            <a:avLst/>
          </a:prstGeom>
          <a:noFill/>
          <a:ln>
            <a:noFill/>
          </a:ln>
        </p:spPr>
        <p:txBody>
          <a:bodyPr lIns="68575" tIns="34275" rIns="68575" bIns="34275" anchor="b" anchorCtr="0">
            <a:noAutofit/>
          </a:bodyPr>
          <a:lstStyle/>
          <a:p>
            <a:pPr marL="0" marR="0" lvl="0" indent="0" algn="ctr" rtl="0">
              <a:lnSpc>
                <a:spcPct val="90000"/>
              </a:lnSpc>
              <a:spcBef>
                <a:spcPts val="0"/>
              </a:spcBef>
              <a:buClr>
                <a:schemeClr val="dk1"/>
              </a:buClr>
              <a:buSzPct val="25000"/>
              <a:buFont typeface="PT Sans"/>
              <a:buNone/>
            </a:pPr>
            <a:r>
              <a:rPr lang="en"/>
              <a:t>2017 IC Design Presentation</a:t>
            </a:r>
          </a:p>
        </p:txBody>
      </p:sp>
      <p:sp>
        <p:nvSpPr>
          <p:cNvPr id="93" name="Shape 93"/>
          <p:cNvSpPr txBox="1">
            <a:spLocks noGrp="1"/>
          </p:cNvSpPr>
          <p:nvPr>
            <p:ph type="subTitle" idx="1"/>
          </p:nvPr>
        </p:nvSpPr>
        <p:spPr>
          <a:xfrm>
            <a:off x="1143000" y="2701528"/>
            <a:ext cx="6858000" cy="1241700"/>
          </a:xfrm>
          <a:prstGeom prst="rect">
            <a:avLst/>
          </a:prstGeom>
          <a:noFill/>
          <a:ln>
            <a:noFill/>
          </a:ln>
        </p:spPr>
        <p:txBody>
          <a:bodyPr lIns="68575" tIns="34275" rIns="68575" bIns="34275" anchor="t" anchorCtr="0">
            <a:noAutofit/>
          </a:bodyPr>
          <a:lstStyle/>
          <a:p>
            <a:pPr marL="0" marR="0" lvl="0" indent="0" algn="ctr" rtl="0">
              <a:lnSpc>
                <a:spcPct val="90000"/>
              </a:lnSpc>
              <a:spcBef>
                <a:spcPts val="0"/>
              </a:spcBef>
              <a:buClr>
                <a:srgbClr val="FFC000"/>
              </a:buClr>
              <a:buSzPct val="25000"/>
              <a:buFont typeface="Arial"/>
              <a:buNone/>
            </a:pPr>
            <a:r>
              <a:rPr lang="en"/>
              <a:t>Clean Snowmobile Enterprise: Michigan Tech-IC</a:t>
            </a:r>
          </a:p>
          <a:p>
            <a:pPr marL="0" marR="0" lvl="0" indent="0" algn="ctr" rtl="0">
              <a:lnSpc>
                <a:spcPct val="90000"/>
              </a:lnSpc>
              <a:spcBef>
                <a:spcPts val="0"/>
              </a:spcBef>
              <a:buClr>
                <a:srgbClr val="FFC000"/>
              </a:buClr>
              <a:buSzPct val="25000"/>
              <a:buFont typeface="Arial"/>
              <a:buNone/>
            </a:pPr>
            <a:endParaRPr/>
          </a:p>
          <a:p>
            <a:pPr marL="0" marR="0" lvl="0" indent="0" algn="ctr" rtl="0">
              <a:lnSpc>
                <a:spcPct val="90000"/>
              </a:lnSpc>
              <a:spcBef>
                <a:spcPts val="0"/>
              </a:spcBef>
              <a:buClr>
                <a:srgbClr val="FFC000"/>
              </a:buClr>
              <a:buSzPct val="25000"/>
              <a:buFont typeface="Arial"/>
              <a:buNone/>
            </a:pPr>
            <a:r>
              <a:rPr lang="en"/>
              <a:t>Presenters: </a:t>
            </a:r>
          </a:p>
          <a:p>
            <a:pPr marL="0" marR="0" lvl="0" indent="0" algn="ctr" rtl="0">
              <a:lnSpc>
                <a:spcPct val="90000"/>
              </a:lnSpc>
              <a:spcBef>
                <a:spcPts val="0"/>
              </a:spcBef>
              <a:buClr>
                <a:srgbClr val="FFC000"/>
              </a:buClr>
              <a:buSzPct val="25000"/>
              <a:buFont typeface="Arial"/>
              <a:buNone/>
            </a:pPr>
            <a:r>
              <a:rPr lang="en"/>
              <a:t>Mark Brouwer</a:t>
            </a:r>
          </a:p>
          <a:p>
            <a:pPr marL="0" marR="0" lvl="0" indent="0" algn="ctr" rtl="0">
              <a:lnSpc>
                <a:spcPct val="90000"/>
              </a:lnSpc>
              <a:spcBef>
                <a:spcPts val="0"/>
              </a:spcBef>
              <a:buClr>
                <a:srgbClr val="FFC000"/>
              </a:buClr>
              <a:buSzPct val="25000"/>
              <a:buFont typeface="Arial"/>
              <a:buNone/>
            </a:pPr>
            <a:r>
              <a:rPr lang="en"/>
              <a:t>Paul Hanafin</a:t>
            </a:r>
          </a:p>
        </p:txBody>
      </p:sp>
      <p:sp>
        <p:nvSpPr>
          <p:cNvPr id="94" name="Shape 94"/>
          <p:cNvSpPr txBox="1">
            <a:spLocks noGrp="1"/>
          </p:cNvSpPr>
          <p:nvPr>
            <p:ph type="sldNum" idx="12"/>
          </p:nvPr>
        </p:nvSpPr>
        <p:spPr>
          <a:xfrm>
            <a:off x="5830950" y="4683275"/>
            <a:ext cx="2433600" cy="273900"/>
          </a:xfrm>
          <a:prstGeom prst="rect">
            <a:avLst/>
          </a:prstGeom>
        </p:spPr>
        <p:txBody>
          <a:bodyPr lIns="68575" tIns="34275" rIns="68575" bIns="34275" anchor="t" anchorCtr="0">
            <a:noAutofit/>
          </a:bodyPr>
          <a:lstStyle/>
          <a:p>
            <a:pPr marL="0" lvl="0" indent="0" rtl="0">
              <a:spcBef>
                <a:spcPts val="0"/>
              </a:spcBef>
              <a:buSzPct val="25000"/>
              <a:buNone/>
            </a:pPr>
            <a:r>
              <a:rPr lang="en"/>
              <a:t>2017 IC Design Presentation</a:t>
            </a:r>
          </a:p>
        </p:txBody>
      </p:sp>
      <p:sp>
        <p:nvSpPr>
          <p:cNvPr id="95" name="Shape 95"/>
          <p:cNvSpPr txBox="1">
            <a:spLocks noGrp="1"/>
          </p:cNvSpPr>
          <p:nvPr>
            <p:ph type="dt" idx="10"/>
          </p:nvPr>
        </p:nvSpPr>
        <p:spPr>
          <a:xfrm>
            <a:off x="3462275" y="4683283"/>
            <a:ext cx="2057400" cy="273900"/>
          </a:xfrm>
          <a:prstGeom prst="rect">
            <a:avLst/>
          </a:prstGeom>
        </p:spPr>
        <p:txBody>
          <a:bodyPr lIns="68575" tIns="34275" rIns="68575" bIns="34275" anchor="ctr" anchorCtr="0">
            <a:noAutofit/>
          </a:bodyPr>
          <a:lstStyle/>
          <a:p>
            <a:pPr marL="0" lvl="0" indent="0" rtl="0">
              <a:spcBef>
                <a:spcPts val="0"/>
              </a:spcBef>
              <a:buSzPct val="25000"/>
              <a:buNone/>
            </a:pPr>
            <a:r>
              <a:rPr lang="en">
                <a:solidFill>
                  <a:srgbClr val="7F7F7F"/>
                </a:solidFill>
              </a:rPr>
              <a:t>3</a:t>
            </a:r>
            <a:r>
              <a:rPr lang="en" sz="1400">
                <a:solidFill>
                  <a:srgbClr val="7F7F7F"/>
                </a:solidFill>
                <a:latin typeface="Avenir"/>
                <a:ea typeface="Avenir"/>
                <a:cs typeface="Avenir"/>
                <a:sym typeface="Avenir"/>
              </a:rPr>
              <a:t>/201</a:t>
            </a:r>
            <a:r>
              <a:rPr lang="en">
                <a:solidFill>
                  <a:srgbClr val="7F7F7F"/>
                </a:solidFill>
              </a:rPr>
              <a:t>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p:nvPr/>
        </p:nvSpPr>
        <p:spPr>
          <a:xfrm>
            <a:off x="1095396" y="1885669"/>
            <a:ext cx="2482500" cy="2769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400">
                <a:solidFill>
                  <a:schemeClr val="dk1"/>
                </a:solidFill>
                <a:latin typeface="Calibri"/>
                <a:ea typeface="Calibri"/>
                <a:cs typeface="Calibri"/>
                <a:sym typeface="Calibri"/>
              </a:rPr>
              <a:t>HALF PAGE IMAGE SIZE EXAMPLE</a:t>
            </a:r>
          </a:p>
        </p:txBody>
      </p:sp>
      <p:sp>
        <p:nvSpPr>
          <p:cNvPr id="181" name="Shape 181"/>
          <p:cNvSpPr txBox="1">
            <a:spLocks noGrp="1"/>
          </p:cNvSpPr>
          <p:nvPr>
            <p:ph type="ctrTitle"/>
          </p:nvPr>
        </p:nvSpPr>
        <p:spPr>
          <a:xfrm>
            <a:off x="4717025" y="961625"/>
            <a:ext cx="4427100" cy="547200"/>
          </a:xfrm>
          <a:prstGeom prst="rect">
            <a:avLst/>
          </a:prstGeom>
          <a:noFill/>
          <a:ln>
            <a:noFill/>
          </a:ln>
        </p:spPr>
        <p:txBody>
          <a:bodyPr lIns="68575" tIns="34275" rIns="68575" bIns="34275" anchor="b" anchorCtr="0">
            <a:noAutofit/>
          </a:bodyPr>
          <a:lstStyle/>
          <a:p>
            <a:pPr marL="0" marR="0" lvl="0" indent="0" algn="l" rtl="0">
              <a:lnSpc>
                <a:spcPct val="90000"/>
              </a:lnSpc>
              <a:spcBef>
                <a:spcPts val="0"/>
              </a:spcBef>
              <a:buClr>
                <a:schemeClr val="dk1"/>
              </a:buClr>
              <a:buSzPct val="25000"/>
              <a:buFont typeface="PT Sans"/>
              <a:buNone/>
            </a:pPr>
            <a:r>
              <a:rPr lang="en" sz="2700"/>
              <a:t>Cost, Durability, Resale Value</a:t>
            </a:r>
          </a:p>
        </p:txBody>
      </p:sp>
      <p:sp>
        <p:nvSpPr>
          <p:cNvPr id="182" name="Shape 182"/>
          <p:cNvSpPr txBox="1">
            <a:spLocks noGrp="1"/>
          </p:cNvSpPr>
          <p:nvPr>
            <p:ph type="subTitle" idx="1"/>
          </p:nvPr>
        </p:nvSpPr>
        <p:spPr>
          <a:xfrm>
            <a:off x="4717024" y="1719375"/>
            <a:ext cx="4427100" cy="2628600"/>
          </a:xfrm>
          <a:prstGeom prst="rect">
            <a:avLst/>
          </a:prstGeom>
          <a:noFill/>
          <a:ln>
            <a:noFill/>
          </a:ln>
        </p:spPr>
        <p:txBody>
          <a:bodyPr lIns="68575" tIns="34275" rIns="68575" bIns="34275" anchor="t" anchorCtr="0">
            <a:noAutofit/>
          </a:bodyPr>
          <a:lstStyle/>
          <a:p>
            <a:pPr marL="254000" marR="0" lvl="0" indent="-247650" algn="l" rtl="0">
              <a:lnSpc>
                <a:spcPct val="90000"/>
              </a:lnSpc>
              <a:spcBef>
                <a:spcPts val="0"/>
              </a:spcBef>
              <a:spcAft>
                <a:spcPts val="0"/>
              </a:spcAft>
              <a:buClr>
                <a:srgbClr val="FFC000"/>
              </a:buClr>
              <a:buSzPct val="100000"/>
              <a:buFont typeface="Arial"/>
              <a:buChar char="•"/>
            </a:pPr>
            <a:r>
              <a:rPr lang="en" sz="2100"/>
              <a:t>MSRP</a:t>
            </a:r>
          </a:p>
          <a:p>
            <a:pPr marR="0" lvl="1" algn="l" rtl="0">
              <a:lnSpc>
                <a:spcPct val="90000"/>
              </a:lnSpc>
              <a:spcBef>
                <a:spcPts val="0"/>
              </a:spcBef>
              <a:spcAft>
                <a:spcPts val="0"/>
              </a:spcAft>
              <a:buSzPct val="100000"/>
            </a:pPr>
            <a:r>
              <a:rPr lang="en" sz="2100"/>
              <a:t>$12,341.81</a:t>
            </a:r>
          </a:p>
          <a:p>
            <a:pPr marL="254000" marR="0" lvl="0" indent="-247650" algn="l" rtl="0">
              <a:lnSpc>
                <a:spcPct val="90000"/>
              </a:lnSpc>
              <a:spcBef>
                <a:spcPts val="0"/>
              </a:spcBef>
              <a:spcAft>
                <a:spcPts val="0"/>
              </a:spcAft>
              <a:buClr>
                <a:srgbClr val="FFC000"/>
              </a:buClr>
              <a:buSzPct val="100000"/>
              <a:buFont typeface="Arial"/>
              <a:buChar char="•"/>
            </a:pPr>
            <a:r>
              <a:rPr lang="en" sz="2100"/>
              <a:t>Includes advancements in</a:t>
            </a:r>
          </a:p>
          <a:p>
            <a:pPr marR="0" lvl="1" algn="l" rtl="0">
              <a:lnSpc>
                <a:spcPct val="90000"/>
              </a:lnSpc>
              <a:spcBef>
                <a:spcPts val="0"/>
              </a:spcBef>
              <a:spcAft>
                <a:spcPts val="0"/>
              </a:spcAft>
              <a:buSzPct val="100000"/>
            </a:pPr>
            <a:r>
              <a:rPr lang="en" sz="2100"/>
              <a:t>Chassis</a:t>
            </a:r>
          </a:p>
          <a:p>
            <a:pPr marR="0" lvl="1" algn="l" rtl="0">
              <a:lnSpc>
                <a:spcPct val="90000"/>
              </a:lnSpc>
              <a:spcBef>
                <a:spcPts val="0"/>
              </a:spcBef>
              <a:spcAft>
                <a:spcPts val="0"/>
              </a:spcAft>
              <a:buSzPct val="100000"/>
            </a:pPr>
            <a:r>
              <a:rPr lang="en" sz="2100"/>
              <a:t>Flex fuel technology</a:t>
            </a:r>
          </a:p>
          <a:p>
            <a:pPr marR="0" lvl="1" algn="l" rtl="0">
              <a:lnSpc>
                <a:spcPct val="90000"/>
              </a:lnSpc>
              <a:spcBef>
                <a:spcPts val="0"/>
              </a:spcBef>
              <a:spcAft>
                <a:spcPts val="0"/>
              </a:spcAft>
              <a:buSzPct val="100000"/>
            </a:pPr>
            <a:r>
              <a:rPr lang="en" sz="2100"/>
              <a:t>Fuel management</a:t>
            </a:r>
          </a:p>
          <a:p>
            <a:pPr marR="0" lvl="1" algn="l" rtl="0">
              <a:lnSpc>
                <a:spcPct val="90000"/>
              </a:lnSpc>
              <a:spcBef>
                <a:spcPts val="0"/>
              </a:spcBef>
              <a:spcAft>
                <a:spcPts val="0"/>
              </a:spcAft>
              <a:buSzPct val="100000"/>
            </a:pPr>
            <a:r>
              <a:rPr lang="en" sz="2100"/>
              <a:t>Significant emissions reductions</a:t>
            </a:r>
          </a:p>
          <a:p>
            <a:pPr marR="0" lvl="0" algn="l" rtl="0">
              <a:lnSpc>
                <a:spcPct val="90000"/>
              </a:lnSpc>
              <a:spcBef>
                <a:spcPts val="0"/>
              </a:spcBef>
              <a:spcAft>
                <a:spcPts val="0"/>
              </a:spcAft>
              <a:buNone/>
            </a:pPr>
            <a:endParaRPr sz="2100"/>
          </a:p>
        </p:txBody>
      </p:sp>
      <p:sp>
        <p:nvSpPr>
          <p:cNvPr id="183" name="Shape 183"/>
          <p:cNvSpPr txBox="1">
            <a:spLocks noGrp="1"/>
          </p:cNvSpPr>
          <p:nvPr>
            <p:ph type="sldNum" idx="12"/>
          </p:nvPr>
        </p:nvSpPr>
        <p:spPr>
          <a:xfrm>
            <a:off x="5830950" y="4683275"/>
            <a:ext cx="2433600" cy="273900"/>
          </a:xfrm>
          <a:prstGeom prst="rect">
            <a:avLst/>
          </a:prstGeom>
        </p:spPr>
        <p:txBody>
          <a:bodyPr lIns="68575" tIns="34275" rIns="68575" bIns="34275" anchor="t" anchorCtr="0">
            <a:noAutofit/>
          </a:bodyPr>
          <a:lstStyle/>
          <a:p>
            <a:pPr marL="0" lvl="0" indent="0" rtl="0">
              <a:spcBef>
                <a:spcPts val="0"/>
              </a:spcBef>
              <a:buSzPct val="25000"/>
              <a:buNone/>
            </a:pPr>
            <a:r>
              <a:rPr lang="en"/>
              <a:t>2017 IC Design Presentation</a:t>
            </a:r>
          </a:p>
        </p:txBody>
      </p:sp>
      <p:sp>
        <p:nvSpPr>
          <p:cNvPr id="184" name="Shape 184"/>
          <p:cNvSpPr txBox="1">
            <a:spLocks noGrp="1"/>
          </p:cNvSpPr>
          <p:nvPr>
            <p:ph type="dt" idx="10"/>
          </p:nvPr>
        </p:nvSpPr>
        <p:spPr>
          <a:xfrm>
            <a:off x="3462275" y="4683283"/>
            <a:ext cx="2057400" cy="273900"/>
          </a:xfrm>
          <a:prstGeom prst="rect">
            <a:avLst/>
          </a:prstGeom>
          <a:noFill/>
          <a:ln>
            <a:noFill/>
          </a:ln>
        </p:spPr>
        <p:txBody>
          <a:bodyPr lIns="68575" tIns="34275" rIns="68575" bIns="34275" anchor="ctr" anchorCtr="0">
            <a:noAutofit/>
          </a:bodyPr>
          <a:lstStyle/>
          <a:p>
            <a:pPr marL="0" marR="0" lvl="0" indent="0" algn="ctr" rtl="0">
              <a:spcBef>
                <a:spcPts val="0"/>
              </a:spcBef>
              <a:buSzPct val="25000"/>
              <a:buNone/>
            </a:pPr>
            <a:r>
              <a:rPr lang="en">
                <a:solidFill>
                  <a:srgbClr val="7F7F7F"/>
                </a:solidFill>
              </a:rPr>
              <a:t>3/2017</a:t>
            </a:r>
          </a:p>
        </p:txBody>
      </p:sp>
      <p:pic>
        <p:nvPicPr>
          <p:cNvPr id="185" name="Shape 185"/>
          <p:cNvPicPr preferRelativeResize="0"/>
          <p:nvPr/>
        </p:nvPicPr>
        <p:blipFill rotWithShape="1">
          <a:blip r:embed="rId3">
            <a:alphaModFix/>
          </a:blip>
          <a:srcRect l="8641" r="13434"/>
          <a:stretch/>
        </p:blipFill>
        <p:spPr>
          <a:xfrm>
            <a:off x="0" y="922225"/>
            <a:ext cx="4570201" cy="3299051"/>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ctrTitle"/>
          </p:nvPr>
        </p:nvSpPr>
        <p:spPr>
          <a:xfrm>
            <a:off x="656862" y="459807"/>
            <a:ext cx="7668300" cy="547200"/>
          </a:xfrm>
          <a:prstGeom prst="rect">
            <a:avLst/>
          </a:prstGeom>
          <a:noFill/>
          <a:ln>
            <a:noFill/>
          </a:ln>
        </p:spPr>
        <p:txBody>
          <a:bodyPr lIns="68575" tIns="34275" rIns="68575" bIns="34275" anchor="b" anchorCtr="0">
            <a:noAutofit/>
          </a:bodyPr>
          <a:lstStyle/>
          <a:p>
            <a:pPr marL="0" marR="0" lvl="0" indent="0" algn="l" rtl="0">
              <a:lnSpc>
                <a:spcPct val="90000"/>
              </a:lnSpc>
              <a:spcBef>
                <a:spcPts val="0"/>
              </a:spcBef>
              <a:buClr>
                <a:schemeClr val="dk1"/>
              </a:buClr>
              <a:buSzPct val="25000"/>
              <a:buFont typeface="PT Sans"/>
              <a:buNone/>
            </a:pPr>
            <a:r>
              <a:rPr lang="en" sz="3000"/>
              <a:t>Conclusions</a:t>
            </a:r>
          </a:p>
        </p:txBody>
      </p:sp>
      <p:sp>
        <p:nvSpPr>
          <p:cNvPr id="191" name="Shape 191"/>
          <p:cNvSpPr txBox="1">
            <a:spLocks noGrp="1"/>
          </p:cNvSpPr>
          <p:nvPr>
            <p:ph type="subTitle" idx="1"/>
          </p:nvPr>
        </p:nvSpPr>
        <p:spPr>
          <a:xfrm>
            <a:off x="1248590" y="1382066"/>
            <a:ext cx="6484799" cy="2628600"/>
          </a:xfrm>
          <a:prstGeom prst="rect">
            <a:avLst/>
          </a:prstGeom>
          <a:noFill/>
          <a:ln>
            <a:noFill/>
          </a:ln>
        </p:spPr>
        <p:txBody>
          <a:bodyPr lIns="68575" tIns="34275" rIns="68575" bIns="34275" anchor="t" anchorCtr="0">
            <a:noAutofit/>
          </a:bodyPr>
          <a:lstStyle/>
          <a:p>
            <a:pPr marL="254000" marR="0" lvl="0" indent="-247650" algn="l" rtl="0">
              <a:lnSpc>
                <a:spcPct val="90000"/>
              </a:lnSpc>
              <a:spcBef>
                <a:spcPts val="0"/>
              </a:spcBef>
              <a:spcAft>
                <a:spcPts val="0"/>
              </a:spcAft>
              <a:buClr>
                <a:srgbClr val="FFC000"/>
              </a:buClr>
              <a:buSzPct val="100000"/>
              <a:buFont typeface="Arial"/>
              <a:buChar char="•"/>
            </a:pPr>
            <a:r>
              <a:rPr lang="en" sz="2100"/>
              <a:t>Efficiency due to lambda 1.1</a:t>
            </a:r>
          </a:p>
          <a:p>
            <a:pPr marL="254000" marR="0" lvl="0" indent="-247650" algn="l" rtl="0">
              <a:lnSpc>
                <a:spcPct val="90000"/>
              </a:lnSpc>
              <a:spcBef>
                <a:spcPts val="800"/>
              </a:spcBef>
              <a:spcAft>
                <a:spcPts val="0"/>
              </a:spcAft>
              <a:buClr>
                <a:srgbClr val="FFC000"/>
              </a:buClr>
              <a:buSzPct val="100000"/>
              <a:buFont typeface="Arial"/>
              <a:buChar char="•"/>
            </a:pPr>
            <a:r>
              <a:rPr lang="en" sz="2100"/>
              <a:t>Custom built muffler to decrease noise </a:t>
            </a:r>
          </a:p>
          <a:p>
            <a:pPr marL="254000" marR="0" lvl="0" indent="-247650" algn="l" rtl="0">
              <a:lnSpc>
                <a:spcPct val="90000"/>
              </a:lnSpc>
              <a:spcBef>
                <a:spcPts val="800"/>
              </a:spcBef>
              <a:spcAft>
                <a:spcPts val="0"/>
              </a:spcAft>
              <a:buClr>
                <a:srgbClr val="FFC000"/>
              </a:buClr>
              <a:buSzPct val="100000"/>
              <a:buFont typeface="Arial"/>
              <a:buChar char="•"/>
            </a:pPr>
            <a:r>
              <a:rPr lang="en" sz="2100"/>
              <a:t>Reduce CO, UHC and NOx for cleaner emissions</a:t>
            </a:r>
          </a:p>
          <a:p>
            <a:pPr marL="254000" lvl="0" indent="-247650" algn="l" rtl="0">
              <a:spcBef>
                <a:spcPts val="0"/>
              </a:spcBef>
              <a:buClr>
                <a:srgbClr val="FFC000"/>
              </a:buClr>
              <a:buSzPct val="100000"/>
              <a:buFont typeface="Arial"/>
              <a:buChar char="•"/>
            </a:pPr>
            <a:r>
              <a:rPr lang="en" sz="2100"/>
              <a:t>Driver modifications and skid isolators put in place to decrease vibration </a:t>
            </a:r>
          </a:p>
          <a:p>
            <a:pPr marR="0" lvl="0" algn="l" rtl="0">
              <a:lnSpc>
                <a:spcPct val="90000"/>
              </a:lnSpc>
              <a:spcBef>
                <a:spcPts val="800"/>
              </a:spcBef>
              <a:spcAft>
                <a:spcPts val="0"/>
              </a:spcAft>
              <a:buNone/>
            </a:pPr>
            <a:endParaRPr sz="2100"/>
          </a:p>
        </p:txBody>
      </p:sp>
      <p:sp>
        <p:nvSpPr>
          <p:cNvPr id="192" name="Shape 192"/>
          <p:cNvSpPr txBox="1">
            <a:spLocks noGrp="1"/>
          </p:cNvSpPr>
          <p:nvPr>
            <p:ph type="sldNum" idx="12"/>
          </p:nvPr>
        </p:nvSpPr>
        <p:spPr>
          <a:xfrm>
            <a:off x="5830950" y="4683275"/>
            <a:ext cx="2433600" cy="273900"/>
          </a:xfrm>
          <a:prstGeom prst="rect">
            <a:avLst/>
          </a:prstGeom>
        </p:spPr>
        <p:txBody>
          <a:bodyPr lIns="68575" tIns="34275" rIns="68575" bIns="34275" anchor="t" anchorCtr="0">
            <a:noAutofit/>
          </a:bodyPr>
          <a:lstStyle/>
          <a:p>
            <a:pPr marL="0" lvl="0" indent="0" rtl="0">
              <a:spcBef>
                <a:spcPts val="0"/>
              </a:spcBef>
              <a:buSzPct val="25000"/>
              <a:buNone/>
            </a:pPr>
            <a:r>
              <a:rPr lang="en"/>
              <a:t>2017 IC Design Presentation</a:t>
            </a:r>
          </a:p>
        </p:txBody>
      </p:sp>
      <p:sp>
        <p:nvSpPr>
          <p:cNvPr id="193" name="Shape 193"/>
          <p:cNvSpPr txBox="1">
            <a:spLocks noGrp="1"/>
          </p:cNvSpPr>
          <p:nvPr>
            <p:ph type="dt" idx="10"/>
          </p:nvPr>
        </p:nvSpPr>
        <p:spPr>
          <a:xfrm>
            <a:off x="3462275" y="4683283"/>
            <a:ext cx="2057400" cy="273900"/>
          </a:xfrm>
          <a:prstGeom prst="rect">
            <a:avLst/>
          </a:prstGeom>
          <a:noFill/>
          <a:ln>
            <a:noFill/>
          </a:ln>
        </p:spPr>
        <p:txBody>
          <a:bodyPr lIns="68575" tIns="34275" rIns="68575" bIns="34275" anchor="ctr" anchorCtr="0">
            <a:noAutofit/>
          </a:bodyPr>
          <a:lstStyle/>
          <a:p>
            <a:pPr marL="0" marR="0" lvl="0" indent="0" algn="ctr" rtl="0">
              <a:spcBef>
                <a:spcPts val="0"/>
              </a:spcBef>
              <a:buSzPct val="25000"/>
              <a:buNone/>
            </a:pPr>
            <a:r>
              <a:rPr lang="en">
                <a:solidFill>
                  <a:srgbClr val="7F7F7F"/>
                </a:solidFill>
              </a:rPr>
              <a:t>3/2017</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dt" idx="10"/>
          </p:nvPr>
        </p:nvSpPr>
        <p:spPr>
          <a:xfrm>
            <a:off x="3462275" y="4683283"/>
            <a:ext cx="2057400" cy="273900"/>
          </a:xfrm>
          <a:prstGeom prst="rect">
            <a:avLst/>
          </a:prstGeom>
          <a:noFill/>
          <a:ln>
            <a:noFill/>
          </a:ln>
        </p:spPr>
        <p:txBody>
          <a:bodyPr lIns="68575" tIns="34275" rIns="68575" bIns="34275" anchor="ctr" anchorCtr="0">
            <a:noAutofit/>
          </a:bodyPr>
          <a:lstStyle/>
          <a:p>
            <a:pPr marL="0" marR="0" lvl="0" indent="0" algn="ctr" rtl="0">
              <a:spcBef>
                <a:spcPts val="0"/>
              </a:spcBef>
              <a:buSzPct val="25000"/>
              <a:buNone/>
            </a:pPr>
            <a:r>
              <a:rPr lang="en">
                <a:solidFill>
                  <a:srgbClr val="7F7F7F"/>
                </a:solidFill>
              </a:rPr>
              <a:t>3/2017</a:t>
            </a:r>
          </a:p>
        </p:txBody>
      </p:sp>
      <p:pic>
        <p:nvPicPr>
          <p:cNvPr id="199" name="Shape 199" descr="IMG_0275.JPG"/>
          <p:cNvPicPr preferRelativeResize="0"/>
          <p:nvPr/>
        </p:nvPicPr>
        <p:blipFill rotWithShape="1">
          <a:blip r:embed="rId3">
            <a:alphaModFix/>
          </a:blip>
          <a:srcRect l="3981" t="24736" r="3630" b="15440"/>
          <a:stretch/>
        </p:blipFill>
        <p:spPr>
          <a:xfrm>
            <a:off x="0" y="0"/>
            <a:ext cx="9144000" cy="4440407"/>
          </a:xfrm>
          <a:prstGeom prst="rect">
            <a:avLst/>
          </a:prstGeom>
          <a:noFill/>
          <a:ln w="9525" cap="flat" cmpd="sng">
            <a:solidFill>
              <a:srgbClr val="000000"/>
            </a:solidFill>
            <a:prstDash val="solid"/>
            <a:round/>
            <a:headEnd type="none" w="med" len="med"/>
            <a:tailEnd type="none" w="med" len="med"/>
          </a:ln>
        </p:spPr>
      </p:pic>
      <p:sp>
        <p:nvSpPr>
          <p:cNvPr id="200" name="Shape 200"/>
          <p:cNvSpPr txBox="1">
            <a:spLocks noGrp="1"/>
          </p:cNvSpPr>
          <p:nvPr>
            <p:ph type="sldNum" idx="12"/>
          </p:nvPr>
        </p:nvSpPr>
        <p:spPr>
          <a:xfrm>
            <a:off x="5830950" y="4683275"/>
            <a:ext cx="2433600" cy="273900"/>
          </a:xfrm>
          <a:prstGeom prst="rect">
            <a:avLst/>
          </a:prstGeom>
        </p:spPr>
        <p:txBody>
          <a:bodyPr lIns="68575" tIns="34275" rIns="68575" bIns="34275" anchor="t" anchorCtr="0">
            <a:noAutofit/>
          </a:bodyPr>
          <a:lstStyle/>
          <a:p>
            <a:pPr marL="0" lvl="0" indent="0" rtl="0">
              <a:spcBef>
                <a:spcPts val="0"/>
              </a:spcBef>
              <a:buSzPct val="25000"/>
              <a:buNone/>
            </a:pPr>
            <a:r>
              <a:rPr lang="en"/>
              <a:t>2017 IC Design Presentation</a:t>
            </a:r>
          </a:p>
        </p:txBody>
      </p:sp>
      <p:sp>
        <p:nvSpPr>
          <p:cNvPr id="201" name="Shape 201"/>
          <p:cNvSpPr txBox="1"/>
          <p:nvPr/>
        </p:nvSpPr>
        <p:spPr>
          <a:xfrm>
            <a:off x="2494825" y="3375400"/>
            <a:ext cx="4673700" cy="593400"/>
          </a:xfrm>
          <a:prstGeom prst="rect">
            <a:avLst/>
          </a:prstGeom>
          <a:noFill/>
          <a:ln>
            <a:noFill/>
          </a:ln>
        </p:spPr>
        <p:txBody>
          <a:bodyPr lIns="91425" tIns="91425" rIns="91425" bIns="91425" anchor="t" anchorCtr="0">
            <a:noAutofit/>
          </a:bodyPr>
          <a:lstStyle/>
          <a:p>
            <a:pPr lvl="0">
              <a:spcBef>
                <a:spcPts val="0"/>
              </a:spcBef>
              <a:buNone/>
            </a:pPr>
            <a:r>
              <a:rPr lang="en" sz="6000">
                <a:solidFill>
                  <a:srgbClr val="FF9900"/>
                </a:solidFill>
              </a:rPr>
              <a:t>Questions?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ctrTitle"/>
          </p:nvPr>
        </p:nvSpPr>
        <p:spPr>
          <a:xfrm>
            <a:off x="656862" y="459807"/>
            <a:ext cx="7668300" cy="547200"/>
          </a:xfrm>
          <a:prstGeom prst="rect">
            <a:avLst/>
          </a:prstGeom>
          <a:noFill/>
          <a:ln>
            <a:noFill/>
          </a:ln>
        </p:spPr>
        <p:txBody>
          <a:bodyPr lIns="68575" tIns="34275" rIns="68575" bIns="34275" anchor="b" anchorCtr="0">
            <a:noAutofit/>
          </a:bodyPr>
          <a:lstStyle/>
          <a:p>
            <a:pPr marL="0" marR="0" lvl="0" indent="0" algn="l" rtl="0">
              <a:lnSpc>
                <a:spcPct val="90000"/>
              </a:lnSpc>
              <a:spcBef>
                <a:spcPts val="0"/>
              </a:spcBef>
              <a:buClr>
                <a:schemeClr val="dk1"/>
              </a:buClr>
              <a:buSzPct val="25000"/>
              <a:buFont typeface="PT Sans"/>
              <a:buNone/>
            </a:pPr>
            <a:r>
              <a:rPr lang="en" sz="3000"/>
              <a:t>Agenda</a:t>
            </a:r>
          </a:p>
        </p:txBody>
      </p:sp>
      <p:sp>
        <p:nvSpPr>
          <p:cNvPr id="101" name="Shape 101"/>
          <p:cNvSpPr txBox="1">
            <a:spLocks noGrp="1"/>
          </p:cNvSpPr>
          <p:nvPr>
            <p:ph type="subTitle" idx="1"/>
          </p:nvPr>
        </p:nvSpPr>
        <p:spPr>
          <a:xfrm>
            <a:off x="1250065" y="1312566"/>
            <a:ext cx="6484799" cy="2628600"/>
          </a:xfrm>
          <a:prstGeom prst="rect">
            <a:avLst/>
          </a:prstGeom>
          <a:noFill/>
          <a:ln>
            <a:noFill/>
          </a:ln>
        </p:spPr>
        <p:txBody>
          <a:bodyPr lIns="68575" tIns="34275" rIns="68575" bIns="34275" anchor="t" anchorCtr="0">
            <a:noAutofit/>
          </a:bodyPr>
          <a:lstStyle/>
          <a:p>
            <a:pPr marL="254000" lvl="0" indent="-247650" algn="l" rtl="0">
              <a:spcBef>
                <a:spcPts val="0"/>
              </a:spcBef>
              <a:spcAft>
                <a:spcPts val="1000"/>
              </a:spcAft>
              <a:buClr>
                <a:schemeClr val="accent4"/>
              </a:buClr>
              <a:buSzPct val="100000"/>
              <a:buFont typeface="Arial"/>
              <a:buChar char="•"/>
            </a:pPr>
            <a:r>
              <a:rPr lang="en" sz="2100"/>
              <a:t>Competition Snowmobile</a:t>
            </a:r>
          </a:p>
          <a:p>
            <a:pPr marL="254000" lvl="0" indent="-247650" algn="l" rtl="0">
              <a:spcBef>
                <a:spcPts val="0"/>
              </a:spcBef>
              <a:spcAft>
                <a:spcPts val="1000"/>
              </a:spcAft>
              <a:buClr>
                <a:schemeClr val="accent4"/>
              </a:buClr>
              <a:buSzPct val="100000"/>
              <a:buFont typeface="Arial"/>
              <a:buChar char="•"/>
            </a:pPr>
            <a:r>
              <a:rPr lang="en" sz="2100"/>
              <a:t>Performance</a:t>
            </a:r>
          </a:p>
          <a:p>
            <a:pPr marL="254000" lvl="0" indent="-247650" algn="l" rtl="0">
              <a:spcBef>
                <a:spcPts val="0"/>
              </a:spcBef>
              <a:buClr>
                <a:schemeClr val="accent4"/>
              </a:buClr>
              <a:buSzPct val="100000"/>
              <a:buFont typeface="Arial"/>
              <a:buChar char="•"/>
            </a:pPr>
            <a:r>
              <a:rPr lang="en" sz="2100"/>
              <a:t>Noise and Emissions</a:t>
            </a:r>
          </a:p>
          <a:p>
            <a:pPr marL="254000" lvl="0" indent="-247650" algn="l" rtl="0">
              <a:spcBef>
                <a:spcPts val="0"/>
              </a:spcBef>
              <a:buClr>
                <a:srgbClr val="FFC000"/>
              </a:buClr>
              <a:buSzPct val="100000"/>
              <a:buFont typeface="Arial"/>
              <a:buChar char="•"/>
            </a:pPr>
            <a:r>
              <a:rPr lang="en" sz="2100"/>
              <a:t>Vibration Isolation</a:t>
            </a:r>
          </a:p>
          <a:p>
            <a:pPr marL="254000" lvl="0" indent="-247650" algn="l" rtl="0">
              <a:spcBef>
                <a:spcPts val="0"/>
              </a:spcBef>
              <a:buClr>
                <a:schemeClr val="accent4"/>
              </a:buClr>
              <a:buSzPct val="100000"/>
              <a:buFont typeface="Arial"/>
              <a:buChar char="•"/>
            </a:pPr>
            <a:r>
              <a:rPr lang="en" sz="2100"/>
              <a:t>Cost, Durability, Resale Value</a:t>
            </a:r>
          </a:p>
          <a:p>
            <a:pPr marL="254000" lvl="0" indent="-247650" algn="l" rtl="0">
              <a:spcBef>
                <a:spcPts val="0"/>
              </a:spcBef>
              <a:buClr>
                <a:schemeClr val="accent4"/>
              </a:buClr>
              <a:buSzPct val="100000"/>
              <a:buFont typeface="Arial"/>
              <a:buChar char="•"/>
            </a:pPr>
            <a:r>
              <a:rPr lang="en" sz="2100"/>
              <a:t>Conclusions</a:t>
            </a:r>
          </a:p>
        </p:txBody>
      </p:sp>
      <p:sp>
        <p:nvSpPr>
          <p:cNvPr id="102" name="Shape 102"/>
          <p:cNvSpPr txBox="1">
            <a:spLocks noGrp="1"/>
          </p:cNvSpPr>
          <p:nvPr>
            <p:ph type="sldNum" idx="12"/>
          </p:nvPr>
        </p:nvSpPr>
        <p:spPr>
          <a:xfrm>
            <a:off x="5830950" y="4683275"/>
            <a:ext cx="2433600" cy="273900"/>
          </a:xfrm>
          <a:prstGeom prst="rect">
            <a:avLst/>
          </a:prstGeom>
        </p:spPr>
        <p:txBody>
          <a:bodyPr lIns="68575" tIns="34275" rIns="68575" bIns="34275" anchor="t" anchorCtr="0">
            <a:noAutofit/>
          </a:bodyPr>
          <a:lstStyle/>
          <a:p>
            <a:pPr marL="0" lvl="0" indent="0" rtl="0">
              <a:spcBef>
                <a:spcPts val="0"/>
              </a:spcBef>
              <a:buSzPct val="25000"/>
              <a:buNone/>
            </a:pPr>
            <a:r>
              <a:rPr lang="en"/>
              <a:t>2017 IC Design Presentation</a:t>
            </a:r>
          </a:p>
        </p:txBody>
      </p:sp>
      <p:sp>
        <p:nvSpPr>
          <p:cNvPr id="103" name="Shape 103"/>
          <p:cNvSpPr txBox="1">
            <a:spLocks noGrp="1"/>
          </p:cNvSpPr>
          <p:nvPr>
            <p:ph type="dt" idx="10"/>
          </p:nvPr>
        </p:nvSpPr>
        <p:spPr>
          <a:xfrm>
            <a:off x="3462275" y="4683283"/>
            <a:ext cx="2057400" cy="273900"/>
          </a:xfrm>
          <a:prstGeom prst="rect">
            <a:avLst/>
          </a:prstGeom>
          <a:noFill/>
          <a:ln>
            <a:noFill/>
          </a:ln>
        </p:spPr>
        <p:txBody>
          <a:bodyPr lIns="68575" tIns="34275" rIns="68575" bIns="34275" anchor="ctr" anchorCtr="0">
            <a:noAutofit/>
          </a:bodyPr>
          <a:lstStyle/>
          <a:p>
            <a:pPr marL="0" marR="0" lvl="0" indent="0" algn="ctr" rtl="0">
              <a:spcBef>
                <a:spcPts val="0"/>
              </a:spcBef>
              <a:buSzPct val="25000"/>
              <a:buNone/>
            </a:pPr>
            <a:r>
              <a:rPr lang="en">
                <a:solidFill>
                  <a:srgbClr val="7F7F7F"/>
                </a:solidFill>
              </a:rPr>
              <a:t>3/2017</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p:nvPr/>
        </p:nvSpPr>
        <p:spPr>
          <a:xfrm>
            <a:off x="4573803" y="0"/>
            <a:ext cx="4570199" cy="4473600"/>
          </a:xfrm>
          <a:prstGeom prst="rect">
            <a:avLst/>
          </a:prstGeom>
          <a:solidFill>
            <a:srgbClr val="D0CECE"/>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109" name="Shape 109"/>
          <p:cNvSpPr txBox="1"/>
          <p:nvPr/>
        </p:nvSpPr>
        <p:spPr>
          <a:xfrm>
            <a:off x="5669200" y="1885669"/>
            <a:ext cx="2482500" cy="2769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400">
                <a:solidFill>
                  <a:schemeClr val="dk1"/>
                </a:solidFill>
                <a:latin typeface="Calibri"/>
                <a:ea typeface="Calibri"/>
                <a:cs typeface="Calibri"/>
                <a:sym typeface="Calibri"/>
              </a:rPr>
              <a:t>HALF PAGE IMAGE SIZE EXAMPLE</a:t>
            </a:r>
          </a:p>
        </p:txBody>
      </p:sp>
      <p:sp>
        <p:nvSpPr>
          <p:cNvPr id="110" name="Shape 110"/>
          <p:cNvSpPr txBox="1">
            <a:spLocks noGrp="1"/>
          </p:cNvSpPr>
          <p:nvPr>
            <p:ph type="ctrTitle"/>
          </p:nvPr>
        </p:nvSpPr>
        <p:spPr>
          <a:xfrm>
            <a:off x="259324" y="961616"/>
            <a:ext cx="3855000" cy="547200"/>
          </a:xfrm>
          <a:prstGeom prst="rect">
            <a:avLst/>
          </a:prstGeom>
          <a:noFill/>
          <a:ln>
            <a:noFill/>
          </a:ln>
        </p:spPr>
        <p:txBody>
          <a:bodyPr lIns="68575" tIns="34275" rIns="68575" bIns="34275" anchor="b" anchorCtr="0">
            <a:noAutofit/>
          </a:bodyPr>
          <a:lstStyle/>
          <a:p>
            <a:pPr marL="0" marR="0" lvl="0" indent="0" algn="l" rtl="0">
              <a:lnSpc>
                <a:spcPct val="90000"/>
              </a:lnSpc>
              <a:spcBef>
                <a:spcPts val="0"/>
              </a:spcBef>
              <a:buClr>
                <a:schemeClr val="dk1"/>
              </a:buClr>
              <a:buSzPct val="25000"/>
              <a:buFont typeface="PT Sans"/>
              <a:buNone/>
            </a:pPr>
            <a:r>
              <a:rPr lang="en" sz="2700"/>
              <a:t>Competition Snowmobile</a:t>
            </a:r>
          </a:p>
        </p:txBody>
      </p:sp>
      <p:sp>
        <p:nvSpPr>
          <p:cNvPr id="111" name="Shape 111"/>
          <p:cNvSpPr txBox="1">
            <a:spLocks noGrp="1"/>
          </p:cNvSpPr>
          <p:nvPr>
            <p:ph type="subTitle" idx="1"/>
          </p:nvPr>
        </p:nvSpPr>
        <p:spPr>
          <a:xfrm>
            <a:off x="183124" y="1414575"/>
            <a:ext cx="4057200" cy="2628600"/>
          </a:xfrm>
          <a:prstGeom prst="rect">
            <a:avLst/>
          </a:prstGeom>
          <a:noFill/>
          <a:ln>
            <a:noFill/>
          </a:ln>
        </p:spPr>
        <p:txBody>
          <a:bodyPr lIns="68575" tIns="34275" rIns="68575" bIns="34275" anchor="t" anchorCtr="0">
            <a:noAutofit/>
          </a:bodyPr>
          <a:lstStyle/>
          <a:p>
            <a:pPr marL="254000" lvl="0" indent="-247650" algn="l" rtl="0">
              <a:spcBef>
                <a:spcPts val="0"/>
              </a:spcBef>
              <a:buClr>
                <a:schemeClr val="accent4"/>
              </a:buClr>
              <a:buSzPct val="100000"/>
              <a:buFont typeface="Arial"/>
              <a:buChar char="•"/>
            </a:pPr>
            <a:r>
              <a:rPr lang="en" sz="2100"/>
              <a:t>Chassis: 2014 Yamaha Phazer</a:t>
            </a:r>
          </a:p>
          <a:p>
            <a:pPr marL="254000" lvl="0" indent="-247650" algn="l" rtl="0">
              <a:spcBef>
                <a:spcPts val="0"/>
              </a:spcBef>
              <a:buClr>
                <a:srgbClr val="FFC000"/>
              </a:buClr>
              <a:buSzPct val="100000"/>
              <a:buFont typeface="Arial"/>
              <a:buChar char="•"/>
            </a:pPr>
            <a:r>
              <a:rPr lang="en" sz="2100"/>
              <a:t>Engine: 499 cc stock Genesis 80</a:t>
            </a:r>
          </a:p>
          <a:p>
            <a:pPr lvl="1" algn="l" rtl="0">
              <a:spcBef>
                <a:spcPts val="0"/>
              </a:spcBef>
              <a:buSzPct val="100000"/>
            </a:pPr>
            <a:r>
              <a:rPr lang="en" sz="2100"/>
              <a:t>Four-Stroke</a:t>
            </a:r>
          </a:p>
          <a:p>
            <a:pPr lvl="1" algn="l" rtl="0">
              <a:spcBef>
                <a:spcPts val="0"/>
              </a:spcBef>
              <a:buSzPct val="100000"/>
            </a:pPr>
            <a:r>
              <a:rPr lang="en" sz="2100"/>
              <a:t>Liquid Cooled</a:t>
            </a:r>
          </a:p>
          <a:p>
            <a:pPr lvl="1" algn="l" rtl="0">
              <a:spcBef>
                <a:spcPts val="0"/>
              </a:spcBef>
              <a:buSzPct val="100000"/>
            </a:pPr>
            <a:r>
              <a:rPr lang="en" sz="2100"/>
              <a:t>2 Cylinder</a:t>
            </a:r>
          </a:p>
          <a:p>
            <a:pPr marL="254000" lvl="0" indent="-247650" algn="l" rtl="0">
              <a:spcBef>
                <a:spcPts val="0"/>
              </a:spcBef>
              <a:buClr>
                <a:srgbClr val="FFC000"/>
              </a:buClr>
              <a:buSzPct val="100000"/>
              <a:buFont typeface="Arial"/>
              <a:buChar char="•"/>
            </a:pPr>
            <a:r>
              <a:rPr lang="en" sz="2100"/>
              <a:t>Track: Camso Hacksaw- </a:t>
            </a:r>
          </a:p>
          <a:p>
            <a:pPr lvl="1" algn="l" rtl="0">
              <a:spcBef>
                <a:spcPts val="0"/>
              </a:spcBef>
              <a:buSzPct val="100000"/>
            </a:pPr>
            <a:r>
              <a:rPr lang="en" sz="2100"/>
              <a:t>144”x14” 2.52 pitch</a:t>
            </a:r>
          </a:p>
        </p:txBody>
      </p:sp>
      <p:sp>
        <p:nvSpPr>
          <p:cNvPr id="112" name="Shape 112"/>
          <p:cNvSpPr txBox="1">
            <a:spLocks noGrp="1"/>
          </p:cNvSpPr>
          <p:nvPr>
            <p:ph type="dt" idx="10"/>
          </p:nvPr>
        </p:nvSpPr>
        <p:spPr>
          <a:xfrm>
            <a:off x="3462275" y="4683283"/>
            <a:ext cx="2057400" cy="273900"/>
          </a:xfrm>
          <a:prstGeom prst="rect">
            <a:avLst/>
          </a:prstGeom>
          <a:noFill/>
          <a:ln>
            <a:noFill/>
          </a:ln>
        </p:spPr>
        <p:txBody>
          <a:bodyPr lIns="68575" tIns="34275" rIns="68575" bIns="34275" anchor="ctr" anchorCtr="0">
            <a:noAutofit/>
          </a:bodyPr>
          <a:lstStyle/>
          <a:p>
            <a:pPr marL="0" marR="0" lvl="0" indent="0" algn="ctr" rtl="0">
              <a:spcBef>
                <a:spcPts val="0"/>
              </a:spcBef>
              <a:buSzPct val="25000"/>
              <a:buNone/>
            </a:pPr>
            <a:r>
              <a:rPr lang="en">
                <a:solidFill>
                  <a:srgbClr val="7F7F7F"/>
                </a:solidFill>
              </a:rPr>
              <a:t>3/2017</a:t>
            </a:r>
          </a:p>
        </p:txBody>
      </p:sp>
      <p:sp>
        <p:nvSpPr>
          <p:cNvPr id="113" name="Shape 113"/>
          <p:cNvSpPr txBox="1">
            <a:spLocks noGrp="1"/>
          </p:cNvSpPr>
          <p:nvPr>
            <p:ph type="sldNum" idx="12"/>
          </p:nvPr>
        </p:nvSpPr>
        <p:spPr>
          <a:xfrm>
            <a:off x="5830950" y="4683275"/>
            <a:ext cx="2433600" cy="273900"/>
          </a:xfrm>
          <a:prstGeom prst="rect">
            <a:avLst/>
          </a:prstGeom>
        </p:spPr>
        <p:txBody>
          <a:bodyPr lIns="68575" tIns="34275" rIns="68575" bIns="34275" anchor="t" anchorCtr="0">
            <a:noAutofit/>
          </a:bodyPr>
          <a:lstStyle/>
          <a:p>
            <a:pPr marL="0" lvl="0" indent="0" rtl="0">
              <a:spcBef>
                <a:spcPts val="0"/>
              </a:spcBef>
              <a:buSzPct val="25000"/>
              <a:buNone/>
            </a:pPr>
            <a:r>
              <a:rPr lang="en"/>
              <a:t>2017 IC Design Presentation</a:t>
            </a:r>
          </a:p>
        </p:txBody>
      </p:sp>
      <p:pic>
        <p:nvPicPr>
          <p:cNvPr id="114" name="Shape 114" descr="IMG_0278.JPG"/>
          <p:cNvPicPr preferRelativeResize="0"/>
          <p:nvPr/>
        </p:nvPicPr>
        <p:blipFill rotWithShape="1">
          <a:blip r:embed="rId3">
            <a:alphaModFix/>
          </a:blip>
          <a:srcRect l="4442" t="4351" r="16935"/>
          <a:stretch/>
        </p:blipFill>
        <p:spPr>
          <a:xfrm>
            <a:off x="4240925" y="0"/>
            <a:ext cx="4903073" cy="4473601"/>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p:nvPr/>
        </p:nvSpPr>
        <p:spPr>
          <a:xfrm>
            <a:off x="1095396" y="1885669"/>
            <a:ext cx="2482500" cy="2769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400">
                <a:solidFill>
                  <a:schemeClr val="dk1"/>
                </a:solidFill>
                <a:latin typeface="Calibri"/>
                <a:ea typeface="Calibri"/>
                <a:cs typeface="Calibri"/>
                <a:sym typeface="Calibri"/>
              </a:rPr>
              <a:t>HALF PAGE IMAGE SIZE EXAMPLE</a:t>
            </a:r>
          </a:p>
        </p:txBody>
      </p:sp>
      <p:sp>
        <p:nvSpPr>
          <p:cNvPr id="120" name="Shape 120"/>
          <p:cNvSpPr txBox="1">
            <a:spLocks noGrp="1"/>
          </p:cNvSpPr>
          <p:nvPr>
            <p:ph type="ctrTitle"/>
          </p:nvPr>
        </p:nvSpPr>
        <p:spPr>
          <a:xfrm>
            <a:off x="4717024" y="961616"/>
            <a:ext cx="3855000" cy="547200"/>
          </a:xfrm>
          <a:prstGeom prst="rect">
            <a:avLst/>
          </a:prstGeom>
          <a:noFill/>
          <a:ln>
            <a:noFill/>
          </a:ln>
        </p:spPr>
        <p:txBody>
          <a:bodyPr lIns="68575" tIns="34275" rIns="68575" bIns="34275" anchor="b" anchorCtr="0">
            <a:noAutofit/>
          </a:bodyPr>
          <a:lstStyle/>
          <a:p>
            <a:pPr marL="0" marR="0" lvl="0" indent="0" algn="l" rtl="0">
              <a:lnSpc>
                <a:spcPct val="90000"/>
              </a:lnSpc>
              <a:spcBef>
                <a:spcPts val="0"/>
              </a:spcBef>
              <a:buClr>
                <a:schemeClr val="dk1"/>
              </a:buClr>
              <a:buSzPct val="25000"/>
              <a:buFont typeface="PT Sans"/>
              <a:buNone/>
            </a:pPr>
            <a:r>
              <a:rPr lang="en" sz="2700"/>
              <a:t>Performance</a:t>
            </a:r>
          </a:p>
        </p:txBody>
      </p:sp>
      <p:sp>
        <p:nvSpPr>
          <p:cNvPr id="121" name="Shape 121"/>
          <p:cNvSpPr txBox="1">
            <a:spLocks noGrp="1"/>
          </p:cNvSpPr>
          <p:nvPr>
            <p:ph type="subTitle" idx="1"/>
          </p:nvPr>
        </p:nvSpPr>
        <p:spPr>
          <a:xfrm>
            <a:off x="4717024" y="1719375"/>
            <a:ext cx="4316699" cy="2628600"/>
          </a:xfrm>
          <a:prstGeom prst="rect">
            <a:avLst/>
          </a:prstGeom>
          <a:noFill/>
          <a:ln>
            <a:noFill/>
          </a:ln>
        </p:spPr>
        <p:txBody>
          <a:bodyPr lIns="68575" tIns="34275" rIns="68575" bIns="34275" anchor="t" anchorCtr="0">
            <a:noAutofit/>
          </a:bodyPr>
          <a:lstStyle/>
          <a:p>
            <a:pPr marL="254000" marR="0" lvl="0" indent="-247650" algn="l" rtl="0">
              <a:lnSpc>
                <a:spcPct val="90000"/>
              </a:lnSpc>
              <a:spcBef>
                <a:spcPts val="0"/>
              </a:spcBef>
              <a:spcAft>
                <a:spcPts val="0"/>
              </a:spcAft>
              <a:buClr>
                <a:srgbClr val="FFC000"/>
              </a:buClr>
              <a:buSzPct val="100000"/>
              <a:buFont typeface="Arial"/>
              <a:buChar char="•"/>
            </a:pPr>
            <a:r>
              <a:rPr lang="en" sz="2100"/>
              <a:t>Engine Tune (PE ECU)</a:t>
            </a:r>
          </a:p>
          <a:p>
            <a:pPr marR="0" lvl="1" algn="l" rtl="0">
              <a:lnSpc>
                <a:spcPct val="90000"/>
              </a:lnSpc>
              <a:spcBef>
                <a:spcPts val="0"/>
              </a:spcBef>
              <a:spcAft>
                <a:spcPts val="0"/>
              </a:spcAft>
              <a:buSzPct val="100000"/>
            </a:pPr>
            <a:r>
              <a:rPr lang="en" sz="2100"/>
              <a:t>lambda= 1.1</a:t>
            </a:r>
          </a:p>
          <a:p>
            <a:pPr marL="254000" marR="0" lvl="0" indent="-247650" algn="l" rtl="0">
              <a:lnSpc>
                <a:spcPct val="90000"/>
              </a:lnSpc>
              <a:spcBef>
                <a:spcPts val="0"/>
              </a:spcBef>
              <a:spcAft>
                <a:spcPts val="0"/>
              </a:spcAft>
              <a:buClr>
                <a:srgbClr val="FFC000"/>
              </a:buClr>
              <a:buSzPct val="100000"/>
              <a:buFont typeface="Arial"/>
              <a:buChar char="•"/>
            </a:pPr>
            <a:r>
              <a:rPr lang="en" sz="2100"/>
              <a:t>Adjusted Chaincase Gearing</a:t>
            </a:r>
          </a:p>
          <a:p>
            <a:pPr marR="0" lvl="1" algn="l" rtl="0">
              <a:lnSpc>
                <a:spcPct val="90000"/>
              </a:lnSpc>
              <a:spcBef>
                <a:spcPts val="0"/>
              </a:spcBef>
              <a:spcAft>
                <a:spcPts val="0"/>
              </a:spcAft>
              <a:buSzPct val="100000"/>
            </a:pPr>
            <a:r>
              <a:rPr lang="en" sz="2100"/>
              <a:t>Follow 5 Modes when ramping through power pull</a:t>
            </a:r>
          </a:p>
          <a:p>
            <a:pPr marL="254000" marR="0" lvl="0" indent="-247650" algn="l" rtl="0">
              <a:lnSpc>
                <a:spcPct val="90000"/>
              </a:lnSpc>
              <a:spcBef>
                <a:spcPts val="0"/>
              </a:spcBef>
              <a:spcAft>
                <a:spcPts val="0"/>
              </a:spcAft>
              <a:buClr>
                <a:srgbClr val="FFC000"/>
              </a:buClr>
              <a:buSzPct val="100000"/>
              <a:buFont typeface="Arial"/>
              <a:buChar char="•"/>
            </a:pPr>
            <a:r>
              <a:rPr lang="en" sz="2100"/>
              <a:t>Ram Air Intake</a:t>
            </a:r>
          </a:p>
          <a:p>
            <a:pPr marR="0" lvl="1" algn="l" rtl="0">
              <a:lnSpc>
                <a:spcPct val="90000"/>
              </a:lnSpc>
              <a:spcBef>
                <a:spcPts val="0"/>
              </a:spcBef>
              <a:spcAft>
                <a:spcPts val="0"/>
              </a:spcAft>
              <a:buSzPct val="100000"/>
            </a:pPr>
            <a:r>
              <a:rPr lang="en" sz="2100"/>
              <a:t>Improved airflow into system</a:t>
            </a:r>
          </a:p>
          <a:p>
            <a:pPr marR="0" lvl="0" algn="l" rtl="0">
              <a:lnSpc>
                <a:spcPct val="90000"/>
              </a:lnSpc>
              <a:spcBef>
                <a:spcPts val="0"/>
              </a:spcBef>
              <a:spcAft>
                <a:spcPts val="0"/>
              </a:spcAft>
              <a:buNone/>
            </a:pPr>
            <a:endParaRPr sz="2100"/>
          </a:p>
          <a:p>
            <a:pPr marR="0" lvl="0" algn="l" rtl="0">
              <a:lnSpc>
                <a:spcPct val="90000"/>
              </a:lnSpc>
              <a:spcBef>
                <a:spcPts val="800"/>
              </a:spcBef>
              <a:buNone/>
            </a:pPr>
            <a:endParaRPr/>
          </a:p>
        </p:txBody>
      </p:sp>
      <p:sp>
        <p:nvSpPr>
          <p:cNvPr id="122" name="Shape 122"/>
          <p:cNvSpPr txBox="1">
            <a:spLocks noGrp="1"/>
          </p:cNvSpPr>
          <p:nvPr>
            <p:ph type="sldNum" idx="12"/>
          </p:nvPr>
        </p:nvSpPr>
        <p:spPr>
          <a:xfrm>
            <a:off x="5830950" y="4683275"/>
            <a:ext cx="2433600" cy="273900"/>
          </a:xfrm>
          <a:prstGeom prst="rect">
            <a:avLst/>
          </a:prstGeom>
        </p:spPr>
        <p:txBody>
          <a:bodyPr lIns="68575" tIns="34275" rIns="68575" bIns="34275" anchor="t" anchorCtr="0">
            <a:noAutofit/>
          </a:bodyPr>
          <a:lstStyle/>
          <a:p>
            <a:pPr marL="0" lvl="0" indent="0" rtl="0">
              <a:spcBef>
                <a:spcPts val="0"/>
              </a:spcBef>
              <a:buSzPct val="25000"/>
              <a:buNone/>
            </a:pPr>
            <a:r>
              <a:rPr lang="en"/>
              <a:t>2017 IC Design Presentation</a:t>
            </a:r>
          </a:p>
        </p:txBody>
      </p:sp>
      <p:sp>
        <p:nvSpPr>
          <p:cNvPr id="123" name="Shape 123"/>
          <p:cNvSpPr txBox="1">
            <a:spLocks noGrp="1"/>
          </p:cNvSpPr>
          <p:nvPr>
            <p:ph type="dt" idx="10"/>
          </p:nvPr>
        </p:nvSpPr>
        <p:spPr>
          <a:xfrm>
            <a:off x="3462275" y="4683283"/>
            <a:ext cx="2057400" cy="273900"/>
          </a:xfrm>
          <a:prstGeom prst="rect">
            <a:avLst/>
          </a:prstGeom>
          <a:noFill/>
          <a:ln>
            <a:noFill/>
          </a:ln>
        </p:spPr>
        <p:txBody>
          <a:bodyPr lIns="68575" tIns="34275" rIns="68575" bIns="34275" anchor="ctr" anchorCtr="0">
            <a:noAutofit/>
          </a:bodyPr>
          <a:lstStyle/>
          <a:p>
            <a:pPr marL="0" marR="0" lvl="0" indent="0" algn="ctr" rtl="0">
              <a:spcBef>
                <a:spcPts val="0"/>
              </a:spcBef>
              <a:buSzPct val="25000"/>
              <a:buNone/>
            </a:pPr>
            <a:r>
              <a:rPr lang="en">
                <a:solidFill>
                  <a:srgbClr val="7F7F7F"/>
                </a:solidFill>
              </a:rPr>
              <a:t>3/2017</a:t>
            </a:r>
          </a:p>
        </p:txBody>
      </p:sp>
      <p:pic>
        <p:nvPicPr>
          <p:cNvPr id="124" name="Shape 124"/>
          <p:cNvPicPr preferRelativeResize="0"/>
          <p:nvPr/>
        </p:nvPicPr>
        <p:blipFill>
          <a:blip r:embed="rId3">
            <a:alphaModFix/>
          </a:blip>
          <a:stretch>
            <a:fillRect/>
          </a:stretch>
        </p:blipFill>
        <p:spPr>
          <a:xfrm>
            <a:off x="0" y="868199"/>
            <a:ext cx="4376699" cy="3091675"/>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p:nvPr/>
        </p:nvSpPr>
        <p:spPr>
          <a:xfrm>
            <a:off x="5669200" y="1885669"/>
            <a:ext cx="2482500" cy="2769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400">
                <a:solidFill>
                  <a:schemeClr val="dk1"/>
                </a:solidFill>
                <a:latin typeface="Calibri"/>
                <a:ea typeface="Calibri"/>
                <a:cs typeface="Calibri"/>
                <a:sym typeface="Calibri"/>
              </a:rPr>
              <a:t>HALF PAGE IMAGE SIZE EXAMPLE</a:t>
            </a:r>
          </a:p>
        </p:txBody>
      </p:sp>
      <p:sp>
        <p:nvSpPr>
          <p:cNvPr id="130" name="Shape 130"/>
          <p:cNvSpPr txBox="1">
            <a:spLocks noGrp="1"/>
          </p:cNvSpPr>
          <p:nvPr>
            <p:ph type="ctrTitle"/>
          </p:nvPr>
        </p:nvSpPr>
        <p:spPr>
          <a:xfrm>
            <a:off x="259324" y="961616"/>
            <a:ext cx="3855000" cy="547200"/>
          </a:xfrm>
          <a:prstGeom prst="rect">
            <a:avLst/>
          </a:prstGeom>
          <a:noFill/>
          <a:ln>
            <a:noFill/>
          </a:ln>
        </p:spPr>
        <p:txBody>
          <a:bodyPr lIns="68575" tIns="34275" rIns="68575" bIns="34275" anchor="b" anchorCtr="0">
            <a:noAutofit/>
          </a:bodyPr>
          <a:lstStyle/>
          <a:p>
            <a:pPr marL="0" marR="0" lvl="0" indent="0" algn="l" rtl="0">
              <a:lnSpc>
                <a:spcPct val="90000"/>
              </a:lnSpc>
              <a:spcBef>
                <a:spcPts val="0"/>
              </a:spcBef>
              <a:buClr>
                <a:schemeClr val="dk1"/>
              </a:buClr>
              <a:buSzPct val="25000"/>
              <a:buFont typeface="PT Sans"/>
              <a:buNone/>
            </a:pPr>
            <a:r>
              <a:rPr lang="en" sz="2700"/>
              <a:t>Performance (Cont.)</a:t>
            </a:r>
          </a:p>
        </p:txBody>
      </p:sp>
      <p:sp>
        <p:nvSpPr>
          <p:cNvPr id="131" name="Shape 131"/>
          <p:cNvSpPr txBox="1">
            <a:spLocks noGrp="1"/>
          </p:cNvSpPr>
          <p:nvPr>
            <p:ph type="subTitle" idx="1"/>
          </p:nvPr>
        </p:nvSpPr>
        <p:spPr>
          <a:xfrm>
            <a:off x="183124" y="1719375"/>
            <a:ext cx="4314600" cy="2628600"/>
          </a:xfrm>
          <a:prstGeom prst="rect">
            <a:avLst/>
          </a:prstGeom>
          <a:noFill/>
          <a:ln>
            <a:noFill/>
          </a:ln>
        </p:spPr>
        <p:txBody>
          <a:bodyPr lIns="68575" tIns="34275" rIns="68575" bIns="34275" anchor="t" anchorCtr="0">
            <a:noAutofit/>
          </a:bodyPr>
          <a:lstStyle/>
          <a:p>
            <a:pPr marL="254000" marR="0" lvl="0" indent="-247650" algn="l" rtl="0">
              <a:lnSpc>
                <a:spcPct val="90000"/>
              </a:lnSpc>
              <a:spcBef>
                <a:spcPts val="0"/>
              </a:spcBef>
              <a:spcAft>
                <a:spcPts val="0"/>
              </a:spcAft>
              <a:buClr>
                <a:srgbClr val="FFC000"/>
              </a:buClr>
              <a:buSzPct val="100000"/>
              <a:buFont typeface="Arial"/>
              <a:buChar char="•"/>
            </a:pPr>
            <a:r>
              <a:rPr lang="en" sz="2100"/>
              <a:t>Custom Exhaust</a:t>
            </a:r>
          </a:p>
          <a:p>
            <a:pPr marR="0" lvl="1" algn="l" rtl="0">
              <a:lnSpc>
                <a:spcPct val="90000"/>
              </a:lnSpc>
              <a:spcBef>
                <a:spcPts val="0"/>
              </a:spcBef>
              <a:spcAft>
                <a:spcPts val="0"/>
              </a:spcAft>
              <a:buSzPct val="100000"/>
            </a:pPr>
            <a:r>
              <a:rPr lang="en" sz="2100"/>
              <a:t>Pass-through design</a:t>
            </a:r>
          </a:p>
          <a:p>
            <a:pPr marR="0" lvl="1" algn="l" rtl="0">
              <a:lnSpc>
                <a:spcPct val="90000"/>
              </a:lnSpc>
              <a:spcBef>
                <a:spcPts val="0"/>
              </a:spcBef>
              <a:spcAft>
                <a:spcPts val="0"/>
              </a:spcAft>
              <a:buSzPct val="100000"/>
            </a:pPr>
            <a:r>
              <a:rPr lang="en" sz="2100"/>
              <a:t>Multi-chambered</a:t>
            </a:r>
          </a:p>
          <a:p>
            <a:pPr marR="0" lvl="1" algn="l" rtl="0">
              <a:lnSpc>
                <a:spcPct val="90000"/>
              </a:lnSpc>
              <a:spcBef>
                <a:spcPts val="0"/>
              </a:spcBef>
              <a:spcAft>
                <a:spcPts val="0"/>
              </a:spcAft>
              <a:buSzPct val="100000"/>
            </a:pPr>
            <a:r>
              <a:rPr lang="en" sz="2100"/>
              <a:t>Perforated tube with solid end caps separate chambers</a:t>
            </a:r>
          </a:p>
          <a:p>
            <a:pPr marR="0" lvl="1" algn="l" rtl="0">
              <a:lnSpc>
                <a:spcPct val="90000"/>
              </a:lnSpc>
              <a:spcBef>
                <a:spcPts val="0"/>
              </a:spcBef>
              <a:spcAft>
                <a:spcPts val="0"/>
              </a:spcAft>
              <a:buSzPct val="100000"/>
            </a:pPr>
            <a:r>
              <a:rPr lang="en" sz="2100"/>
              <a:t>Packed with dual-layer Silkosoft </a:t>
            </a:r>
          </a:p>
          <a:p>
            <a:pPr marR="0" lvl="0" algn="l" rtl="0">
              <a:lnSpc>
                <a:spcPct val="90000"/>
              </a:lnSpc>
              <a:spcBef>
                <a:spcPts val="800"/>
              </a:spcBef>
              <a:buNone/>
            </a:pPr>
            <a:endParaRPr/>
          </a:p>
        </p:txBody>
      </p:sp>
      <p:sp>
        <p:nvSpPr>
          <p:cNvPr id="132" name="Shape 132"/>
          <p:cNvSpPr txBox="1">
            <a:spLocks noGrp="1"/>
          </p:cNvSpPr>
          <p:nvPr>
            <p:ph type="sldNum" idx="12"/>
          </p:nvPr>
        </p:nvSpPr>
        <p:spPr>
          <a:xfrm>
            <a:off x="5830950" y="4683275"/>
            <a:ext cx="2433600" cy="273900"/>
          </a:xfrm>
          <a:prstGeom prst="rect">
            <a:avLst/>
          </a:prstGeom>
        </p:spPr>
        <p:txBody>
          <a:bodyPr lIns="68575" tIns="34275" rIns="68575" bIns="34275" anchor="t" anchorCtr="0">
            <a:noAutofit/>
          </a:bodyPr>
          <a:lstStyle/>
          <a:p>
            <a:pPr marL="0" lvl="0" indent="0" rtl="0">
              <a:spcBef>
                <a:spcPts val="0"/>
              </a:spcBef>
              <a:buSzPct val="25000"/>
              <a:buNone/>
            </a:pPr>
            <a:r>
              <a:rPr lang="en"/>
              <a:t>2017 IC Design Presentation</a:t>
            </a:r>
          </a:p>
        </p:txBody>
      </p:sp>
      <p:sp>
        <p:nvSpPr>
          <p:cNvPr id="133" name="Shape 133"/>
          <p:cNvSpPr txBox="1">
            <a:spLocks noGrp="1"/>
          </p:cNvSpPr>
          <p:nvPr>
            <p:ph type="dt" idx="10"/>
          </p:nvPr>
        </p:nvSpPr>
        <p:spPr>
          <a:xfrm>
            <a:off x="3462275" y="4683283"/>
            <a:ext cx="2057400" cy="273900"/>
          </a:xfrm>
          <a:prstGeom prst="rect">
            <a:avLst/>
          </a:prstGeom>
          <a:noFill/>
          <a:ln>
            <a:noFill/>
          </a:ln>
        </p:spPr>
        <p:txBody>
          <a:bodyPr lIns="68575" tIns="34275" rIns="68575" bIns="34275" anchor="ctr" anchorCtr="0">
            <a:noAutofit/>
          </a:bodyPr>
          <a:lstStyle/>
          <a:p>
            <a:pPr marL="0" marR="0" lvl="0" indent="0" algn="ctr" rtl="0">
              <a:spcBef>
                <a:spcPts val="0"/>
              </a:spcBef>
              <a:buSzPct val="25000"/>
              <a:buNone/>
            </a:pPr>
            <a:r>
              <a:rPr lang="en">
                <a:solidFill>
                  <a:srgbClr val="7F7F7F"/>
                </a:solidFill>
              </a:rPr>
              <a:t>3/2017</a:t>
            </a:r>
          </a:p>
        </p:txBody>
      </p:sp>
      <p:pic>
        <p:nvPicPr>
          <p:cNvPr id="134" name="Shape 134"/>
          <p:cNvPicPr preferRelativeResize="0"/>
          <p:nvPr/>
        </p:nvPicPr>
        <p:blipFill rotWithShape="1">
          <a:blip r:embed="rId3">
            <a:alphaModFix/>
          </a:blip>
          <a:srcRect l="5749" r="4972"/>
          <a:stretch/>
        </p:blipFill>
        <p:spPr>
          <a:xfrm>
            <a:off x="4573799" y="252125"/>
            <a:ext cx="4570199" cy="4095855"/>
          </a:xfrm>
          <a:prstGeom prst="rect">
            <a:avLst/>
          </a:prstGeom>
          <a:noFill/>
          <a:ln w="19050" cap="flat" cmpd="sng">
            <a:solidFill>
              <a:srgbClr val="000000"/>
            </a:solidFill>
            <a:prstDash val="solid"/>
            <a:round/>
            <a:headEnd type="none" w="med" len="med"/>
            <a:tailEnd type="none" w="med" len="me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ctrTitle"/>
          </p:nvPr>
        </p:nvSpPr>
        <p:spPr>
          <a:xfrm>
            <a:off x="434499" y="827441"/>
            <a:ext cx="3855000" cy="547200"/>
          </a:xfrm>
          <a:prstGeom prst="rect">
            <a:avLst/>
          </a:prstGeom>
          <a:noFill/>
          <a:ln>
            <a:noFill/>
          </a:ln>
        </p:spPr>
        <p:txBody>
          <a:bodyPr lIns="68575" tIns="34275" rIns="68575" bIns="34275" anchor="b" anchorCtr="0">
            <a:noAutofit/>
          </a:bodyPr>
          <a:lstStyle/>
          <a:p>
            <a:pPr marL="0" marR="0" lvl="0" indent="0" algn="l" rtl="0">
              <a:lnSpc>
                <a:spcPct val="90000"/>
              </a:lnSpc>
              <a:spcBef>
                <a:spcPts val="0"/>
              </a:spcBef>
              <a:buClr>
                <a:schemeClr val="dk1"/>
              </a:buClr>
              <a:buSzPct val="25000"/>
              <a:buFont typeface="PT Sans"/>
              <a:buNone/>
            </a:pPr>
            <a:r>
              <a:rPr lang="en" sz="2700"/>
              <a:t>Noise and Emissions</a:t>
            </a:r>
          </a:p>
        </p:txBody>
      </p:sp>
      <p:sp>
        <p:nvSpPr>
          <p:cNvPr id="140" name="Shape 140"/>
          <p:cNvSpPr txBox="1">
            <a:spLocks noGrp="1"/>
          </p:cNvSpPr>
          <p:nvPr>
            <p:ph type="subTitle" idx="1"/>
          </p:nvPr>
        </p:nvSpPr>
        <p:spPr>
          <a:xfrm>
            <a:off x="434499" y="1453700"/>
            <a:ext cx="4292700" cy="2628600"/>
          </a:xfrm>
          <a:prstGeom prst="rect">
            <a:avLst/>
          </a:prstGeom>
          <a:noFill/>
          <a:ln>
            <a:noFill/>
          </a:ln>
        </p:spPr>
        <p:txBody>
          <a:bodyPr lIns="68575" tIns="34275" rIns="68575" bIns="34275" anchor="t" anchorCtr="0">
            <a:noAutofit/>
          </a:bodyPr>
          <a:lstStyle/>
          <a:p>
            <a:pPr marL="254000" marR="0" lvl="0" indent="-247650" algn="l" rtl="0">
              <a:lnSpc>
                <a:spcPct val="90000"/>
              </a:lnSpc>
              <a:spcBef>
                <a:spcPts val="0"/>
              </a:spcBef>
              <a:spcAft>
                <a:spcPts val="0"/>
              </a:spcAft>
              <a:buClr>
                <a:srgbClr val="FFC000"/>
              </a:buClr>
              <a:buSzPct val="100000"/>
              <a:buFont typeface="Arial"/>
              <a:buChar char="•"/>
            </a:pPr>
            <a:r>
              <a:rPr lang="en" sz="2100"/>
              <a:t>Overall reduction in CO and UHC for all 5 modes </a:t>
            </a:r>
          </a:p>
          <a:p>
            <a:pPr marL="254000" marR="0" lvl="0" indent="-247650" algn="l" rtl="0">
              <a:lnSpc>
                <a:spcPct val="90000"/>
              </a:lnSpc>
              <a:spcBef>
                <a:spcPts val="0"/>
              </a:spcBef>
              <a:spcAft>
                <a:spcPts val="0"/>
              </a:spcAft>
              <a:buClr>
                <a:srgbClr val="FFC000"/>
              </a:buClr>
              <a:buSzPct val="100000"/>
              <a:buFont typeface="Arial"/>
              <a:buChar char="•"/>
            </a:pPr>
            <a:r>
              <a:rPr lang="en" sz="2100"/>
              <a:t>Reduction in NOx in modes 1-3</a:t>
            </a:r>
          </a:p>
        </p:txBody>
      </p:sp>
      <p:sp>
        <p:nvSpPr>
          <p:cNvPr id="141" name="Shape 141"/>
          <p:cNvSpPr txBox="1">
            <a:spLocks noGrp="1"/>
          </p:cNvSpPr>
          <p:nvPr>
            <p:ph type="sldNum" idx="12"/>
          </p:nvPr>
        </p:nvSpPr>
        <p:spPr>
          <a:xfrm>
            <a:off x="5830950" y="4683275"/>
            <a:ext cx="2433600" cy="273900"/>
          </a:xfrm>
          <a:prstGeom prst="rect">
            <a:avLst/>
          </a:prstGeom>
        </p:spPr>
        <p:txBody>
          <a:bodyPr lIns="68575" tIns="34275" rIns="68575" bIns="34275" anchor="t" anchorCtr="0">
            <a:noAutofit/>
          </a:bodyPr>
          <a:lstStyle/>
          <a:p>
            <a:pPr marL="0" lvl="0" indent="0" rtl="0">
              <a:spcBef>
                <a:spcPts val="0"/>
              </a:spcBef>
              <a:buSzPct val="25000"/>
              <a:buNone/>
            </a:pPr>
            <a:r>
              <a:rPr lang="en"/>
              <a:t>2017 IC Design Presentation</a:t>
            </a:r>
          </a:p>
        </p:txBody>
      </p:sp>
      <p:sp>
        <p:nvSpPr>
          <p:cNvPr id="142" name="Shape 142"/>
          <p:cNvSpPr txBox="1">
            <a:spLocks noGrp="1"/>
          </p:cNvSpPr>
          <p:nvPr>
            <p:ph type="dt" idx="10"/>
          </p:nvPr>
        </p:nvSpPr>
        <p:spPr>
          <a:xfrm>
            <a:off x="3462275" y="4683283"/>
            <a:ext cx="2057400" cy="273900"/>
          </a:xfrm>
          <a:prstGeom prst="rect">
            <a:avLst/>
          </a:prstGeom>
          <a:noFill/>
          <a:ln>
            <a:noFill/>
          </a:ln>
        </p:spPr>
        <p:txBody>
          <a:bodyPr lIns="68575" tIns="34275" rIns="68575" bIns="34275" anchor="ctr" anchorCtr="0">
            <a:noAutofit/>
          </a:bodyPr>
          <a:lstStyle/>
          <a:p>
            <a:pPr marL="0" marR="0" lvl="0" indent="0" algn="ctr" rtl="0">
              <a:spcBef>
                <a:spcPts val="0"/>
              </a:spcBef>
              <a:buSzPct val="25000"/>
              <a:buNone/>
            </a:pPr>
            <a:r>
              <a:rPr lang="en">
                <a:solidFill>
                  <a:srgbClr val="7F7F7F"/>
                </a:solidFill>
              </a:rPr>
              <a:t>3/2017</a:t>
            </a:r>
          </a:p>
        </p:txBody>
      </p:sp>
      <p:pic>
        <p:nvPicPr>
          <p:cNvPr id="143" name="Shape 143" descr="Untitled.jpg"/>
          <p:cNvPicPr preferRelativeResize="0"/>
          <p:nvPr/>
        </p:nvPicPr>
        <p:blipFill>
          <a:blip r:embed="rId3">
            <a:alphaModFix/>
          </a:blip>
          <a:stretch>
            <a:fillRect/>
          </a:stretch>
        </p:blipFill>
        <p:spPr>
          <a:xfrm>
            <a:off x="1576012" y="2759524"/>
            <a:ext cx="5829924" cy="1820600"/>
          </a:xfrm>
          <a:prstGeom prst="rect">
            <a:avLst/>
          </a:prstGeom>
          <a:noFill/>
          <a:ln w="9525" cap="flat" cmpd="sng">
            <a:solidFill>
              <a:srgbClr val="000000"/>
            </a:solidFill>
            <a:prstDash val="solid"/>
            <a:round/>
            <a:headEnd type="none" w="med" len="med"/>
            <a:tailEnd type="none" w="med" len="med"/>
          </a:ln>
        </p:spPr>
      </p:pic>
      <p:pic>
        <p:nvPicPr>
          <p:cNvPr id="144" name="Shape 144"/>
          <p:cNvPicPr preferRelativeResize="0"/>
          <p:nvPr/>
        </p:nvPicPr>
        <p:blipFill rotWithShape="1">
          <a:blip r:embed="rId4">
            <a:alphaModFix/>
          </a:blip>
          <a:srcRect l="9562" r="6551"/>
          <a:stretch/>
        </p:blipFill>
        <p:spPr>
          <a:xfrm>
            <a:off x="5892649" y="436200"/>
            <a:ext cx="2867146" cy="1922599"/>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p:nvPr/>
        </p:nvSpPr>
        <p:spPr>
          <a:xfrm>
            <a:off x="5669200" y="1885669"/>
            <a:ext cx="2482500" cy="2769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400">
                <a:solidFill>
                  <a:schemeClr val="dk1"/>
                </a:solidFill>
                <a:latin typeface="Calibri"/>
                <a:ea typeface="Calibri"/>
                <a:cs typeface="Calibri"/>
                <a:sym typeface="Calibri"/>
              </a:rPr>
              <a:t>HALF PAGE IMAGE SIZE EXAMPLE</a:t>
            </a:r>
          </a:p>
        </p:txBody>
      </p:sp>
      <p:sp>
        <p:nvSpPr>
          <p:cNvPr id="150" name="Shape 150"/>
          <p:cNvSpPr txBox="1">
            <a:spLocks noGrp="1"/>
          </p:cNvSpPr>
          <p:nvPr>
            <p:ph type="ctrTitle"/>
          </p:nvPr>
        </p:nvSpPr>
        <p:spPr>
          <a:xfrm>
            <a:off x="259325" y="961625"/>
            <a:ext cx="4314600" cy="547200"/>
          </a:xfrm>
          <a:prstGeom prst="rect">
            <a:avLst/>
          </a:prstGeom>
          <a:noFill/>
          <a:ln>
            <a:noFill/>
          </a:ln>
        </p:spPr>
        <p:txBody>
          <a:bodyPr lIns="68575" tIns="34275" rIns="68575" bIns="34275" anchor="b" anchorCtr="0">
            <a:noAutofit/>
          </a:bodyPr>
          <a:lstStyle/>
          <a:p>
            <a:pPr marL="0" marR="0" lvl="0" indent="0" algn="l" rtl="0">
              <a:lnSpc>
                <a:spcPct val="90000"/>
              </a:lnSpc>
              <a:spcBef>
                <a:spcPts val="0"/>
              </a:spcBef>
              <a:buClr>
                <a:schemeClr val="dk1"/>
              </a:buClr>
              <a:buSzPct val="25000"/>
              <a:buFont typeface="PT Sans"/>
              <a:buNone/>
            </a:pPr>
            <a:r>
              <a:rPr lang="en" sz="2700"/>
              <a:t>Noise Testing</a:t>
            </a:r>
          </a:p>
        </p:txBody>
      </p:sp>
      <p:sp>
        <p:nvSpPr>
          <p:cNvPr id="151" name="Shape 151"/>
          <p:cNvSpPr txBox="1">
            <a:spLocks noGrp="1"/>
          </p:cNvSpPr>
          <p:nvPr>
            <p:ph type="subTitle" idx="1"/>
          </p:nvPr>
        </p:nvSpPr>
        <p:spPr>
          <a:xfrm>
            <a:off x="259324" y="1719375"/>
            <a:ext cx="4314600" cy="2628600"/>
          </a:xfrm>
          <a:prstGeom prst="rect">
            <a:avLst/>
          </a:prstGeom>
          <a:noFill/>
          <a:ln>
            <a:noFill/>
          </a:ln>
        </p:spPr>
        <p:txBody>
          <a:bodyPr lIns="68575" tIns="34275" rIns="68575" bIns="34275" anchor="t" anchorCtr="0">
            <a:noAutofit/>
          </a:bodyPr>
          <a:lstStyle/>
          <a:p>
            <a:pPr marL="254000" lvl="0" indent="-247650" algn="l" rtl="0">
              <a:spcBef>
                <a:spcPts val="0"/>
              </a:spcBef>
              <a:buClr>
                <a:schemeClr val="accent4"/>
              </a:buClr>
              <a:buSzPct val="100000"/>
              <a:buFont typeface="Arial"/>
              <a:buChar char="•"/>
            </a:pPr>
            <a:r>
              <a:rPr lang="en" sz="2100"/>
              <a:t>New competition muffler design tested against tunnel dump design from 2016 competition</a:t>
            </a:r>
          </a:p>
          <a:p>
            <a:pPr marL="254000" lvl="0" indent="-247650" algn="l" rtl="0">
              <a:spcBef>
                <a:spcPts val="0"/>
              </a:spcBef>
              <a:buClr>
                <a:srgbClr val="FFC000"/>
              </a:buClr>
              <a:buSzPct val="100000"/>
              <a:buFont typeface="Arial"/>
              <a:buChar char="•"/>
            </a:pPr>
            <a:r>
              <a:rPr lang="en" sz="2100"/>
              <a:t>New muffler design emits consistent noise level independent of snow conditions</a:t>
            </a:r>
          </a:p>
        </p:txBody>
      </p:sp>
      <p:sp>
        <p:nvSpPr>
          <p:cNvPr id="152" name="Shape 152"/>
          <p:cNvSpPr txBox="1">
            <a:spLocks noGrp="1"/>
          </p:cNvSpPr>
          <p:nvPr>
            <p:ph type="sldNum" idx="12"/>
          </p:nvPr>
        </p:nvSpPr>
        <p:spPr>
          <a:xfrm>
            <a:off x="5830950" y="4683275"/>
            <a:ext cx="2433600" cy="273900"/>
          </a:xfrm>
          <a:prstGeom prst="rect">
            <a:avLst/>
          </a:prstGeom>
        </p:spPr>
        <p:txBody>
          <a:bodyPr lIns="68575" tIns="34275" rIns="68575" bIns="34275" anchor="t" anchorCtr="0">
            <a:noAutofit/>
          </a:bodyPr>
          <a:lstStyle/>
          <a:p>
            <a:pPr marL="0" lvl="0" indent="0" rtl="0">
              <a:spcBef>
                <a:spcPts val="0"/>
              </a:spcBef>
              <a:buSzPct val="25000"/>
              <a:buNone/>
            </a:pPr>
            <a:r>
              <a:rPr lang="en"/>
              <a:t>2017 IC Design Presentation</a:t>
            </a:r>
          </a:p>
        </p:txBody>
      </p:sp>
      <p:sp>
        <p:nvSpPr>
          <p:cNvPr id="153" name="Shape 153"/>
          <p:cNvSpPr txBox="1">
            <a:spLocks noGrp="1"/>
          </p:cNvSpPr>
          <p:nvPr>
            <p:ph type="dt" idx="10"/>
          </p:nvPr>
        </p:nvSpPr>
        <p:spPr>
          <a:xfrm>
            <a:off x="3462275" y="4683283"/>
            <a:ext cx="2057400" cy="273900"/>
          </a:xfrm>
          <a:prstGeom prst="rect">
            <a:avLst/>
          </a:prstGeom>
          <a:noFill/>
          <a:ln>
            <a:noFill/>
          </a:ln>
        </p:spPr>
        <p:txBody>
          <a:bodyPr lIns="68575" tIns="34275" rIns="68575" bIns="34275" anchor="ctr" anchorCtr="0">
            <a:noAutofit/>
          </a:bodyPr>
          <a:lstStyle/>
          <a:p>
            <a:pPr marL="0" marR="0" lvl="0" indent="0" algn="ctr" rtl="0">
              <a:spcBef>
                <a:spcPts val="0"/>
              </a:spcBef>
              <a:buSzPct val="25000"/>
              <a:buNone/>
            </a:pPr>
            <a:r>
              <a:rPr lang="en">
                <a:solidFill>
                  <a:srgbClr val="7F7F7F"/>
                </a:solidFill>
              </a:rPr>
              <a:t>3/2017</a:t>
            </a:r>
          </a:p>
        </p:txBody>
      </p:sp>
      <p:pic>
        <p:nvPicPr>
          <p:cNvPr id="154" name="Shape 154" descr="IMG_20170218_110428_695.jpg"/>
          <p:cNvPicPr preferRelativeResize="0"/>
          <p:nvPr/>
        </p:nvPicPr>
        <p:blipFill rotWithShape="1">
          <a:blip r:embed="rId3">
            <a:alphaModFix/>
          </a:blip>
          <a:srcRect l="23314" t="25081" r="18805" b="28428"/>
          <a:stretch/>
        </p:blipFill>
        <p:spPr>
          <a:xfrm>
            <a:off x="4500575" y="396050"/>
            <a:ext cx="4368423" cy="1977875"/>
          </a:xfrm>
          <a:prstGeom prst="rect">
            <a:avLst/>
          </a:prstGeom>
          <a:noFill/>
          <a:ln>
            <a:noFill/>
          </a:ln>
        </p:spPr>
      </p:pic>
      <p:pic>
        <p:nvPicPr>
          <p:cNvPr id="155" name="Shape 155" descr="IMG_20170218_105900_506.jpg"/>
          <p:cNvPicPr preferRelativeResize="0"/>
          <p:nvPr/>
        </p:nvPicPr>
        <p:blipFill rotWithShape="1">
          <a:blip r:embed="rId4">
            <a:alphaModFix/>
          </a:blip>
          <a:srcRect t="12758" r="15945" b="23192"/>
          <a:stretch/>
        </p:blipFill>
        <p:spPr>
          <a:xfrm>
            <a:off x="4500575" y="2658274"/>
            <a:ext cx="4368423" cy="187646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subTitle" idx="1"/>
          </p:nvPr>
        </p:nvSpPr>
        <p:spPr>
          <a:xfrm>
            <a:off x="4755124" y="1697987"/>
            <a:ext cx="4314600" cy="2628600"/>
          </a:xfrm>
          <a:prstGeom prst="rect">
            <a:avLst/>
          </a:prstGeom>
          <a:noFill/>
          <a:ln>
            <a:noFill/>
          </a:ln>
        </p:spPr>
        <p:txBody>
          <a:bodyPr lIns="68575" tIns="34275" rIns="68575" bIns="34275" anchor="t" anchorCtr="0">
            <a:noAutofit/>
          </a:bodyPr>
          <a:lstStyle/>
          <a:p>
            <a:pPr marL="254000" lvl="0" indent="-247650" algn="l" rtl="0">
              <a:spcBef>
                <a:spcPts val="0"/>
              </a:spcBef>
              <a:buClr>
                <a:schemeClr val="accent4"/>
              </a:buClr>
              <a:buSzPct val="100000"/>
              <a:buFont typeface="Arial"/>
              <a:buChar char="•"/>
            </a:pPr>
            <a:r>
              <a:rPr lang="en" sz="2100"/>
              <a:t>10 tooth isolated drivers</a:t>
            </a:r>
          </a:p>
          <a:p>
            <a:pPr lvl="1" algn="l" rtl="0">
              <a:spcBef>
                <a:spcPts val="0"/>
              </a:spcBef>
              <a:buSzPct val="100000"/>
            </a:pPr>
            <a:r>
              <a:rPr lang="en" sz="2100"/>
              <a:t>5 point channel cut between inner drive spline and outer drive teeth</a:t>
            </a:r>
          </a:p>
          <a:p>
            <a:pPr lvl="1" algn="l" rtl="0">
              <a:spcBef>
                <a:spcPts val="0"/>
              </a:spcBef>
              <a:buSzPct val="100000"/>
            </a:pPr>
            <a:r>
              <a:rPr lang="en" sz="2100"/>
              <a:t>Channel filled with high density rubber and bullet-proofed with side steel plates to prevent catastrophic separation</a:t>
            </a:r>
          </a:p>
        </p:txBody>
      </p:sp>
      <p:sp>
        <p:nvSpPr>
          <p:cNvPr id="161" name="Shape 161"/>
          <p:cNvSpPr txBox="1">
            <a:spLocks noGrp="1"/>
          </p:cNvSpPr>
          <p:nvPr>
            <p:ph type="ctrTitle"/>
          </p:nvPr>
        </p:nvSpPr>
        <p:spPr>
          <a:xfrm>
            <a:off x="4755125" y="946500"/>
            <a:ext cx="4314600" cy="547200"/>
          </a:xfrm>
          <a:prstGeom prst="rect">
            <a:avLst/>
          </a:prstGeom>
          <a:noFill/>
          <a:ln>
            <a:noFill/>
          </a:ln>
        </p:spPr>
        <p:txBody>
          <a:bodyPr lIns="68575" tIns="34275" rIns="68575" bIns="34275" anchor="b" anchorCtr="0">
            <a:noAutofit/>
          </a:bodyPr>
          <a:lstStyle/>
          <a:p>
            <a:pPr marL="0" marR="0" lvl="0" indent="0" algn="l" rtl="0">
              <a:lnSpc>
                <a:spcPct val="90000"/>
              </a:lnSpc>
              <a:spcBef>
                <a:spcPts val="0"/>
              </a:spcBef>
              <a:buClr>
                <a:schemeClr val="dk1"/>
              </a:buClr>
              <a:buSzPct val="25000"/>
              <a:buFont typeface="PT Sans"/>
              <a:buNone/>
            </a:pPr>
            <a:r>
              <a:rPr lang="en" sz="2700"/>
              <a:t>Vibration Isolation (2015-2017)</a:t>
            </a:r>
          </a:p>
        </p:txBody>
      </p:sp>
      <p:sp>
        <p:nvSpPr>
          <p:cNvPr id="162" name="Shape 162"/>
          <p:cNvSpPr txBox="1">
            <a:spLocks noGrp="1"/>
          </p:cNvSpPr>
          <p:nvPr>
            <p:ph type="sldNum" idx="12"/>
          </p:nvPr>
        </p:nvSpPr>
        <p:spPr>
          <a:xfrm>
            <a:off x="5830950" y="4683275"/>
            <a:ext cx="2433600" cy="273900"/>
          </a:xfrm>
          <a:prstGeom prst="rect">
            <a:avLst/>
          </a:prstGeom>
        </p:spPr>
        <p:txBody>
          <a:bodyPr lIns="68575" tIns="34275" rIns="68575" bIns="34275" anchor="t" anchorCtr="0">
            <a:noAutofit/>
          </a:bodyPr>
          <a:lstStyle/>
          <a:p>
            <a:pPr marL="0" lvl="0" indent="0" rtl="0">
              <a:spcBef>
                <a:spcPts val="0"/>
              </a:spcBef>
              <a:buSzPct val="25000"/>
              <a:buNone/>
            </a:pPr>
            <a:r>
              <a:rPr lang="en"/>
              <a:t>2017 IC Design Presentation</a:t>
            </a:r>
          </a:p>
        </p:txBody>
      </p:sp>
      <p:sp>
        <p:nvSpPr>
          <p:cNvPr id="163" name="Shape 163"/>
          <p:cNvSpPr txBox="1">
            <a:spLocks noGrp="1"/>
          </p:cNvSpPr>
          <p:nvPr>
            <p:ph type="dt" idx="10"/>
          </p:nvPr>
        </p:nvSpPr>
        <p:spPr>
          <a:xfrm>
            <a:off x="3462275" y="4683283"/>
            <a:ext cx="2057400" cy="273900"/>
          </a:xfrm>
          <a:prstGeom prst="rect">
            <a:avLst/>
          </a:prstGeom>
          <a:noFill/>
          <a:ln>
            <a:noFill/>
          </a:ln>
        </p:spPr>
        <p:txBody>
          <a:bodyPr lIns="68575" tIns="34275" rIns="68575" bIns="34275" anchor="ctr" anchorCtr="0">
            <a:noAutofit/>
          </a:bodyPr>
          <a:lstStyle/>
          <a:p>
            <a:pPr marL="0" marR="0" lvl="0" indent="0" algn="ctr" rtl="0">
              <a:spcBef>
                <a:spcPts val="0"/>
              </a:spcBef>
              <a:buSzPct val="25000"/>
              <a:buNone/>
            </a:pPr>
            <a:r>
              <a:rPr lang="en">
                <a:solidFill>
                  <a:srgbClr val="7F7F7F"/>
                </a:solidFill>
              </a:rPr>
              <a:t>3/2017</a:t>
            </a:r>
          </a:p>
        </p:txBody>
      </p:sp>
      <p:pic>
        <p:nvPicPr>
          <p:cNvPr id="164" name="Shape 164"/>
          <p:cNvPicPr preferRelativeResize="0"/>
          <p:nvPr/>
        </p:nvPicPr>
        <p:blipFill rotWithShape="1">
          <a:blip r:embed="rId3">
            <a:alphaModFix/>
          </a:blip>
          <a:srcRect l="12310" t="7899" r="5782" b="20219"/>
          <a:stretch/>
        </p:blipFill>
        <p:spPr>
          <a:xfrm>
            <a:off x="570275" y="2449575"/>
            <a:ext cx="3645178" cy="1799399"/>
          </a:xfrm>
          <a:prstGeom prst="rect">
            <a:avLst/>
          </a:prstGeom>
          <a:noFill/>
          <a:ln w="9525" cap="flat" cmpd="sng">
            <a:solidFill>
              <a:srgbClr val="000000"/>
            </a:solidFill>
            <a:prstDash val="solid"/>
            <a:round/>
            <a:headEnd type="none" w="med" len="med"/>
            <a:tailEnd type="none" w="med" len="med"/>
          </a:ln>
        </p:spPr>
      </p:pic>
      <p:pic>
        <p:nvPicPr>
          <p:cNvPr id="165" name="Shape 165"/>
          <p:cNvPicPr preferRelativeResize="0"/>
          <p:nvPr/>
        </p:nvPicPr>
        <p:blipFill rotWithShape="1">
          <a:blip r:embed="rId4">
            <a:alphaModFix/>
          </a:blip>
          <a:srcRect l="3867" t="2527" r="3376" b="3177"/>
          <a:stretch/>
        </p:blipFill>
        <p:spPr>
          <a:xfrm>
            <a:off x="1237701" y="415151"/>
            <a:ext cx="2207357" cy="1799400"/>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Shape 170"/>
          <p:cNvPicPr preferRelativeResize="0"/>
          <p:nvPr/>
        </p:nvPicPr>
        <p:blipFill>
          <a:blip r:embed="rId3">
            <a:alphaModFix/>
          </a:blip>
          <a:stretch>
            <a:fillRect/>
          </a:stretch>
        </p:blipFill>
        <p:spPr>
          <a:xfrm>
            <a:off x="6659800" y="274400"/>
            <a:ext cx="2482498" cy="4137497"/>
          </a:xfrm>
          <a:prstGeom prst="rect">
            <a:avLst/>
          </a:prstGeom>
          <a:noFill/>
          <a:ln w="9525" cap="flat" cmpd="sng">
            <a:solidFill>
              <a:srgbClr val="000000"/>
            </a:solidFill>
            <a:prstDash val="solid"/>
            <a:round/>
            <a:headEnd type="none" w="med" len="med"/>
            <a:tailEnd type="none" w="med" len="med"/>
          </a:ln>
        </p:spPr>
      </p:pic>
      <p:sp>
        <p:nvSpPr>
          <p:cNvPr id="171" name="Shape 171"/>
          <p:cNvSpPr txBox="1">
            <a:spLocks noGrp="1"/>
          </p:cNvSpPr>
          <p:nvPr>
            <p:ph type="ctrTitle"/>
          </p:nvPr>
        </p:nvSpPr>
        <p:spPr>
          <a:xfrm>
            <a:off x="259325" y="961625"/>
            <a:ext cx="4314600" cy="547200"/>
          </a:xfrm>
          <a:prstGeom prst="rect">
            <a:avLst/>
          </a:prstGeom>
          <a:noFill/>
          <a:ln>
            <a:noFill/>
          </a:ln>
        </p:spPr>
        <p:txBody>
          <a:bodyPr lIns="68575" tIns="34275" rIns="68575" bIns="34275" anchor="b" anchorCtr="0">
            <a:noAutofit/>
          </a:bodyPr>
          <a:lstStyle/>
          <a:p>
            <a:pPr marL="0" marR="0" lvl="0" indent="0" algn="l" rtl="0">
              <a:lnSpc>
                <a:spcPct val="90000"/>
              </a:lnSpc>
              <a:spcBef>
                <a:spcPts val="0"/>
              </a:spcBef>
              <a:buClr>
                <a:schemeClr val="dk1"/>
              </a:buClr>
              <a:buSzPct val="25000"/>
              <a:buFont typeface="PT Sans"/>
              <a:buNone/>
            </a:pPr>
            <a:r>
              <a:rPr lang="en" sz="2700"/>
              <a:t>Vibration Isolation (2015-2017)</a:t>
            </a:r>
          </a:p>
        </p:txBody>
      </p:sp>
      <p:sp>
        <p:nvSpPr>
          <p:cNvPr id="172" name="Shape 172"/>
          <p:cNvSpPr txBox="1">
            <a:spLocks noGrp="1"/>
          </p:cNvSpPr>
          <p:nvPr>
            <p:ph type="subTitle" idx="1"/>
          </p:nvPr>
        </p:nvSpPr>
        <p:spPr>
          <a:xfrm>
            <a:off x="259324" y="1719375"/>
            <a:ext cx="4314600" cy="2628600"/>
          </a:xfrm>
          <a:prstGeom prst="rect">
            <a:avLst/>
          </a:prstGeom>
          <a:noFill/>
          <a:ln>
            <a:noFill/>
          </a:ln>
        </p:spPr>
        <p:txBody>
          <a:bodyPr lIns="68575" tIns="34275" rIns="68575" bIns="34275" anchor="t" anchorCtr="0">
            <a:noAutofit/>
          </a:bodyPr>
          <a:lstStyle/>
          <a:p>
            <a:pPr marL="254000" lvl="0" indent="-247650" algn="l" rtl="0">
              <a:spcBef>
                <a:spcPts val="0"/>
              </a:spcBef>
              <a:buClr>
                <a:schemeClr val="accent4"/>
              </a:buClr>
              <a:buSzPct val="100000"/>
              <a:buFont typeface="Arial"/>
              <a:buChar char="•"/>
            </a:pPr>
            <a:r>
              <a:rPr lang="en" sz="2100"/>
              <a:t>Rear skid isolators</a:t>
            </a:r>
          </a:p>
          <a:p>
            <a:pPr lvl="1" algn="l" rtl="0">
              <a:spcBef>
                <a:spcPts val="0"/>
              </a:spcBef>
              <a:buSzPct val="100000"/>
            </a:pPr>
            <a:r>
              <a:rPr lang="en" sz="2100"/>
              <a:t>Isolators and 137” Viper skid and big wheel kit required chassis modification to fit tunnel.</a:t>
            </a:r>
          </a:p>
          <a:p>
            <a:pPr marL="254000" lvl="0" indent="-247650" algn="l" rtl="0">
              <a:spcBef>
                <a:spcPts val="0"/>
              </a:spcBef>
              <a:buClr>
                <a:srgbClr val="FFC000"/>
              </a:buClr>
              <a:buSzPct val="100000"/>
              <a:buFont typeface="Arial"/>
              <a:buChar char="•"/>
            </a:pPr>
            <a:r>
              <a:rPr lang="en" sz="2100"/>
              <a:t>FEA conducted on mount plates, and lateral supports added to ensure adequate rigidity</a:t>
            </a:r>
          </a:p>
          <a:p>
            <a:pPr marL="457200" lvl="0" algn="l" rtl="0">
              <a:spcBef>
                <a:spcPts val="0"/>
              </a:spcBef>
              <a:buNone/>
            </a:pPr>
            <a:endParaRPr sz="2100"/>
          </a:p>
        </p:txBody>
      </p:sp>
      <p:sp>
        <p:nvSpPr>
          <p:cNvPr id="173" name="Shape 173"/>
          <p:cNvSpPr txBox="1">
            <a:spLocks noGrp="1"/>
          </p:cNvSpPr>
          <p:nvPr>
            <p:ph type="sldNum" idx="12"/>
          </p:nvPr>
        </p:nvSpPr>
        <p:spPr>
          <a:xfrm>
            <a:off x="5830950" y="4683275"/>
            <a:ext cx="2433600" cy="273900"/>
          </a:xfrm>
          <a:prstGeom prst="rect">
            <a:avLst/>
          </a:prstGeom>
        </p:spPr>
        <p:txBody>
          <a:bodyPr lIns="68575" tIns="34275" rIns="68575" bIns="34275" anchor="t" anchorCtr="0">
            <a:noAutofit/>
          </a:bodyPr>
          <a:lstStyle/>
          <a:p>
            <a:pPr marL="0" lvl="0" indent="0" rtl="0">
              <a:spcBef>
                <a:spcPts val="0"/>
              </a:spcBef>
              <a:buSzPct val="25000"/>
              <a:buNone/>
            </a:pPr>
            <a:r>
              <a:rPr lang="en"/>
              <a:t>2017 IC Design Presentation</a:t>
            </a:r>
          </a:p>
        </p:txBody>
      </p:sp>
      <p:sp>
        <p:nvSpPr>
          <p:cNvPr id="174" name="Shape 174"/>
          <p:cNvSpPr txBox="1">
            <a:spLocks noGrp="1"/>
          </p:cNvSpPr>
          <p:nvPr>
            <p:ph type="dt" idx="10"/>
          </p:nvPr>
        </p:nvSpPr>
        <p:spPr>
          <a:xfrm>
            <a:off x="3462275" y="4683283"/>
            <a:ext cx="2057400" cy="273900"/>
          </a:xfrm>
          <a:prstGeom prst="rect">
            <a:avLst/>
          </a:prstGeom>
          <a:noFill/>
          <a:ln>
            <a:noFill/>
          </a:ln>
        </p:spPr>
        <p:txBody>
          <a:bodyPr lIns="68575" tIns="34275" rIns="68575" bIns="34275" anchor="ctr" anchorCtr="0">
            <a:noAutofit/>
          </a:bodyPr>
          <a:lstStyle/>
          <a:p>
            <a:pPr marL="0" marR="0" lvl="0" indent="0" algn="ctr" rtl="0">
              <a:spcBef>
                <a:spcPts val="0"/>
              </a:spcBef>
              <a:buSzPct val="25000"/>
              <a:buNone/>
            </a:pPr>
            <a:r>
              <a:rPr lang="en">
                <a:solidFill>
                  <a:srgbClr val="7F7F7F"/>
                </a:solidFill>
              </a:rPr>
              <a:t>3/2017</a:t>
            </a:r>
          </a:p>
        </p:txBody>
      </p:sp>
      <p:pic>
        <p:nvPicPr>
          <p:cNvPr id="175" name="Shape 175"/>
          <p:cNvPicPr preferRelativeResize="0"/>
          <p:nvPr/>
        </p:nvPicPr>
        <p:blipFill rotWithShape="1">
          <a:blip r:embed="rId4">
            <a:alphaModFix/>
          </a:blip>
          <a:srcRect l="17798" t="3288" r="15490"/>
          <a:stretch/>
        </p:blipFill>
        <p:spPr>
          <a:xfrm>
            <a:off x="4573924" y="1257450"/>
            <a:ext cx="1986924" cy="2436850"/>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theme/theme1.xml><?xml version="1.0" encoding="utf-8"?>
<a:theme xmlns:a="http://schemas.openxmlformats.org/drawingml/2006/main" name="simple-dark-2">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1128</Words>
  <Application>Microsoft Office PowerPoint</Application>
  <PresentationFormat>On-screen Show (16:9)</PresentationFormat>
  <Paragraphs>145</Paragraphs>
  <Slides>12</Slides>
  <Notes>12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Arial</vt:lpstr>
      <vt:lpstr>PT Sans</vt:lpstr>
      <vt:lpstr>Avenir</vt:lpstr>
      <vt:lpstr>Calibri</vt:lpstr>
      <vt:lpstr>simple-dark-2</vt:lpstr>
      <vt:lpstr>Office Theme</vt:lpstr>
      <vt:lpstr>2017 IC Design Presentation</vt:lpstr>
      <vt:lpstr>Agenda</vt:lpstr>
      <vt:lpstr>Competition Snowmobile</vt:lpstr>
      <vt:lpstr>Performance</vt:lpstr>
      <vt:lpstr>Performance (Cont.)</vt:lpstr>
      <vt:lpstr>Noise and Emissions</vt:lpstr>
      <vt:lpstr>Noise Testing</vt:lpstr>
      <vt:lpstr>Vibration Isolation (2015-2017)</vt:lpstr>
      <vt:lpstr>Vibration Isolation (2015-2017)</vt:lpstr>
      <vt:lpstr>Cost, Durability, Resale Value</vt:lpstr>
      <vt:lpstr>Conclusions</vt:lpstr>
      <vt:lpstr>Slide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 IC Design Presentation</dc:title>
  <cp:lastModifiedBy>jmeldrum</cp:lastModifiedBy>
  <cp:revision>1</cp:revision>
  <dcterms:modified xsi:type="dcterms:W3CDTF">2017-03-08T15:22:26Z</dcterms:modified>
</cp:coreProperties>
</file>