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6"/>
  </p:notesMasterIdLst>
  <p:sldIdLst>
    <p:sldId id="256" r:id="rId2"/>
    <p:sldId id="257" r:id="rId3"/>
    <p:sldId id="259" r:id="rId4"/>
    <p:sldId id="268" r:id="rId5"/>
    <p:sldId id="276" r:id="rId6"/>
    <p:sldId id="280" r:id="rId7"/>
    <p:sldId id="278" r:id="rId8"/>
    <p:sldId id="279" r:id="rId9"/>
    <p:sldId id="275" r:id="rId10"/>
    <p:sldId id="270" r:id="rId11"/>
    <p:sldId id="273" r:id="rId12"/>
    <p:sldId id="271" r:id="rId13"/>
    <p:sldId id="264" r:id="rId14"/>
    <p:sldId id="272" r:id="rId15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104" y="3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ill\Desktop\CSC%20and%20Resume\processed_11250_RPM_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Bill\Downloads\MichiganTech_Yam_Phazer_Speed_Density_Spark_table_2014-09-15_CMC_rev1%20(1)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Bill\Downloads\MichiganTech_Yam_Phazer_Speed_Density_Spark_table_2014-09-15_CMC_rev1%20(1)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 err="1" smtClean="0"/>
              <a:t>Phazer</a:t>
            </a:r>
            <a:r>
              <a:rPr lang="en-US" baseline="0" dirty="0" smtClean="0"/>
              <a:t> Injector Open Times 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Cam</c:v>
          </c:tx>
          <c:spPr>
            <a:ln w="95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cam!$A$19081:$A$20077</c:f>
              <c:numCache>
                <c:formatCode>General</c:formatCode>
                <c:ptCount val="997"/>
                <c:pt idx="0">
                  <c:v>0.745</c:v>
                </c:pt>
                <c:pt idx="1">
                  <c:v>0.74503900000000001</c:v>
                </c:pt>
                <c:pt idx="2">
                  <c:v>0.74507800000000002</c:v>
                </c:pt>
                <c:pt idx="3">
                  <c:v>0.74511700000000003</c:v>
                </c:pt>
                <c:pt idx="4">
                  <c:v>0.74515600000000004</c:v>
                </c:pt>
                <c:pt idx="5">
                  <c:v>0.74519500000000005</c:v>
                </c:pt>
                <c:pt idx="6">
                  <c:v>0.74523399999999995</c:v>
                </c:pt>
                <c:pt idx="7">
                  <c:v>0.74527299999999996</c:v>
                </c:pt>
                <c:pt idx="8">
                  <c:v>0.74531199999999997</c:v>
                </c:pt>
                <c:pt idx="9">
                  <c:v>0.74535200000000001</c:v>
                </c:pt>
                <c:pt idx="10">
                  <c:v>0.74539100000000003</c:v>
                </c:pt>
                <c:pt idx="11">
                  <c:v>0.74543000000000004</c:v>
                </c:pt>
                <c:pt idx="12">
                  <c:v>0.74546900000000005</c:v>
                </c:pt>
                <c:pt idx="13">
                  <c:v>0.74550799999999995</c:v>
                </c:pt>
                <c:pt idx="14">
                  <c:v>0.74554699999999996</c:v>
                </c:pt>
                <c:pt idx="15">
                  <c:v>0.74558599999999997</c:v>
                </c:pt>
                <c:pt idx="16">
                  <c:v>0.74562499999999998</c:v>
                </c:pt>
                <c:pt idx="17">
                  <c:v>0.74566399999999999</c:v>
                </c:pt>
                <c:pt idx="18">
                  <c:v>0.745703</c:v>
                </c:pt>
                <c:pt idx="19">
                  <c:v>0.74574200000000002</c:v>
                </c:pt>
                <c:pt idx="20">
                  <c:v>0.74578100000000003</c:v>
                </c:pt>
                <c:pt idx="21">
                  <c:v>0.74582000000000004</c:v>
                </c:pt>
                <c:pt idx="22">
                  <c:v>0.74585900000000005</c:v>
                </c:pt>
                <c:pt idx="23">
                  <c:v>0.74589799999999995</c:v>
                </c:pt>
                <c:pt idx="24">
                  <c:v>0.74593699999999996</c:v>
                </c:pt>
                <c:pt idx="25">
                  <c:v>0.745977</c:v>
                </c:pt>
                <c:pt idx="26">
                  <c:v>0.74601600000000001</c:v>
                </c:pt>
                <c:pt idx="27">
                  <c:v>0.74605500000000002</c:v>
                </c:pt>
                <c:pt idx="28">
                  <c:v>0.74609400000000003</c:v>
                </c:pt>
                <c:pt idx="29">
                  <c:v>0.74613300000000005</c:v>
                </c:pt>
                <c:pt idx="30">
                  <c:v>0.74617199999999995</c:v>
                </c:pt>
                <c:pt idx="31">
                  <c:v>0.74621099999999996</c:v>
                </c:pt>
                <c:pt idx="32">
                  <c:v>0.74624999999999997</c:v>
                </c:pt>
                <c:pt idx="33">
                  <c:v>0.74628899999999998</c:v>
                </c:pt>
                <c:pt idx="34">
                  <c:v>0.74632799999999999</c:v>
                </c:pt>
                <c:pt idx="35">
                  <c:v>0.746367</c:v>
                </c:pt>
                <c:pt idx="36">
                  <c:v>0.74640600000000001</c:v>
                </c:pt>
                <c:pt idx="37">
                  <c:v>0.74644500000000003</c:v>
                </c:pt>
                <c:pt idx="38">
                  <c:v>0.74648400000000004</c:v>
                </c:pt>
                <c:pt idx="39">
                  <c:v>0.74652300000000005</c:v>
                </c:pt>
                <c:pt idx="40">
                  <c:v>0.74656199999999995</c:v>
                </c:pt>
                <c:pt idx="41">
                  <c:v>0.74660199999999999</c:v>
                </c:pt>
                <c:pt idx="42">
                  <c:v>0.746641</c:v>
                </c:pt>
                <c:pt idx="43">
                  <c:v>0.74668000000000001</c:v>
                </c:pt>
                <c:pt idx="44">
                  <c:v>0.74671900000000002</c:v>
                </c:pt>
                <c:pt idx="45">
                  <c:v>0.74675800000000003</c:v>
                </c:pt>
                <c:pt idx="46">
                  <c:v>0.74679700000000004</c:v>
                </c:pt>
                <c:pt idx="47">
                  <c:v>0.74683600000000006</c:v>
                </c:pt>
                <c:pt idx="48">
                  <c:v>0.74687499999999996</c:v>
                </c:pt>
                <c:pt idx="49">
                  <c:v>0.74691399999999997</c:v>
                </c:pt>
                <c:pt idx="50">
                  <c:v>0.74695299999999998</c:v>
                </c:pt>
                <c:pt idx="51">
                  <c:v>0.74699199999999999</c:v>
                </c:pt>
                <c:pt idx="52">
                  <c:v>0.747031</c:v>
                </c:pt>
                <c:pt idx="53">
                  <c:v>0.74707000000000001</c:v>
                </c:pt>
                <c:pt idx="54">
                  <c:v>0.74710900000000002</c:v>
                </c:pt>
                <c:pt idx="55">
                  <c:v>0.74714800000000003</c:v>
                </c:pt>
                <c:pt idx="56">
                  <c:v>0.74718700000000005</c:v>
                </c:pt>
                <c:pt idx="57">
                  <c:v>0.74722699999999997</c:v>
                </c:pt>
                <c:pt idx="58">
                  <c:v>0.74726599999999999</c:v>
                </c:pt>
                <c:pt idx="59">
                  <c:v>0.747305</c:v>
                </c:pt>
                <c:pt idx="60">
                  <c:v>0.74734400000000001</c:v>
                </c:pt>
                <c:pt idx="61">
                  <c:v>0.74738300000000002</c:v>
                </c:pt>
                <c:pt idx="62">
                  <c:v>0.74742200000000003</c:v>
                </c:pt>
                <c:pt idx="63">
                  <c:v>0.74746100000000004</c:v>
                </c:pt>
                <c:pt idx="64">
                  <c:v>0.74750000000000005</c:v>
                </c:pt>
                <c:pt idx="65">
                  <c:v>0.74753899999999995</c:v>
                </c:pt>
                <c:pt idx="66">
                  <c:v>0.74757799999999996</c:v>
                </c:pt>
                <c:pt idx="67">
                  <c:v>0.74761699999999998</c:v>
                </c:pt>
                <c:pt idx="68">
                  <c:v>0.74765599999999999</c:v>
                </c:pt>
                <c:pt idx="69">
                  <c:v>0.747695</c:v>
                </c:pt>
                <c:pt idx="70">
                  <c:v>0.74773400000000001</c:v>
                </c:pt>
                <c:pt idx="71">
                  <c:v>0.74777300000000002</c:v>
                </c:pt>
                <c:pt idx="72">
                  <c:v>0.74781200000000003</c:v>
                </c:pt>
                <c:pt idx="73">
                  <c:v>0.74785199999999996</c:v>
                </c:pt>
                <c:pt idx="74">
                  <c:v>0.74789099999999997</c:v>
                </c:pt>
                <c:pt idx="75">
                  <c:v>0.74792999999999998</c:v>
                </c:pt>
                <c:pt idx="76">
                  <c:v>0.74796899999999999</c:v>
                </c:pt>
                <c:pt idx="77">
                  <c:v>0.74800800000000001</c:v>
                </c:pt>
                <c:pt idx="78">
                  <c:v>0.74804700000000002</c:v>
                </c:pt>
                <c:pt idx="79">
                  <c:v>0.74808600000000003</c:v>
                </c:pt>
                <c:pt idx="80">
                  <c:v>0.74812500000000004</c:v>
                </c:pt>
                <c:pt idx="81">
                  <c:v>0.74816400000000005</c:v>
                </c:pt>
                <c:pt idx="82">
                  <c:v>0.74820299999999995</c:v>
                </c:pt>
                <c:pt idx="83">
                  <c:v>0.74824199999999996</c:v>
                </c:pt>
                <c:pt idx="84">
                  <c:v>0.74828099999999997</c:v>
                </c:pt>
                <c:pt idx="85">
                  <c:v>0.74831999999999999</c:v>
                </c:pt>
                <c:pt idx="86">
                  <c:v>0.748359</c:v>
                </c:pt>
                <c:pt idx="87">
                  <c:v>0.74839800000000001</c:v>
                </c:pt>
                <c:pt idx="88">
                  <c:v>0.74843700000000002</c:v>
                </c:pt>
                <c:pt idx="89">
                  <c:v>0.74847699999999995</c:v>
                </c:pt>
                <c:pt idx="90">
                  <c:v>0.74851599999999996</c:v>
                </c:pt>
                <c:pt idx="91">
                  <c:v>0.74855499999999997</c:v>
                </c:pt>
                <c:pt idx="92">
                  <c:v>0.74859399999999998</c:v>
                </c:pt>
                <c:pt idx="93">
                  <c:v>0.74863299999999999</c:v>
                </c:pt>
                <c:pt idx="94">
                  <c:v>0.748672</c:v>
                </c:pt>
                <c:pt idx="95">
                  <c:v>0.74871100000000002</c:v>
                </c:pt>
                <c:pt idx="96">
                  <c:v>0.74875000000000003</c:v>
                </c:pt>
                <c:pt idx="97">
                  <c:v>0.74878900000000004</c:v>
                </c:pt>
                <c:pt idx="98">
                  <c:v>0.74882800000000005</c:v>
                </c:pt>
                <c:pt idx="99">
                  <c:v>0.74886699999999995</c:v>
                </c:pt>
                <c:pt idx="100">
                  <c:v>0.74890599999999996</c:v>
                </c:pt>
                <c:pt idx="101">
                  <c:v>0.74894499999999997</c:v>
                </c:pt>
                <c:pt idx="102">
                  <c:v>0.74898399999999998</c:v>
                </c:pt>
                <c:pt idx="103">
                  <c:v>0.74902299999999999</c:v>
                </c:pt>
                <c:pt idx="104">
                  <c:v>0.74906200000000001</c:v>
                </c:pt>
                <c:pt idx="105">
                  <c:v>0.74910200000000005</c:v>
                </c:pt>
                <c:pt idx="106">
                  <c:v>0.74914099999999995</c:v>
                </c:pt>
                <c:pt idx="107">
                  <c:v>0.74917999999999996</c:v>
                </c:pt>
                <c:pt idx="108">
                  <c:v>0.74921899999999997</c:v>
                </c:pt>
                <c:pt idx="109">
                  <c:v>0.74925799999999998</c:v>
                </c:pt>
                <c:pt idx="110">
                  <c:v>0.74929699999999999</c:v>
                </c:pt>
                <c:pt idx="111">
                  <c:v>0.749336</c:v>
                </c:pt>
                <c:pt idx="112">
                  <c:v>0.74937500000000001</c:v>
                </c:pt>
                <c:pt idx="113">
                  <c:v>0.74941400000000002</c:v>
                </c:pt>
                <c:pt idx="114">
                  <c:v>0.74945300000000004</c:v>
                </c:pt>
                <c:pt idx="115">
                  <c:v>0.74949200000000005</c:v>
                </c:pt>
                <c:pt idx="116">
                  <c:v>0.74953099999999995</c:v>
                </c:pt>
                <c:pt idx="117">
                  <c:v>0.74956999999999996</c:v>
                </c:pt>
                <c:pt idx="118">
                  <c:v>0.74960899999999997</c:v>
                </c:pt>
                <c:pt idx="119">
                  <c:v>0.74964799999999998</c:v>
                </c:pt>
                <c:pt idx="120">
                  <c:v>0.74968699999999999</c:v>
                </c:pt>
                <c:pt idx="121">
                  <c:v>0.74972700000000003</c:v>
                </c:pt>
                <c:pt idx="122">
                  <c:v>0.74976600000000004</c:v>
                </c:pt>
                <c:pt idx="123">
                  <c:v>0.74980500000000005</c:v>
                </c:pt>
                <c:pt idx="124">
                  <c:v>0.74984399999999996</c:v>
                </c:pt>
                <c:pt idx="125">
                  <c:v>0.74988299999999997</c:v>
                </c:pt>
                <c:pt idx="126">
                  <c:v>0.74992199999999998</c:v>
                </c:pt>
                <c:pt idx="127">
                  <c:v>0.74996099999999999</c:v>
                </c:pt>
                <c:pt idx="128">
                  <c:v>0.75</c:v>
                </c:pt>
                <c:pt idx="129">
                  <c:v>0.75003900000000001</c:v>
                </c:pt>
                <c:pt idx="130">
                  <c:v>0.75007800000000002</c:v>
                </c:pt>
                <c:pt idx="131">
                  <c:v>0.75011700000000003</c:v>
                </c:pt>
                <c:pt idx="132">
                  <c:v>0.75015600000000004</c:v>
                </c:pt>
                <c:pt idx="133">
                  <c:v>0.75019499999999995</c:v>
                </c:pt>
                <c:pt idx="134">
                  <c:v>0.75023399999999996</c:v>
                </c:pt>
                <c:pt idx="135">
                  <c:v>0.75027299999999997</c:v>
                </c:pt>
                <c:pt idx="136">
                  <c:v>0.75031199999999998</c:v>
                </c:pt>
                <c:pt idx="137">
                  <c:v>0.75035200000000002</c:v>
                </c:pt>
                <c:pt idx="138">
                  <c:v>0.75039100000000003</c:v>
                </c:pt>
                <c:pt idx="139">
                  <c:v>0.75043000000000004</c:v>
                </c:pt>
                <c:pt idx="140">
                  <c:v>0.75046900000000005</c:v>
                </c:pt>
                <c:pt idx="141">
                  <c:v>0.75050799999999995</c:v>
                </c:pt>
                <c:pt idx="142">
                  <c:v>0.75054699999999996</c:v>
                </c:pt>
                <c:pt idx="143">
                  <c:v>0.75058599999999998</c:v>
                </c:pt>
                <c:pt idx="144">
                  <c:v>0.75062499999999999</c:v>
                </c:pt>
                <c:pt idx="145">
                  <c:v>0.750664</c:v>
                </c:pt>
                <c:pt idx="146">
                  <c:v>0.75070300000000001</c:v>
                </c:pt>
                <c:pt idx="147">
                  <c:v>0.75074200000000002</c:v>
                </c:pt>
                <c:pt idx="148">
                  <c:v>0.75078100000000003</c:v>
                </c:pt>
                <c:pt idx="149">
                  <c:v>0.75082000000000004</c:v>
                </c:pt>
                <c:pt idx="150">
                  <c:v>0.75085900000000005</c:v>
                </c:pt>
                <c:pt idx="151">
                  <c:v>0.75089799999999995</c:v>
                </c:pt>
                <c:pt idx="152">
                  <c:v>0.75093699999999997</c:v>
                </c:pt>
                <c:pt idx="153">
                  <c:v>0.75097700000000001</c:v>
                </c:pt>
                <c:pt idx="154">
                  <c:v>0.75101600000000002</c:v>
                </c:pt>
                <c:pt idx="155">
                  <c:v>0.75105500000000003</c:v>
                </c:pt>
                <c:pt idx="156">
                  <c:v>0.75109400000000004</c:v>
                </c:pt>
                <c:pt idx="157">
                  <c:v>0.75113300000000005</c:v>
                </c:pt>
                <c:pt idx="158">
                  <c:v>0.75117199999999995</c:v>
                </c:pt>
                <c:pt idx="159">
                  <c:v>0.75121099999999996</c:v>
                </c:pt>
                <c:pt idx="160">
                  <c:v>0.75124999999999997</c:v>
                </c:pt>
                <c:pt idx="161">
                  <c:v>0.75128899999999998</c:v>
                </c:pt>
                <c:pt idx="162">
                  <c:v>0.751328</c:v>
                </c:pt>
                <c:pt idx="163">
                  <c:v>0.75136700000000001</c:v>
                </c:pt>
                <c:pt idx="164">
                  <c:v>0.75140600000000002</c:v>
                </c:pt>
                <c:pt idx="165">
                  <c:v>0.75144500000000003</c:v>
                </c:pt>
                <c:pt idx="166">
                  <c:v>0.75148400000000004</c:v>
                </c:pt>
                <c:pt idx="167">
                  <c:v>0.75152300000000005</c:v>
                </c:pt>
                <c:pt idx="168">
                  <c:v>0.75156199999999995</c:v>
                </c:pt>
                <c:pt idx="169">
                  <c:v>0.75160199999999999</c:v>
                </c:pt>
                <c:pt idx="170">
                  <c:v>0.751641</c:v>
                </c:pt>
                <c:pt idx="171">
                  <c:v>0.75168000000000001</c:v>
                </c:pt>
                <c:pt idx="172">
                  <c:v>0.75171900000000003</c:v>
                </c:pt>
                <c:pt idx="173">
                  <c:v>0.75175800000000004</c:v>
                </c:pt>
                <c:pt idx="174">
                  <c:v>0.75179700000000005</c:v>
                </c:pt>
                <c:pt idx="175">
                  <c:v>0.75183599999999995</c:v>
                </c:pt>
                <c:pt idx="176">
                  <c:v>0.75187499999999996</c:v>
                </c:pt>
                <c:pt idx="177">
                  <c:v>0.75191399999999997</c:v>
                </c:pt>
                <c:pt idx="178">
                  <c:v>0.75195299999999998</c:v>
                </c:pt>
                <c:pt idx="179">
                  <c:v>0.75199199999999999</c:v>
                </c:pt>
                <c:pt idx="180">
                  <c:v>0.75203100000000001</c:v>
                </c:pt>
                <c:pt idx="181">
                  <c:v>0.75207000000000002</c:v>
                </c:pt>
                <c:pt idx="182">
                  <c:v>0.75210900000000003</c:v>
                </c:pt>
                <c:pt idx="183">
                  <c:v>0.75214800000000004</c:v>
                </c:pt>
                <c:pt idx="184">
                  <c:v>0.75218700000000005</c:v>
                </c:pt>
                <c:pt idx="185">
                  <c:v>0.75222699999999998</c:v>
                </c:pt>
                <c:pt idx="186">
                  <c:v>0.75226599999999999</c:v>
                </c:pt>
                <c:pt idx="187">
                  <c:v>0.752305</c:v>
                </c:pt>
                <c:pt idx="188">
                  <c:v>0.75234400000000001</c:v>
                </c:pt>
                <c:pt idx="189">
                  <c:v>0.75238300000000002</c:v>
                </c:pt>
                <c:pt idx="190">
                  <c:v>0.75242200000000004</c:v>
                </c:pt>
                <c:pt idx="191">
                  <c:v>0.75246100000000005</c:v>
                </c:pt>
                <c:pt idx="192">
                  <c:v>0.75249999999999995</c:v>
                </c:pt>
                <c:pt idx="193">
                  <c:v>0.75253899999999996</c:v>
                </c:pt>
                <c:pt idx="194">
                  <c:v>0.75257799999999997</c:v>
                </c:pt>
                <c:pt idx="195">
                  <c:v>0.75261699999999998</c:v>
                </c:pt>
                <c:pt idx="196">
                  <c:v>0.75265599999999999</c:v>
                </c:pt>
                <c:pt idx="197">
                  <c:v>0.752695</c:v>
                </c:pt>
                <c:pt idx="198">
                  <c:v>0.75273400000000001</c:v>
                </c:pt>
                <c:pt idx="199">
                  <c:v>0.75277300000000003</c:v>
                </c:pt>
                <c:pt idx="200">
                  <c:v>0.75281200000000004</c:v>
                </c:pt>
                <c:pt idx="201">
                  <c:v>0.75285199999999997</c:v>
                </c:pt>
                <c:pt idx="202">
                  <c:v>0.75289099999999998</c:v>
                </c:pt>
                <c:pt idx="203">
                  <c:v>0.75292999999999999</c:v>
                </c:pt>
                <c:pt idx="204">
                  <c:v>0.752969</c:v>
                </c:pt>
                <c:pt idx="205">
                  <c:v>0.75300800000000001</c:v>
                </c:pt>
                <c:pt idx="206">
                  <c:v>0.75304700000000002</c:v>
                </c:pt>
                <c:pt idx="207">
                  <c:v>0.75308600000000003</c:v>
                </c:pt>
                <c:pt idx="208">
                  <c:v>0.75312500000000004</c:v>
                </c:pt>
                <c:pt idx="209">
                  <c:v>0.75316399999999994</c:v>
                </c:pt>
                <c:pt idx="210">
                  <c:v>0.75320299999999996</c:v>
                </c:pt>
                <c:pt idx="211">
                  <c:v>0.75324199999999997</c:v>
                </c:pt>
                <c:pt idx="212">
                  <c:v>0.75328099999999998</c:v>
                </c:pt>
                <c:pt idx="213">
                  <c:v>0.75331999999999999</c:v>
                </c:pt>
                <c:pt idx="214">
                  <c:v>0.753359</c:v>
                </c:pt>
                <c:pt idx="215">
                  <c:v>0.75339800000000001</c:v>
                </c:pt>
                <c:pt idx="216">
                  <c:v>0.75343700000000002</c:v>
                </c:pt>
                <c:pt idx="217">
                  <c:v>0.75347699999999995</c:v>
                </c:pt>
                <c:pt idx="218">
                  <c:v>0.75351599999999996</c:v>
                </c:pt>
                <c:pt idx="219">
                  <c:v>0.75355499999999997</c:v>
                </c:pt>
                <c:pt idx="220">
                  <c:v>0.75359399999999999</c:v>
                </c:pt>
                <c:pt idx="221">
                  <c:v>0.753633</c:v>
                </c:pt>
                <c:pt idx="222">
                  <c:v>0.75367200000000001</c:v>
                </c:pt>
                <c:pt idx="223">
                  <c:v>0.75371100000000002</c:v>
                </c:pt>
                <c:pt idx="224">
                  <c:v>0.75375000000000003</c:v>
                </c:pt>
                <c:pt idx="225">
                  <c:v>0.75378900000000004</c:v>
                </c:pt>
                <c:pt idx="226">
                  <c:v>0.75382800000000005</c:v>
                </c:pt>
                <c:pt idx="227">
                  <c:v>0.75386699999999995</c:v>
                </c:pt>
                <c:pt idx="228">
                  <c:v>0.75390599999999997</c:v>
                </c:pt>
                <c:pt idx="229">
                  <c:v>0.75394499999999998</c:v>
                </c:pt>
                <c:pt idx="230">
                  <c:v>0.75398399999999999</c:v>
                </c:pt>
                <c:pt idx="231">
                  <c:v>0.754023</c:v>
                </c:pt>
                <c:pt idx="232">
                  <c:v>0.75406200000000001</c:v>
                </c:pt>
                <c:pt idx="233">
                  <c:v>0.75410200000000005</c:v>
                </c:pt>
                <c:pt idx="234">
                  <c:v>0.75414099999999995</c:v>
                </c:pt>
                <c:pt idx="235">
                  <c:v>0.75417999999999996</c:v>
                </c:pt>
                <c:pt idx="236">
                  <c:v>0.75421899999999997</c:v>
                </c:pt>
                <c:pt idx="237">
                  <c:v>0.75425799999999998</c:v>
                </c:pt>
                <c:pt idx="238">
                  <c:v>0.754297</c:v>
                </c:pt>
                <c:pt idx="239">
                  <c:v>0.75433600000000001</c:v>
                </c:pt>
                <c:pt idx="240">
                  <c:v>0.75437500000000002</c:v>
                </c:pt>
                <c:pt idx="241">
                  <c:v>0.75441400000000003</c:v>
                </c:pt>
                <c:pt idx="242">
                  <c:v>0.75445300000000004</c:v>
                </c:pt>
                <c:pt idx="243">
                  <c:v>0.75449200000000005</c:v>
                </c:pt>
                <c:pt idx="244">
                  <c:v>0.75453099999999995</c:v>
                </c:pt>
                <c:pt idx="245">
                  <c:v>0.75456999999999996</c:v>
                </c:pt>
                <c:pt idx="246">
                  <c:v>0.75460899999999997</c:v>
                </c:pt>
                <c:pt idx="247">
                  <c:v>0.75464799999999999</c:v>
                </c:pt>
                <c:pt idx="248">
                  <c:v>0.754687</c:v>
                </c:pt>
                <c:pt idx="249">
                  <c:v>0.75472700000000004</c:v>
                </c:pt>
                <c:pt idx="250">
                  <c:v>0.75476600000000005</c:v>
                </c:pt>
                <c:pt idx="251">
                  <c:v>0.75480499999999995</c:v>
                </c:pt>
                <c:pt idx="252">
                  <c:v>0.75484399999999996</c:v>
                </c:pt>
                <c:pt idx="253">
                  <c:v>0.75488299999999997</c:v>
                </c:pt>
                <c:pt idx="254">
                  <c:v>0.75492199999999998</c:v>
                </c:pt>
                <c:pt idx="255">
                  <c:v>0.75496099999999999</c:v>
                </c:pt>
                <c:pt idx="256">
                  <c:v>0.755</c:v>
                </c:pt>
                <c:pt idx="257">
                  <c:v>0.75503900000000002</c:v>
                </c:pt>
                <c:pt idx="258">
                  <c:v>0.75507800000000003</c:v>
                </c:pt>
                <c:pt idx="259">
                  <c:v>0.75511700000000004</c:v>
                </c:pt>
                <c:pt idx="260">
                  <c:v>0.75515600000000005</c:v>
                </c:pt>
                <c:pt idx="261">
                  <c:v>0.75519499999999995</c:v>
                </c:pt>
                <c:pt idx="262">
                  <c:v>0.75523399999999996</c:v>
                </c:pt>
                <c:pt idx="263">
                  <c:v>0.75527299999999997</c:v>
                </c:pt>
                <c:pt idx="264">
                  <c:v>0.75531199999999998</c:v>
                </c:pt>
                <c:pt idx="265">
                  <c:v>0.75535200000000002</c:v>
                </c:pt>
                <c:pt idx="266">
                  <c:v>0.75539100000000003</c:v>
                </c:pt>
                <c:pt idx="267">
                  <c:v>0.75543000000000005</c:v>
                </c:pt>
                <c:pt idx="268">
                  <c:v>0.75546899999999995</c:v>
                </c:pt>
                <c:pt idx="269">
                  <c:v>0.75550799999999996</c:v>
                </c:pt>
                <c:pt idx="270">
                  <c:v>0.75554699999999997</c:v>
                </c:pt>
                <c:pt idx="271">
                  <c:v>0.75558599999999998</c:v>
                </c:pt>
                <c:pt idx="272">
                  <c:v>0.75562499999999999</c:v>
                </c:pt>
                <c:pt idx="273">
                  <c:v>0.755664</c:v>
                </c:pt>
                <c:pt idx="274">
                  <c:v>0.75570300000000001</c:v>
                </c:pt>
                <c:pt idx="275">
                  <c:v>0.75574200000000002</c:v>
                </c:pt>
                <c:pt idx="276">
                  <c:v>0.75578100000000004</c:v>
                </c:pt>
                <c:pt idx="277">
                  <c:v>0.75582000000000005</c:v>
                </c:pt>
                <c:pt idx="278">
                  <c:v>0.75585899999999995</c:v>
                </c:pt>
                <c:pt idx="279">
                  <c:v>0.75589799999999996</c:v>
                </c:pt>
                <c:pt idx="280">
                  <c:v>0.75593699999999997</c:v>
                </c:pt>
                <c:pt idx="281">
                  <c:v>0.75597700000000001</c:v>
                </c:pt>
                <c:pt idx="282">
                  <c:v>0.75601600000000002</c:v>
                </c:pt>
                <c:pt idx="283">
                  <c:v>0.75605500000000003</c:v>
                </c:pt>
                <c:pt idx="284">
                  <c:v>0.75609400000000004</c:v>
                </c:pt>
                <c:pt idx="285">
                  <c:v>0.75613300000000006</c:v>
                </c:pt>
                <c:pt idx="286">
                  <c:v>0.75617199999999996</c:v>
                </c:pt>
                <c:pt idx="287">
                  <c:v>0.75621099999999997</c:v>
                </c:pt>
                <c:pt idx="288">
                  <c:v>0.75624999999999998</c:v>
                </c:pt>
                <c:pt idx="289">
                  <c:v>0.75628899999999999</c:v>
                </c:pt>
                <c:pt idx="290">
                  <c:v>0.756328</c:v>
                </c:pt>
                <c:pt idx="291">
                  <c:v>0.75636700000000001</c:v>
                </c:pt>
                <c:pt idx="292">
                  <c:v>0.75640600000000002</c:v>
                </c:pt>
                <c:pt idx="293">
                  <c:v>0.75644500000000003</c:v>
                </c:pt>
                <c:pt idx="294">
                  <c:v>0.75648400000000005</c:v>
                </c:pt>
                <c:pt idx="295">
                  <c:v>0.75652299999999995</c:v>
                </c:pt>
                <c:pt idx="296">
                  <c:v>0.75656199999999996</c:v>
                </c:pt>
                <c:pt idx="297">
                  <c:v>0.756602</c:v>
                </c:pt>
                <c:pt idx="298">
                  <c:v>0.75664100000000001</c:v>
                </c:pt>
                <c:pt idx="299">
                  <c:v>0.75668000000000002</c:v>
                </c:pt>
                <c:pt idx="300">
                  <c:v>0.75671900000000003</c:v>
                </c:pt>
                <c:pt idx="301">
                  <c:v>0.75675800000000004</c:v>
                </c:pt>
                <c:pt idx="302">
                  <c:v>0.75679700000000005</c:v>
                </c:pt>
                <c:pt idx="303">
                  <c:v>0.75683599999999995</c:v>
                </c:pt>
                <c:pt idx="304">
                  <c:v>0.75687499999999996</c:v>
                </c:pt>
                <c:pt idx="305">
                  <c:v>0.75691399999999998</c:v>
                </c:pt>
                <c:pt idx="306">
                  <c:v>0.75695299999999999</c:v>
                </c:pt>
                <c:pt idx="307">
                  <c:v>0.756992</c:v>
                </c:pt>
                <c:pt idx="308">
                  <c:v>0.75703100000000001</c:v>
                </c:pt>
                <c:pt idx="309">
                  <c:v>0.75707000000000002</c:v>
                </c:pt>
                <c:pt idx="310">
                  <c:v>0.75710900000000003</c:v>
                </c:pt>
                <c:pt idx="311">
                  <c:v>0.75714800000000004</c:v>
                </c:pt>
                <c:pt idx="312">
                  <c:v>0.75718700000000005</c:v>
                </c:pt>
                <c:pt idx="313">
                  <c:v>0.75722699999999998</c:v>
                </c:pt>
                <c:pt idx="314">
                  <c:v>0.75726599999999999</c:v>
                </c:pt>
                <c:pt idx="315">
                  <c:v>0.75730500000000001</c:v>
                </c:pt>
                <c:pt idx="316">
                  <c:v>0.75734400000000002</c:v>
                </c:pt>
                <c:pt idx="317">
                  <c:v>0.75738300000000003</c:v>
                </c:pt>
                <c:pt idx="318">
                  <c:v>0.75742200000000004</c:v>
                </c:pt>
                <c:pt idx="319">
                  <c:v>0.75746100000000005</c:v>
                </c:pt>
                <c:pt idx="320">
                  <c:v>0.75749999999999995</c:v>
                </c:pt>
                <c:pt idx="321">
                  <c:v>0.75753899999999996</c:v>
                </c:pt>
                <c:pt idx="322">
                  <c:v>0.75757799999999997</c:v>
                </c:pt>
                <c:pt idx="323">
                  <c:v>0.75761699999999998</c:v>
                </c:pt>
                <c:pt idx="324">
                  <c:v>0.757656</c:v>
                </c:pt>
                <c:pt idx="325">
                  <c:v>0.75769500000000001</c:v>
                </c:pt>
                <c:pt idx="326">
                  <c:v>0.75773400000000002</c:v>
                </c:pt>
                <c:pt idx="327">
                  <c:v>0.75777300000000003</c:v>
                </c:pt>
                <c:pt idx="328">
                  <c:v>0.75781200000000004</c:v>
                </c:pt>
                <c:pt idx="329">
                  <c:v>0.75785199999999997</c:v>
                </c:pt>
                <c:pt idx="330">
                  <c:v>0.75789099999999998</c:v>
                </c:pt>
                <c:pt idx="331">
                  <c:v>0.75792999999999999</c:v>
                </c:pt>
                <c:pt idx="332">
                  <c:v>0.757969</c:v>
                </c:pt>
                <c:pt idx="333">
                  <c:v>0.75800800000000002</c:v>
                </c:pt>
                <c:pt idx="334">
                  <c:v>0.75804700000000003</c:v>
                </c:pt>
                <c:pt idx="335">
                  <c:v>0.75808600000000004</c:v>
                </c:pt>
                <c:pt idx="336">
                  <c:v>0.75812500000000005</c:v>
                </c:pt>
                <c:pt idx="337">
                  <c:v>0.75816399999999995</c:v>
                </c:pt>
                <c:pt idx="338">
                  <c:v>0.75820299999999996</c:v>
                </c:pt>
                <c:pt idx="339">
                  <c:v>0.75824199999999997</c:v>
                </c:pt>
                <c:pt idx="340">
                  <c:v>0.75828099999999998</c:v>
                </c:pt>
                <c:pt idx="341">
                  <c:v>0.75831999999999999</c:v>
                </c:pt>
                <c:pt idx="342">
                  <c:v>0.75835900000000001</c:v>
                </c:pt>
                <c:pt idx="343">
                  <c:v>0.75839800000000002</c:v>
                </c:pt>
                <c:pt idx="344">
                  <c:v>0.75843700000000003</c:v>
                </c:pt>
                <c:pt idx="345">
                  <c:v>0.75847699999999996</c:v>
                </c:pt>
                <c:pt idx="346">
                  <c:v>0.75851599999999997</c:v>
                </c:pt>
                <c:pt idx="347">
                  <c:v>0.75855499999999998</c:v>
                </c:pt>
                <c:pt idx="348">
                  <c:v>0.75859399999999999</c:v>
                </c:pt>
                <c:pt idx="349">
                  <c:v>0.758633</c:v>
                </c:pt>
                <c:pt idx="350">
                  <c:v>0.75867200000000001</c:v>
                </c:pt>
                <c:pt idx="351">
                  <c:v>0.75871100000000002</c:v>
                </c:pt>
                <c:pt idx="352">
                  <c:v>0.75875000000000004</c:v>
                </c:pt>
                <c:pt idx="353">
                  <c:v>0.75878900000000005</c:v>
                </c:pt>
                <c:pt idx="354">
                  <c:v>0.75882799999999995</c:v>
                </c:pt>
                <c:pt idx="355">
                  <c:v>0.75886699999999996</c:v>
                </c:pt>
                <c:pt idx="356">
                  <c:v>0.75890599999999997</c:v>
                </c:pt>
                <c:pt idx="357">
                  <c:v>0.75894499999999998</c:v>
                </c:pt>
                <c:pt idx="358">
                  <c:v>0.75898399999999999</c:v>
                </c:pt>
                <c:pt idx="359">
                  <c:v>0.759023</c:v>
                </c:pt>
                <c:pt idx="360">
                  <c:v>0.75906200000000001</c:v>
                </c:pt>
                <c:pt idx="361">
                  <c:v>0.75910200000000005</c:v>
                </c:pt>
                <c:pt idx="362">
                  <c:v>0.75914099999999995</c:v>
                </c:pt>
                <c:pt idx="363">
                  <c:v>0.75917999999999997</c:v>
                </c:pt>
                <c:pt idx="364">
                  <c:v>0.75921899999999998</c:v>
                </c:pt>
                <c:pt idx="365">
                  <c:v>0.75925799999999999</c:v>
                </c:pt>
                <c:pt idx="366">
                  <c:v>0.759297</c:v>
                </c:pt>
                <c:pt idx="367">
                  <c:v>0.75933600000000001</c:v>
                </c:pt>
                <c:pt idx="368">
                  <c:v>0.75937500000000002</c:v>
                </c:pt>
                <c:pt idx="369">
                  <c:v>0.75941400000000003</c:v>
                </c:pt>
                <c:pt idx="370">
                  <c:v>0.75945300000000004</c:v>
                </c:pt>
                <c:pt idx="371">
                  <c:v>0.75949199999999994</c:v>
                </c:pt>
                <c:pt idx="372">
                  <c:v>0.75953099999999996</c:v>
                </c:pt>
                <c:pt idx="373">
                  <c:v>0.75956999999999997</c:v>
                </c:pt>
                <c:pt idx="374">
                  <c:v>0.75960899999999998</c:v>
                </c:pt>
                <c:pt idx="375">
                  <c:v>0.75964799999999999</c:v>
                </c:pt>
                <c:pt idx="376">
                  <c:v>0.759687</c:v>
                </c:pt>
                <c:pt idx="377">
                  <c:v>0.75972700000000004</c:v>
                </c:pt>
                <c:pt idx="378">
                  <c:v>0.75976600000000005</c:v>
                </c:pt>
                <c:pt idx="379">
                  <c:v>0.75980499999999995</c:v>
                </c:pt>
                <c:pt idx="380">
                  <c:v>0.75984399999999996</c:v>
                </c:pt>
                <c:pt idx="381">
                  <c:v>0.75988299999999998</c:v>
                </c:pt>
                <c:pt idx="382">
                  <c:v>0.75992199999999999</c:v>
                </c:pt>
                <c:pt idx="383">
                  <c:v>0.759961</c:v>
                </c:pt>
                <c:pt idx="384">
                  <c:v>0.76</c:v>
                </c:pt>
                <c:pt idx="385">
                  <c:v>0.76003900000000002</c:v>
                </c:pt>
                <c:pt idx="386">
                  <c:v>0.76007800000000003</c:v>
                </c:pt>
                <c:pt idx="387">
                  <c:v>0.76011700000000004</c:v>
                </c:pt>
                <c:pt idx="388">
                  <c:v>0.76015600000000005</c:v>
                </c:pt>
                <c:pt idx="389">
                  <c:v>0.76019499999999995</c:v>
                </c:pt>
                <c:pt idx="390">
                  <c:v>0.76023399999999997</c:v>
                </c:pt>
                <c:pt idx="391">
                  <c:v>0.76027299999999998</c:v>
                </c:pt>
                <c:pt idx="392">
                  <c:v>0.76031199999999999</c:v>
                </c:pt>
                <c:pt idx="393">
                  <c:v>0.76035200000000003</c:v>
                </c:pt>
                <c:pt idx="394">
                  <c:v>0.76039100000000004</c:v>
                </c:pt>
                <c:pt idx="395">
                  <c:v>0.76043000000000005</c:v>
                </c:pt>
                <c:pt idx="396">
                  <c:v>0.76046899999999995</c:v>
                </c:pt>
                <c:pt idx="397">
                  <c:v>0.76050799999999996</c:v>
                </c:pt>
                <c:pt idx="398">
                  <c:v>0.76054699999999997</c:v>
                </c:pt>
                <c:pt idx="399">
                  <c:v>0.76058599999999998</c:v>
                </c:pt>
                <c:pt idx="400">
                  <c:v>0.760625</c:v>
                </c:pt>
                <c:pt idx="401">
                  <c:v>0.76066400000000001</c:v>
                </c:pt>
                <c:pt idx="402">
                  <c:v>0.76070300000000002</c:v>
                </c:pt>
                <c:pt idx="403">
                  <c:v>0.76074200000000003</c:v>
                </c:pt>
                <c:pt idx="404">
                  <c:v>0.76078100000000004</c:v>
                </c:pt>
                <c:pt idx="405">
                  <c:v>0.76082000000000005</c:v>
                </c:pt>
                <c:pt idx="406">
                  <c:v>0.76085899999999995</c:v>
                </c:pt>
                <c:pt idx="407">
                  <c:v>0.76089799999999996</c:v>
                </c:pt>
                <c:pt idx="408">
                  <c:v>0.76093699999999997</c:v>
                </c:pt>
                <c:pt idx="409">
                  <c:v>0.76097700000000001</c:v>
                </c:pt>
                <c:pt idx="410">
                  <c:v>0.76101600000000003</c:v>
                </c:pt>
                <c:pt idx="411">
                  <c:v>0.76105500000000004</c:v>
                </c:pt>
                <c:pt idx="412">
                  <c:v>0.76109400000000005</c:v>
                </c:pt>
                <c:pt idx="413">
                  <c:v>0.76113299999999995</c:v>
                </c:pt>
                <c:pt idx="414">
                  <c:v>0.76117199999999996</c:v>
                </c:pt>
                <c:pt idx="415">
                  <c:v>0.76121099999999997</c:v>
                </c:pt>
                <c:pt idx="416">
                  <c:v>0.76124999999999998</c:v>
                </c:pt>
                <c:pt idx="417">
                  <c:v>0.76128899999999999</c:v>
                </c:pt>
                <c:pt idx="418">
                  <c:v>0.761328</c:v>
                </c:pt>
                <c:pt idx="419">
                  <c:v>0.76136700000000002</c:v>
                </c:pt>
                <c:pt idx="420">
                  <c:v>0.76140600000000003</c:v>
                </c:pt>
                <c:pt idx="421">
                  <c:v>0.76144500000000004</c:v>
                </c:pt>
                <c:pt idx="422">
                  <c:v>0.76148400000000005</c:v>
                </c:pt>
                <c:pt idx="423">
                  <c:v>0.76152299999999995</c:v>
                </c:pt>
                <c:pt idx="424">
                  <c:v>0.76156199999999996</c:v>
                </c:pt>
                <c:pt idx="425">
                  <c:v>0.761602</c:v>
                </c:pt>
                <c:pt idx="426">
                  <c:v>0.76164100000000001</c:v>
                </c:pt>
                <c:pt idx="427">
                  <c:v>0.76168000000000002</c:v>
                </c:pt>
                <c:pt idx="428">
                  <c:v>0.76171900000000003</c:v>
                </c:pt>
                <c:pt idx="429">
                  <c:v>0.76175800000000005</c:v>
                </c:pt>
                <c:pt idx="430">
                  <c:v>0.76179699999999995</c:v>
                </c:pt>
                <c:pt idx="431">
                  <c:v>0.76183599999999996</c:v>
                </c:pt>
                <c:pt idx="432">
                  <c:v>0.76187499999999997</c:v>
                </c:pt>
                <c:pt idx="433">
                  <c:v>0.76191399999999998</c:v>
                </c:pt>
                <c:pt idx="434">
                  <c:v>0.76195299999999999</c:v>
                </c:pt>
                <c:pt idx="435">
                  <c:v>0.761992</c:v>
                </c:pt>
                <c:pt idx="436">
                  <c:v>0.76203100000000001</c:v>
                </c:pt>
                <c:pt idx="437">
                  <c:v>0.76207000000000003</c:v>
                </c:pt>
                <c:pt idx="438">
                  <c:v>0.76210900000000004</c:v>
                </c:pt>
                <c:pt idx="439">
                  <c:v>0.76214800000000005</c:v>
                </c:pt>
                <c:pt idx="440">
                  <c:v>0.76218699999999995</c:v>
                </c:pt>
                <c:pt idx="441">
                  <c:v>0.76222699999999999</c:v>
                </c:pt>
                <c:pt idx="442">
                  <c:v>0.762266</c:v>
                </c:pt>
                <c:pt idx="443">
                  <c:v>0.76230500000000001</c:v>
                </c:pt>
                <c:pt idx="444">
                  <c:v>0.76234400000000002</c:v>
                </c:pt>
                <c:pt idx="445">
                  <c:v>0.76238300000000003</c:v>
                </c:pt>
                <c:pt idx="446">
                  <c:v>0.76242200000000004</c:v>
                </c:pt>
                <c:pt idx="447">
                  <c:v>0.76246100000000006</c:v>
                </c:pt>
                <c:pt idx="448">
                  <c:v>0.76249999999999996</c:v>
                </c:pt>
                <c:pt idx="449">
                  <c:v>0.76253899999999997</c:v>
                </c:pt>
                <c:pt idx="450">
                  <c:v>0.76257799999999998</c:v>
                </c:pt>
                <c:pt idx="451">
                  <c:v>0.76261699999999999</c:v>
                </c:pt>
                <c:pt idx="452">
                  <c:v>0.762656</c:v>
                </c:pt>
                <c:pt idx="453">
                  <c:v>0.76269500000000001</c:v>
                </c:pt>
                <c:pt idx="454">
                  <c:v>0.76273400000000002</c:v>
                </c:pt>
                <c:pt idx="455">
                  <c:v>0.76277300000000003</c:v>
                </c:pt>
                <c:pt idx="456">
                  <c:v>0.76281200000000005</c:v>
                </c:pt>
                <c:pt idx="457">
                  <c:v>0.76285199999999997</c:v>
                </c:pt>
                <c:pt idx="458">
                  <c:v>0.76289099999999999</c:v>
                </c:pt>
                <c:pt idx="459">
                  <c:v>0.76293</c:v>
                </c:pt>
                <c:pt idx="460">
                  <c:v>0.76296900000000001</c:v>
                </c:pt>
                <c:pt idx="461">
                  <c:v>0.76300800000000002</c:v>
                </c:pt>
                <c:pt idx="462">
                  <c:v>0.76304700000000003</c:v>
                </c:pt>
                <c:pt idx="463">
                  <c:v>0.76308600000000004</c:v>
                </c:pt>
                <c:pt idx="464">
                  <c:v>0.76312500000000005</c:v>
                </c:pt>
                <c:pt idx="465">
                  <c:v>0.76316399999999995</c:v>
                </c:pt>
                <c:pt idx="466">
                  <c:v>0.76320299999999996</c:v>
                </c:pt>
                <c:pt idx="467">
                  <c:v>0.76324199999999998</c:v>
                </c:pt>
                <c:pt idx="468">
                  <c:v>0.76328099999999999</c:v>
                </c:pt>
                <c:pt idx="469">
                  <c:v>0.76332</c:v>
                </c:pt>
                <c:pt idx="470">
                  <c:v>0.76335900000000001</c:v>
                </c:pt>
                <c:pt idx="471">
                  <c:v>0.76339800000000002</c:v>
                </c:pt>
                <c:pt idx="472">
                  <c:v>0.76343700000000003</c:v>
                </c:pt>
                <c:pt idx="473">
                  <c:v>0.76347699999999996</c:v>
                </c:pt>
                <c:pt idx="474">
                  <c:v>0.76351599999999997</c:v>
                </c:pt>
                <c:pt idx="475">
                  <c:v>0.76355499999999998</c:v>
                </c:pt>
                <c:pt idx="476">
                  <c:v>0.76359399999999999</c:v>
                </c:pt>
                <c:pt idx="477">
                  <c:v>0.76363300000000001</c:v>
                </c:pt>
                <c:pt idx="478">
                  <c:v>0.76367200000000002</c:v>
                </c:pt>
                <c:pt idx="479">
                  <c:v>0.76371100000000003</c:v>
                </c:pt>
                <c:pt idx="480">
                  <c:v>0.76375000000000004</c:v>
                </c:pt>
                <c:pt idx="481">
                  <c:v>0.76378900000000005</c:v>
                </c:pt>
                <c:pt idx="482">
                  <c:v>0.76382799999999995</c:v>
                </c:pt>
                <c:pt idx="483">
                  <c:v>0.76386699999999996</c:v>
                </c:pt>
                <c:pt idx="484">
                  <c:v>0.76390599999999997</c:v>
                </c:pt>
                <c:pt idx="485">
                  <c:v>0.76394499999999999</c:v>
                </c:pt>
                <c:pt idx="486">
                  <c:v>0.763984</c:v>
                </c:pt>
                <c:pt idx="487">
                  <c:v>0.76402300000000001</c:v>
                </c:pt>
                <c:pt idx="488">
                  <c:v>0.76406200000000002</c:v>
                </c:pt>
                <c:pt idx="489">
                  <c:v>0.76410199999999995</c:v>
                </c:pt>
                <c:pt idx="490">
                  <c:v>0.76414099999999996</c:v>
                </c:pt>
                <c:pt idx="491">
                  <c:v>0.76417999999999997</c:v>
                </c:pt>
                <c:pt idx="492">
                  <c:v>0.76421899999999998</c:v>
                </c:pt>
                <c:pt idx="493">
                  <c:v>0.76425799999999999</c:v>
                </c:pt>
                <c:pt idx="494">
                  <c:v>0.764297</c:v>
                </c:pt>
                <c:pt idx="495">
                  <c:v>0.76433600000000002</c:v>
                </c:pt>
                <c:pt idx="496">
                  <c:v>0.76437500000000003</c:v>
                </c:pt>
                <c:pt idx="497">
                  <c:v>0.76441400000000004</c:v>
                </c:pt>
                <c:pt idx="498">
                  <c:v>0.76445300000000005</c:v>
                </c:pt>
                <c:pt idx="499">
                  <c:v>0.76449199999999995</c:v>
                </c:pt>
                <c:pt idx="500">
                  <c:v>0.76453099999999996</c:v>
                </c:pt>
                <c:pt idx="501">
                  <c:v>0.76456999999999997</c:v>
                </c:pt>
                <c:pt idx="502">
                  <c:v>0.76460899999999998</c:v>
                </c:pt>
                <c:pt idx="503">
                  <c:v>0.76464799999999999</c:v>
                </c:pt>
                <c:pt idx="504">
                  <c:v>0.76468700000000001</c:v>
                </c:pt>
                <c:pt idx="505">
                  <c:v>0.76472700000000005</c:v>
                </c:pt>
                <c:pt idx="506">
                  <c:v>0.76476599999999995</c:v>
                </c:pt>
                <c:pt idx="507">
                  <c:v>0.76480499999999996</c:v>
                </c:pt>
                <c:pt idx="508">
                  <c:v>0.76484399999999997</c:v>
                </c:pt>
                <c:pt idx="509">
                  <c:v>0.76488299999999998</c:v>
                </c:pt>
                <c:pt idx="510">
                  <c:v>0.76492199999999999</c:v>
                </c:pt>
                <c:pt idx="511">
                  <c:v>0.764961</c:v>
                </c:pt>
                <c:pt idx="512">
                  <c:v>0.76500000000000001</c:v>
                </c:pt>
                <c:pt idx="513">
                  <c:v>0.76503900000000002</c:v>
                </c:pt>
                <c:pt idx="514">
                  <c:v>0.76507800000000004</c:v>
                </c:pt>
                <c:pt idx="515">
                  <c:v>0.76511700000000005</c:v>
                </c:pt>
                <c:pt idx="516">
                  <c:v>0.76515599999999995</c:v>
                </c:pt>
                <c:pt idx="517">
                  <c:v>0.76519499999999996</c:v>
                </c:pt>
                <c:pt idx="518">
                  <c:v>0.76523399999999997</c:v>
                </c:pt>
                <c:pt idx="519">
                  <c:v>0.76527299999999998</c:v>
                </c:pt>
                <c:pt idx="520">
                  <c:v>0.76531199999999999</c:v>
                </c:pt>
                <c:pt idx="521">
                  <c:v>0.76535200000000003</c:v>
                </c:pt>
                <c:pt idx="522">
                  <c:v>0.76539100000000004</c:v>
                </c:pt>
                <c:pt idx="523">
                  <c:v>0.76543000000000005</c:v>
                </c:pt>
                <c:pt idx="524">
                  <c:v>0.76546899999999996</c:v>
                </c:pt>
                <c:pt idx="525">
                  <c:v>0.76550799999999997</c:v>
                </c:pt>
                <c:pt idx="526">
                  <c:v>0.76554699999999998</c:v>
                </c:pt>
                <c:pt idx="527">
                  <c:v>0.76558599999999999</c:v>
                </c:pt>
                <c:pt idx="528">
                  <c:v>0.765625</c:v>
                </c:pt>
                <c:pt idx="529">
                  <c:v>0.76566400000000001</c:v>
                </c:pt>
                <c:pt idx="530">
                  <c:v>0.76570300000000002</c:v>
                </c:pt>
                <c:pt idx="531">
                  <c:v>0.76574200000000003</c:v>
                </c:pt>
                <c:pt idx="532">
                  <c:v>0.76578100000000004</c:v>
                </c:pt>
                <c:pt idx="533">
                  <c:v>0.76581999999999995</c:v>
                </c:pt>
                <c:pt idx="534">
                  <c:v>0.76585899999999996</c:v>
                </c:pt>
                <c:pt idx="535">
                  <c:v>0.76589799999999997</c:v>
                </c:pt>
                <c:pt idx="536">
                  <c:v>0.76593699999999998</c:v>
                </c:pt>
                <c:pt idx="537">
                  <c:v>0.76597700000000002</c:v>
                </c:pt>
                <c:pt idx="538">
                  <c:v>0.76601600000000003</c:v>
                </c:pt>
                <c:pt idx="539">
                  <c:v>0.76605500000000004</c:v>
                </c:pt>
                <c:pt idx="540">
                  <c:v>0.76609400000000005</c:v>
                </c:pt>
                <c:pt idx="541">
                  <c:v>0.76613299999999995</c:v>
                </c:pt>
                <c:pt idx="542">
                  <c:v>0.76617199999999996</c:v>
                </c:pt>
                <c:pt idx="543">
                  <c:v>0.76621099999999998</c:v>
                </c:pt>
                <c:pt idx="544">
                  <c:v>0.76624999999999999</c:v>
                </c:pt>
                <c:pt idx="545">
                  <c:v>0.766289</c:v>
                </c:pt>
                <c:pt idx="546">
                  <c:v>0.76632800000000001</c:v>
                </c:pt>
                <c:pt idx="547">
                  <c:v>0.76636700000000002</c:v>
                </c:pt>
                <c:pt idx="548">
                  <c:v>0.76640600000000003</c:v>
                </c:pt>
                <c:pt idx="549">
                  <c:v>0.76644500000000004</c:v>
                </c:pt>
                <c:pt idx="550">
                  <c:v>0.76648400000000005</c:v>
                </c:pt>
                <c:pt idx="551">
                  <c:v>0.76652299999999995</c:v>
                </c:pt>
                <c:pt idx="552">
                  <c:v>0.76656199999999997</c:v>
                </c:pt>
                <c:pt idx="553">
                  <c:v>0.76660200000000001</c:v>
                </c:pt>
                <c:pt idx="554">
                  <c:v>0.76664100000000002</c:v>
                </c:pt>
                <c:pt idx="555">
                  <c:v>0.76668000000000003</c:v>
                </c:pt>
                <c:pt idx="556">
                  <c:v>0.76671900000000004</c:v>
                </c:pt>
                <c:pt idx="557">
                  <c:v>0.76675800000000005</c:v>
                </c:pt>
                <c:pt idx="558">
                  <c:v>0.76679699999999995</c:v>
                </c:pt>
                <c:pt idx="559">
                  <c:v>0.76683599999999996</c:v>
                </c:pt>
                <c:pt idx="560">
                  <c:v>0.76687499999999997</c:v>
                </c:pt>
                <c:pt idx="561">
                  <c:v>0.76691399999999998</c:v>
                </c:pt>
                <c:pt idx="562">
                  <c:v>0.766953</c:v>
                </c:pt>
                <c:pt idx="563">
                  <c:v>0.76699200000000001</c:v>
                </c:pt>
                <c:pt idx="564">
                  <c:v>0.76703100000000002</c:v>
                </c:pt>
                <c:pt idx="565">
                  <c:v>0.76707000000000003</c:v>
                </c:pt>
                <c:pt idx="566">
                  <c:v>0.76710900000000004</c:v>
                </c:pt>
                <c:pt idx="567">
                  <c:v>0.76714800000000005</c:v>
                </c:pt>
                <c:pt idx="568">
                  <c:v>0.76718699999999995</c:v>
                </c:pt>
                <c:pt idx="569">
                  <c:v>0.76722699999999999</c:v>
                </c:pt>
                <c:pt idx="570">
                  <c:v>0.767266</c:v>
                </c:pt>
                <c:pt idx="571">
                  <c:v>0.76730500000000001</c:v>
                </c:pt>
                <c:pt idx="572">
                  <c:v>0.76734400000000003</c:v>
                </c:pt>
                <c:pt idx="573">
                  <c:v>0.76738300000000004</c:v>
                </c:pt>
                <c:pt idx="574">
                  <c:v>0.76742200000000005</c:v>
                </c:pt>
                <c:pt idx="575">
                  <c:v>0.76746099999999995</c:v>
                </c:pt>
                <c:pt idx="576">
                  <c:v>0.76749999999999996</c:v>
                </c:pt>
                <c:pt idx="577">
                  <c:v>0.76753899999999997</c:v>
                </c:pt>
                <c:pt idx="578">
                  <c:v>0.76757799999999998</c:v>
                </c:pt>
                <c:pt idx="579">
                  <c:v>0.76761699999999999</c:v>
                </c:pt>
                <c:pt idx="580">
                  <c:v>0.76765600000000001</c:v>
                </c:pt>
                <c:pt idx="581">
                  <c:v>0.76769500000000002</c:v>
                </c:pt>
                <c:pt idx="582">
                  <c:v>0.76773400000000003</c:v>
                </c:pt>
                <c:pt idx="583">
                  <c:v>0.76777300000000004</c:v>
                </c:pt>
                <c:pt idx="584">
                  <c:v>0.76781200000000005</c:v>
                </c:pt>
                <c:pt idx="585">
                  <c:v>0.76785199999999998</c:v>
                </c:pt>
                <c:pt idx="586">
                  <c:v>0.76789099999999999</c:v>
                </c:pt>
                <c:pt idx="587">
                  <c:v>0.76793</c:v>
                </c:pt>
                <c:pt idx="588">
                  <c:v>0.76796900000000001</c:v>
                </c:pt>
                <c:pt idx="589">
                  <c:v>0.76800800000000002</c:v>
                </c:pt>
                <c:pt idx="590">
                  <c:v>0.76804700000000004</c:v>
                </c:pt>
                <c:pt idx="591">
                  <c:v>0.76808600000000005</c:v>
                </c:pt>
                <c:pt idx="592">
                  <c:v>0.76812499999999995</c:v>
                </c:pt>
                <c:pt idx="593">
                  <c:v>0.76816399999999996</c:v>
                </c:pt>
                <c:pt idx="594">
                  <c:v>0.76820299999999997</c:v>
                </c:pt>
                <c:pt idx="595">
                  <c:v>0.76824199999999998</c:v>
                </c:pt>
                <c:pt idx="596">
                  <c:v>0.76828099999999999</c:v>
                </c:pt>
                <c:pt idx="597">
                  <c:v>0.76832</c:v>
                </c:pt>
                <c:pt idx="598">
                  <c:v>0.76835900000000001</c:v>
                </c:pt>
                <c:pt idx="599">
                  <c:v>0.76839800000000003</c:v>
                </c:pt>
                <c:pt idx="600">
                  <c:v>0.76843700000000004</c:v>
                </c:pt>
                <c:pt idx="601">
                  <c:v>0.76847699999999997</c:v>
                </c:pt>
                <c:pt idx="602">
                  <c:v>0.76851599999999998</c:v>
                </c:pt>
                <c:pt idx="603">
                  <c:v>0.76855499999999999</c:v>
                </c:pt>
                <c:pt idx="604">
                  <c:v>0.768594</c:v>
                </c:pt>
                <c:pt idx="605">
                  <c:v>0.76863300000000001</c:v>
                </c:pt>
                <c:pt idx="606">
                  <c:v>0.76867200000000002</c:v>
                </c:pt>
                <c:pt idx="607">
                  <c:v>0.76871100000000003</c:v>
                </c:pt>
                <c:pt idx="608">
                  <c:v>0.76875000000000004</c:v>
                </c:pt>
                <c:pt idx="609">
                  <c:v>0.76878899999999994</c:v>
                </c:pt>
                <c:pt idx="610">
                  <c:v>0.76882799999999996</c:v>
                </c:pt>
                <c:pt idx="611">
                  <c:v>0.76886699999999997</c:v>
                </c:pt>
                <c:pt idx="612">
                  <c:v>0.76890599999999998</c:v>
                </c:pt>
                <c:pt idx="613">
                  <c:v>0.76894499999999999</c:v>
                </c:pt>
                <c:pt idx="614">
                  <c:v>0.768984</c:v>
                </c:pt>
                <c:pt idx="615">
                  <c:v>0.76902300000000001</c:v>
                </c:pt>
                <c:pt idx="616">
                  <c:v>0.76906200000000002</c:v>
                </c:pt>
                <c:pt idx="617">
                  <c:v>0.76910199999999995</c:v>
                </c:pt>
                <c:pt idx="618">
                  <c:v>0.76914099999999996</c:v>
                </c:pt>
                <c:pt idx="619">
                  <c:v>0.76917999999999997</c:v>
                </c:pt>
                <c:pt idx="620">
                  <c:v>0.76921899999999999</c:v>
                </c:pt>
                <c:pt idx="621">
                  <c:v>0.769258</c:v>
                </c:pt>
                <c:pt idx="622">
                  <c:v>0.76929700000000001</c:v>
                </c:pt>
                <c:pt idx="623">
                  <c:v>0.76933600000000002</c:v>
                </c:pt>
                <c:pt idx="624">
                  <c:v>0.76937500000000003</c:v>
                </c:pt>
                <c:pt idx="625">
                  <c:v>0.76941400000000004</c:v>
                </c:pt>
                <c:pt idx="626">
                  <c:v>0.76945300000000005</c:v>
                </c:pt>
                <c:pt idx="627">
                  <c:v>0.76949199999999995</c:v>
                </c:pt>
                <c:pt idx="628">
                  <c:v>0.76953099999999997</c:v>
                </c:pt>
                <c:pt idx="629">
                  <c:v>0.76956999999999998</c:v>
                </c:pt>
                <c:pt idx="630">
                  <c:v>0.76960899999999999</c:v>
                </c:pt>
                <c:pt idx="631">
                  <c:v>0.769648</c:v>
                </c:pt>
                <c:pt idx="632">
                  <c:v>0.76968700000000001</c:v>
                </c:pt>
                <c:pt idx="633">
                  <c:v>0.76972700000000005</c:v>
                </c:pt>
                <c:pt idx="634">
                  <c:v>0.76976599999999995</c:v>
                </c:pt>
                <c:pt idx="635">
                  <c:v>0.76980499999999996</c:v>
                </c:pt>
                <c:pt idx="636">
                  <c:v>0.76984399999999997</c:v>
                </c:pt>
                <c:pt idx="637">
                  <c:v>0.76988299999999998</c:v>
                </c:pt>
                <c:pt idx="638">
                  <c:v>0.769922</c:v>
                </c:pt>
                <c:pt idx="639">
                  <c:v>0.76996100000000001</c:v>
                </c:pt>
                <c:pt idx="640">
                  <c:v>0.77</c:v>
                </c:pt>
                <c:pt idx="641">
                  <c:v>0.77003900000000003</c:v>
                </c:pt>
                <c:pt idx="642">
                  <c:v>0.77007800000000004</c:v>
                </c:pt>
                <c:pt idx="643">
                  <c:v>0.77011700000000005</c:v>
                </c:pt>
                <c:pt idx="644">
                  <c:v>0.77015599999999995</c:v>
                </c:pt>
                <c:pt idx="645">
                  <c:v>0.77019499999999996</c:v>
                </c:pt>
                <c:pt idx="646">
                  <c:v>0.77023399999999997</c:v>
                </c:pt>
                <c:pt idx="647">
                  <c:v>0.77027299999999999</c:v>
                </c:pt>
                <c:pt idx="648">
                  <c:v>0.770312</c:v>
                </c:pt>
                <c:pt idx="649">
                  <c:v>0.77035200000000004</c:v>
                </c:pt>
                <c:pt idx="650">
                  <c:v>0.77039100000000005</c:v>
                </c:pt>
                <c:pt idx="651">
                  <c:v>0.77042999999999995</c:v>
                </c:pt>
                <c:pt idx="652">
                  <c:v>0.77046899999999996</c:v>
                </c:pt>
                <c:pt idx="653">
                  <c:v>0.77050799999999997</c:v>
                </c:pt>
                <c:pt idx="654">
                  <c:v>0.77054699999999998</c:v>
                </c:pt>
                <c:pt idx="655">
                  <c:v>0.77058599999999999</c:v>
                </c:pt>
                <c:pt idx="656">
                  <c:v>0.770625</c:v>
                </c:pt>
                <c:pt idx="657">
                  <c:v>0.77066400000000002</c:v>
                </c:pt>
                <c:pt idx="658">
                  <c:v>0.77070300000000003</c:v>
                </c:pt>
                <c:pt idx="659">
                  <c:v>0.77074200000000004</c:v>
                </c:pt>
                <c:pt idx="660">
                  <c:v>0.77078100000000005</c:v>
                </c:pt>
                <c:pt idx="661">
                  <c:v>0.77081999999999995</c:v>
                </c:pt>
                <c:pt idx="662">
                  <c:v>0.77085899999999996</c:v>
                </c:pt>
                <c:pt idx="663">
                  <c:v>0.77089799999999997</c:v>
                </c:pt>
                <c:pt idx="664">
                  <c:v>0.77093699999999998</c:v>
                </c:pt>
                <c:pt idx="665">
                  <c:v>0.77097700000000002</c:v>
                </c:pt>
                <c:pt idx="666">
                  <c:v>0.77101600000000003</c:v>
                </c:pt>
                <c:pt idx="667">
                  <c:v>0.77105500000000005</c:v>
                </c:pt>
                <c:pt idx="668">
                  <c:v>0.77109399999999995</c:v>
                </c:pt>
                <c:pt idx="669">
                  <c:v>0.77113299999999996</c:v>
                </c:pt>
                <c:pt idx="670">
                  <c:v>0.77117199999999997</c:v>
                </c:pt>
                <c:pt idx="671">
                  <c:v>0.77121099999999998</c:v>
                </c:pt>
                <c:pt idx="672">
                  <c:v>0.77124999999999999</c:v>
                </c:pt>
                <c:pt idx="673">
                  <c:v>0.771289</c:v>
                </c:pt>
                <c:pt idx="674">
                  <c:v>0.77132800000000001</c:v>
                </c:pt>
                <c:pt idx="675">
                  <c:v>0.77136700000000002</c:v>
                </c:pt>
                <c:pt idx="676">
                  <c:v>0.77140600000000004</c:v>
                </c:pt>
                <c:pt idx="677">
                  <c:v>0.77144500000000005</c:v>
                </c:pt>
                <c:pt idx="678">
                  <c:v>0.77148399999999995</c:v>
                </c:pt>
                <c:pt idx="679">
                  <c:v>0.77152299999999996</c:v>
                </c:pt>
                <c:pt idx="680">
                  <c:v>0.77156199999999997</c:v>
                </c:pt>
                <c:pt idx="681">
                  <c:v>0.77160200000000001</c:v>
                </c:pt>
                <c:pt idx="682">
                  <c:v>0.77164100000000002</c:v>
                </c:pt>
                <c:pt idx="683">
                  <c:v>0.77168000000000003</c:v>
                </c:pt>
                <c:pt idx="684">
                  <c:v>0.77171900000000004</c:v>
                </c:pt>
                <c:pt idx="685">
                  <c:v>0.77175800000000006</c:v>
                </c:pt>
                <c:pt idx="686">
                  <c:v>0.77179699999999996</c:v>
                </c:pt>
                <c:pt idx="687">
                  <c:v>0.77183599999999997</c:v>
                </c:pt>
                <c:pt idx="688">
                  <c:v>0.77187499999999998</c:v>
                </c:pt>
                <c:pt idx="689">
                  <c:v>0.77191399999999999</c:v>
                </c:pt>
                <c:pt idx="690">
                  <c:v>0.771953</c:v>
                </c:pt>
                <c:pt idx="691">
                  <c:v>0.77199200000000001</c:v>
                </c:pt>
                <c:pt idx="692">
                  <c:v>0.77203100000000002</c:v>
                </c:pt>
                <c:pt idx="693">
                  <c:v>0.77207000000000003</c:v>
                </c:pt>
                <c:pt idx="694">
                  <c:v>0.77210900000000005</c:v>
                </c:pt>
                <c:pt idx="695">
                  <c:v>0.77214799999999995</c:v>
                </c:pt>
                <c:pt idx="696">
                  <c:v>0.77218699999999996</c:v>
                </c:pt>
                <c:pt idx="697">
                  <c:v>0.772227</c:v>
                </c:pt>
                <c:pt idx="698">
                  <c:v>0.77226600000000001</c:v>
                </c:pt>
                <c:pt idx="699">
                  <c:v>0.77230500000000002</c:v>
                </c:pt>
                <c:pt idx="700">
                  <c:v>0.77234400000000003</c:v>
                </c:pt>
                <c:pt idx="701">
                  <c:v>0.77238300000000004</c:v>
                </c:pt>
                <c:pt idx="702">
                  <c:v>0.77242200000000005</c:v>
                </c:pt>
                <c:pt idx="703">
                  <c:v>0.77246099999999995</c:v>
                </c:pt>
                <c:pt idx="704">
                  <c:v>0.77249999999999996</c:v>
                </c:pt>
                <c:pt idx="705">
                  <c:v>0.77253899999999998</c:v>
                </c:pt>
                <c:pt idx="706">
                  <c:v>0.77257799999999999</c:v>
                </c:pt>
                <c:pt idx="707">
                  <c:v>0.772617</c:v>
                </c:pt>
                <c:pt idx="708">
                  <c:v>0.77265600000000001</c:v>
                </c:pt>
                <c:pt idx="709">
                  <c:v>0.77269500000000002</c:v>
                </c:pt>
                <c:pt idx="710">
                  <c:v>0.77273400000000003</c:v>
                </c:pt>
                <c:pt idx="711">
                  <c:v>0.77277300000000004</c:v>
                </c:pt>
                <c:pt idx="712">
                  <c:v>0.77281200000000005</c:v>
                </c:pt>
                <c:pt idx="713">
                  <c:v>0.77285199999999998</c:v>
                </c:pt>
                <c:pt idx="714">
                  <c:v>0.77289099999999999</c:v>
                </c:pt>
                <c:pt idx="715">
                  <c:v>0.77293000000000001</c:v>
                </c:pt>
                <c:pt idx="716">
                  <c:v>0.77296900000000002</c:v>
                </c:pt>
                <c:pt idx="717">
                  <c:v>0.77300800000000003</c:v>
                </c:pt>
                <c:pt idx="718">
                  <c:v>0.77304700000000004</c:v>
                </c:pt>
                <c:pt idx="719">
                  <c:v>0.77308600000000005</c:v>
                </c:pt>
                <c:pt idx="720">
                  <c:v>0.77312499999999995</c:v>
                </c:pt>
                <c:pt idx="721">
                  <c:v>0.77316399999999996</c:v>
                </c:pt>
                <c:pt idx="722">
                  <c:v>0.77320299999999997</c:v>
                </c:pt>
                <c:pt idx="723">
                  <c:v>0.77324199999999998</c:v>
                </c:pt>
                <c:pt idx="724">
                  <c:v>0.773281</c:v>
                </c:pt>
                <c:pt idx="725">
                  <c:v>0.77332000000000001</c:v>
                </c:pt>
                <c:pt idx="726">
                  <c:v>0.77335900000000002</c:v>
                </c:pt>
                <c:pt idx="727">
                  <c:v>0.77339800000000003</c:v>
                </c:pt>
                <c:pt idx="728">
                  <c:v>0.77343700000000004</c:v>
                </c:pt>
                <c:pt idx="729">
                  <c:v>0.77347699999999997</c:v>
                </c:pt>
                <c:pt idx="730">
                  <c:v>0.77351599999999998</c:v>
                </c:pt>
                <c:pt idx="731">
                  <c:v>0.77355499999999999</c:v>
                </c:pt>
                <c:pt idx="732">
                  <c:v>0.773594</c:v>
                </c:pt>
                <c:pt idx="733">
                  <c:v>0.77363300000000002</c:v>
                </c:pt>
                <c:pt idx="734">
                  <c:v>0.77367200000000003</c:v>
                </c:pt>
                <c:pt idx="735">
                  <c:v>0.77371100000000004</c:v>
                </c:pt>
                <c:pt idx="736">
                  <c:v>0.77375000000000005</c:v>
                </c:pt>
                <c:pt idx="737">
                  <c:v>0.77378899999999995</c:v>
                </c:pt>
                <c:pt idx="738">
                  <c:v>0.77382799999999996</c:v>
                </c:pt>
                <c:pt idx="739">
                  <c:v>0.77386699999999997</c:v>
                </c:pt>
                <c:pt idx="740">
                  <c:v>0.77390599999999998</c:v>
                </c:pt>
                <c:pt idx="741">
                  <c:v>0.77394499999999999</c:v>
                </c:pt>
                <c:pt idx="742">
                  <c:v>0.77398400000000001</c:v>
                </c:pt>
                <c:pt idx="743">
                  <c:v>0.77402300000000002</c:v>
                </c:pt>
                <c:pt idx="744">
                  <c:v>0.77406200000000003</c:v>
                </c:pt>
                <c:pt idx="745">
                  <c:v>0.77410199999999996</c:v>
                </c:pt>
                <c:pt idx="746">
                  <c:v>0.77414099999999997</c:v>
                </c:pt>
                <c:pt idx="747">
                  <c:v>0.77417999999999998</c:v>
                </c:pt>
                <c:pt idx="748">
                  <c:v>0.77421899999999999</c:v>
                </c:pt>
                <c:pt idx="749">
                  <c:v>0.774258</c:v>
                </c:pt>
                <c:pt idx="750">
                  <c:v>0.77429700000000001</c:v>
                </c:pt>
                <c:pt idx="751">
                  <c:v>0.77433600000000002</c:v>
                </c:pt>
                <c:pt idx="752">
                  <c:v>0.77437500000000004</c:v>
                </c:pt>
                <c:pt idx="753">
                  <c:v>0.77441400000000005</c:v>
                </c:pt>
                <c:pt idx="754">
                  <c:v>0.77445299999999995</c:v>
                </c:pt>
                <c:pt idx="755">
                  <c:v>0.77449199999999996</c:v>
                </c:pt>
                <c:pt idx="756">
                  <c:v>0.77453099999999997</c:v>
                </c:pt>
                <c:pt idx="757">
                  <c:v>0.77456999999999998</c:v>
                </c:pt>
                <c:pt idx="758">
                  <c:v>0.77460899999999999</c:v>
                </c:pt>
                <c:pt idx="759">
                  <c:v>0.774648</c:v>
                </c:pt>
                <c:pt idx="760">
                  <c:v>0.77468700000000001</c:v>
                </c:pt>
                <c:pt idx="761">
                  <c:v>0.77472700000000005</c:v>
                </c:pt>
                <c:pt idx="762">
                  <c:v>0.77476599999999995</c:v>
                </c:pt>
                <c:pt idx="763">
                  <c:v>0.77480499999999997</c:v>
                </c:pt>
                <c:pt idx="764">
                  <c:v>0.77484399999999998</c:v>
                </c:pt>
                <c:pt idx="765">
                  <c:v>0.77488299999999999</c:v>
                </c:pt>
                <c:pt idx="766">
                  <c:v>0.774922</c:v>
                </c:pt>
                <c:pt idx="767">
                  <c:v>0.77496100000000001</c:v>
                </c:pt>
                <c:pt idx="768">
                  <c:v>0.77500000000000002</c:v>
                </c:pt>
                <c:pt idx="769">
                  <c:v>0.77503900000000003</c:v>
                </c:pt>
                <c:pt idx="770">
                  <c:v>0.77507800000000004</c:v>
                </c:pt>
                <c:pt idx="771">
                  <c:v>0.77511699999999994</c:v>
                </c:pt>
                <c:pt idx="772">
                  <c:v>0.77515599999999996</c:v>
                </c:pt>
                <c:pt idx="773">
                  <c:v>0.77519499999999997</c:v>
                </c:pt>
                <c:pt idx="774">
                  <c:v>0.77523399999999998</c:v>
                </c:pt>
                <c:pt idx="775">
                  <c:v>0.77527299999999999</c:v>
                </c:pt>
                <c:pt idx="776">
                  <c:v>0.775312</c:v>
                </c:pt>
                <c:pt idx="777">
                  <c:v>0.77535200000000004</c:v>
                </c:pt>
                <c:pt idx="778">
                  <c:v>0.77539100000000005</c:v>
                </c:pt>
                <c:pt idx="779">
                  <c:v>0.77542999999999995</c:v>
                </c:pt>
                <c:pt idx="780">
                  <c:v>0.77546899999999996</c:v>
                </c:pt>
                <c:pt idx="781">
                  <c:v>0.77550799999999998</c:v>
                </c:pt>
                <c:pt idx="782">
                  <c:v>0.77554699999999999</c:v>
                </c:pt>
                <c:pt idx="783">
                  <c:v>0.775586</c:v>
                </c:pt>
                <c:pt idx="784">
                  <c:v>0.77562500000000001</c:v>
                </c:pt>
                <c:pt idx="785">
                  <c:v>0.77566400000000002</c:v>
                </c:pt>
                <c:pt idx="786">
                  <c:v>0.77570300000000003</c:v>
                </c:pt>
                <c:pt idx="787">
                  <c:v>0.77574200000000004</c:v>
                </c:pt>
                <c:pt idx="788">
                  <c:v>0.77578100000000005</c:v>
                </c:pt>
                <c:pt idx="789">
                  <c:v>0.77581999999999995</c:v>
                </c:pt>
                <c:pt idx="790">
                  <c:v>0.77585899999999997</c:v>
                </c:pt>
                <c:pt idx="791">
                  <c:v>0.77589799999999998</c:v>
                </c:pt>
                <c:pt idx="792">
                  <c:v>0.77593699999999999</c:v>
                </c:pt>
                <c:pt idx="793">
                  <c:v>0.77597700000000003</c:v>
                </c:pt>
                <c:pt idx="794">
                  <c:v>0.77601600000000004</c:v>
                </c:pt>
                <c:pt idx="795">
                  <c:v>0.77605500000000005</c:v>
                </c:pt>
                <c:pt idx="796">
                  <c:v>0.77609399999999995</c:v>
                </c:pt>
                <c:pt idx="797">
                  <c:v>0.77613299999999996</c:v>
                </c:pt>
                <c:pt idx="798">
                  <c:v>0.77617199999999997</c:v>
                </c:pt>
                <c:pt idx="799">
                  <c:v>0.77621099999999998</c:v>
                </c:pt>
                <c:pt idx="800">
                  <c:v>0.77625</c:v>
                </c:pt>
                <c:pt idx="801">
                  <c:v>0.77628900000000001</c:v>
                </c:pt>
                <c:pt idx="802">
                  <c:v>0.77632800000000002</c:v>
                </c:pt>
                <c:pt idx="803">
                  <c:v>0.77636700000000003</c:v>
                </c:pt>
                <c:pt idx="804">
                  <c:v>0.77640600000000004</c:v>
                </c:pt>
                <c:pt idx="805">
                  <c:v>0.77644500000000005</c:v>
                </c:pt>
                <c:pt idx="806">
                  <c:v>0.77648399999999995</c:v>
                </c:pt>
                <c:pt idx="807">
                  <c:v>0.77652299999999996</c:v>
                </c:pt>
                <c:pt idx="808">
                  <c:v>0.77656199999999997</c:v>
                </c:pt>
                <c:pt idx="809">
                  <c:v>0.77660200000000001</c:v>
                </c:pt>
                <c:pt idx="810">
                  <c:v>0.77664100000000003</c:v>
                </c:pt>
                <c:pt idx="811">
                  <c:v>0.77668000000000004</c:v>
                </c:pt>
                <c:pt idx="812">
                  <c:v>0.77671900000000005</c:v>
                </c:pt>
                <c:pt idx="813">
                  <c:v>0.77675799999999995</c:v>
                </c:pt>
                <c:pt idx="814">
                  <c:v>0.77679699999999996</c:v>
                </c:pt>
                <c:pt idx="815">
                  <c:v>0.77683599999999997</c:v>
                </c:pt>
                <c:pt idx="816">
                  <c:v>0.77687499999999998</c:v>
                </c:pt>
                <c:pt idx="817">
                  <c:v>0.77691399999999999</c:v>
                </c:pt>
                <c:pt idx="818">
                  <c:v>0.776953</c:v>
                </c:pt>
                <c:pt idx="819">
                  <c:v>0.77699200000000002</c:v>
                </c:pt>
                <c:pt idx="820">
                  <c:v>0.77703100000000003</c:v>
                </c:pt>
                <c:pt idx="821">
                  <c:v>0.77707000000000004</c:v>
                </c:pt>
                <c:pt idx="822">
                  <c:v>0.77710900000000005</c:v>
                </c:pt>
                <c:pt idx="823">
                  <c:v>0.77714799999999995</c:v>
                </c:pt>
                <c:pt idx="824">
                  <c:v>0.77718699999999996</c:v>
                </c:pt>
                <c:pt idx="825">
                  <c:v>0.777227</c:v>
                </c:pt>
                <c:pt idx="826">
                  <c:v>0.77726600000000001</c:v>
                </c:pt>
                <c:pt idx="827">
                  <c:v>0.77730500000000002</c:v>
                </c:pt>
                <c:pt idx="828">
                  <c:v>0.77734400000000003</c:v>
                </c:pt>
                <c:pt idx="829">
                  <c:v>0.77738300000000005</c:v>
                </c:pt>
                <c:pt idx="830">
                  <c:v>0.77742199999999995</c:v>
                </c:pt>
                <c:pt idx="831">
                  <c:v>0.77746099999999996</c:v>
                </c:pt>
                <c:pt idx="832">
                  <c:v>0.77749999999999997</c:v>
                </c:pt>
                <c:pt idx="833">
                  <c:v>0.77753899999999998</c:v>
                </c:pt>
                <c:pt idx="834">
                  <c:v>0.77757799999999999</c:v>
                </c:pt>
                <c:pt idx="835">
                  <c:v>0.777617</c:v>
                </c:pt>
                <c:pt idx="836">
                  <c:v>0.77765600000000001</c:v>
                </c:pt>
                <c:pt idx="837">
                  <c:v>0.77769500000000003</c:v>
                </c:pt>
                <c:pt idx="838">
                  <c:v>0.77773400000000004</c:v>
                </c:pt>
                <c:pt idx="839">
                  <c:v>0.77777300000000005</c:v>
                </c:pt>
                <c:pt idx="840">
                  <c:v>0.77781199999999995</c:v>
                </c:pt>
                <c:pt idx="841">
                  <c:v>0.77785199999999999</c:v>
                </c:pt>
                <c:pt idx="842">
                  <c:v>0.777891</c:v>
                </c:pt>
                <c:pt idx="843">
                  <c:v>0.77793000000000001</c:v>
                </c:pt>
                <c:pt idx="844">
                  <c:v>0.77796900000000002</c:v>
                </c:pt>
                <c:pt idx="845">
                  <c:v>0.77800800000000003</c:v>
                </c:pt>
                <c:pt idx="846">
                  <c:v>0.77804700000000004</c:v>
                </c:pt>
                <c:pt idx="847">
                  <c:v>0.77808600000000006</c:v>
                </c:pt>
                <c:pt idx="848">
                  <c:v>0.77812499999999996</c:v>
                </c:pt>
                <c:pt idx="849">
                  <c:v>0.77816399999999997</c:v>
                </c:pt>
                <c:pt idx="850">
                  <c:v>0.77820299999999998</c:v>
                </c:pt>
                <c:pt idx="851">
                  <c:v>0.77824199999999999</c:v>
                </c:pt>
                <c:pt idx="852">
                  <c:v>0.778281</c:v>
                </c:pt>
                <c:pt idx="853">
                  <c:v>0.77832000000000001</c:v>
                </c:pt>
                <c:pt idx="854">
                  <c:v>0.77835900000000002</c:v>
                </c:pt>
                <c:pt idx="855">
                  <c:v>0.77839800000000003</c:v>
                </c:pt>
                <c:pt idx="856">
                  <c:v>0.77843700000000005</c:v>
                </c:pt>
                <c:pt idx="857">
                  <c:v>0.77847699999999997</c:v>
                </c:pt>
                <c:pt idx="858">
                  <c:v>0.77851599999999999</c:v>
                </c:pt>
                <c:pt idx="859">
                  <c:v>0.778555</c:v>
                </c:pt>
                <c:pt idx="860">
                  <c:v>0.77859400000000001</c:v>
                </c:pt>
                <c:pt idx="861">
                  <c:v>0.77863300000000002</c:v>
                </c:pt>
                <c:pt idx="862">
                  <c:v>0.77867200000000003</c:v>
                </c:pt>
                <c:pt idx="863">
                  <c:v>0.77871100000000004</c:v>
                </c:pt>
                <c:pt idx="864">
                  <c:v>0.77875000000000005</c:v>
                </c:pt>
                <c:pt idx="865">
                  <c:v>0.77878899999999995</c:v>
                </c:pt>
                <c:pt idx="866">
                  <c:v>0.77882799999999996</c:v>
                </c:pt>
                <c:pt idx="867">
                  <c:v>0.77886699999999998</c:v>
                </c:pt>
                <c:pt idx="868">
                  <c:v>0.77890599999999999</c:v>
                </c:pt>
                <c:pt idx="869">
                  <c:v>0.778945</c:v>
                </c:pt>
                <c:pt idx="870">
                  <c:v>0.77898400000000001</c:v>
                </c:pt>
                <c:pt idx="871">
                  <c:v>0.77902300000000002</c:v>
                </c:pt>
                <c:pt idx="872">
                  <c:v>0.77906200000000003</c:v>
                </c:pt>
                <c:pt idx="873">
                  <c:v>0.77910199999999996</c:v>
                </c:pt>
                <c:pt idx="874">
                  <c:v>0.77914099999999997</c:v>
                </c:pt>
                <c:pt idx="875">
                  <c:v>0.77917999999999998</c:v>
                </c:pt>
                <c:pt idx="876">
                  <c:v>0.77921899999999999</c:v>
                </c:pt>
                <c:pt idx="877">
                  <c:v>0.77925800000000001</c:v>
                </c:pt>
                <c:pt idx="878">
                  <c:v>0.77929700000000002</c:v>
                </c:pt>
                <c:pt idx="879">
                  <c:v>0.77933600000000003</c:v>
                </c:pt>
                <c:pt idx="880">
                  <c:v>0.77937500000000004</c:v>
                </c:pt>
                <c:pt idx="881">
                  <c:v>0.77941400000000005</c:v>
                </c:pt>
                <c:pt idx="882">
                  <c:v>0.77945299999999995</c:v>
                </c:pt>
                <c:pt idx="883">
                  <c:v>0.77949199999999996</c:v>
                </c:pt>
                <c:pt idx="884">
                  <c:v>0.77953099999999997</c:v>
                </c:pt>
                <c:pt idx="885">
                  <c:v>0.77956999999999999</c:v>
                </c:pt>
                <c:pt idx="886">
                  <c:v>0.779609</c:v>
                </c:pt>
                <c:pt idx="887">
                  <c:v>0.77964800000000001</c:v>
                </c:pt>
                <c:pt idx="888">
                  <c:v>0.77968700000000002</c:v>
                </c:pt>
                <c:pt idx="889">
                  <c:v>0.77972699999999995</c:v>
                </c:pt>
                <c:pt idx="890">
                  <c:v>0.77976599999999996</c:v>
                </c:pt>
                <c:pt idx="891">
                  <c:v>0.77980499999999997</c:v>
                </c:pt>
                <c:pt idx="892">
                  <c:v>0.77984399999999998</c:v>
                </c:pt>
                <c:pt idx="893">
                  <c:v>0.77988299999999999</c:v>
                </c:pt>
                <c:pt idx="894">
                  <c:v>0.779922</c:v>
                </c:pt>
                <c:pt idx="895">
                  <c:v>0.77996100000000002</c:v>
                </c:pt>
                <c:pt idx="896">
                  <c:v>0.78</c:v>
                </c:pt>
                <c:pt idx="897">
                  <c:v>0.78003900000000004</c:v>
                </c:pt>
                <c:pt idx="898">
                  <c:v>0.78007800000000005</c:v>
                </c:pt>
                <c:pt idx="899">
                  <c:v>0.78011699999999995</c:v>
                </c:pt>
                <c:pt idx="900">
                  <c:v>0.78015599999999996</c:v>
                </c:pt>
                <c:pt idx="901">
                  <c:v>0.78019499999999997</c:v>
                </c:pt>
                <c:pt idx="902">
                  <c:v>0.78023399999999998</c:v>
                </c:pt>
                <c:pt idx="903">
                  <c:v>0.78027299999999999</c:v>
                </c:pt>
                <c:pt idx="904">
                  <c:v>0.78031200000000001</c:v>
                </c:pt>
                <c:pt idx="905">
                  <c:v>0.78035200000000005</c:v>
                </c:pt>
                <c:pt idx="906">
                  <c:v>0.78039099999999995</c:v>
                </c:pt>
                <c:pt idx="907">
                  <c:v>0.78042999999999996</c:v>
                </c:pt>
                <c:pt idx="908">
                  <c:v>0.78046899999999997</c:v>
                </c:pt>
                <c:pt idx="909">
                  <c:v>0.78050799999999998</c:v>
                </c:pt>
                <c:pt idx="910">
                  <c:v>0.78054699999999999</c:v>
                </c:pt>
                <c:pt idx="911">
                  <c:v>0.780586</c:v>
                </c:pt>
                <c:pt idx="912">
                  <c:v>0.78062500000000001</c:v>
                </c:pt>
                <c:pt idx="913">
                  <c:v>0.78066400000000002</c:v>
                </c:pt>
                <c:pt idx="914">
                  <c:v>0.78070300000000004</c:v>
                </c:pt>
                <c:pt idx="915">
                  <c:v>0.78074200000000005</c:v>
                </c:pt>
                <c:pt idx="916">
                  <c:v>0.78078099999999995</c:v>
                </c:pt>
                <c:pt idx="917">
                  <c:v>0.78081999999999996</c:v>
                </c:pt>
                <c:pt idx="918">
                  <c:v>0.78085899999999997</c:v>
                </c:pt>
                <c:pt idx="919">
                  <c:v>0.78089799999999998</c:v>
                </c:pt>
                <c:pt idx="920">
                  <c:v>0.78093699999999999</c:v>
                </c:pt>
                <c:pt idx="921">
                  <c:v>0.78097700000000003</c:v>
                </c:pt>
                <c:pt idx="922">
                  <c:v>0.78101600000000004</c:v>
                </c:pt>
                <c:pt idx="923">
                  <c:v>0.78105500000000005</c:v>
                </c:pt>
                <c:pt idx="924">
                  <c:v>0.78109399999999996</c:v>
                </c:pt>
                <c:pt idx="925">
                  <c:v>0.78113299999999997</c:v>
                </c:pt>
                <c:pt idx="926">
                  <c:v>0.78117199999999998</c:v>
                </c:pt>
                <c:pt idx="927">
                  <c:v>0.78121099999999999</c:v>
                </c:pt>
                <c:pt idx="928">
                  <c:v>0.78125</c:v>
                </c:pt>
                <c:pt idx="929">
                  <c:v>0.78128900000000001</c:v>
                </c:pt>
                <c:pt idx="930">
                  <c:v>0.78132800000000002</c:v>
                </c:pt>
                <c:pt idx="931">
                  <c:v>0.78136700000000003</c:v>
                </c:pt>
                <c:pt idx="932">
                  <c:v>0.78140600000000004</c:v>
                </c:pt>
                <c:pt idx="933">
                  <c:v>0.78144499999999995</c:v>
                </c:pt>
                <c:pt idx="934">
                  <c:v>0.78148399999999996</c:v>
                </c:pt>
                <c:pt idx="935">
                  <c:v>0.78152299999999997</c:v>
                </c:pt>
                <c:pt idx="936">
                  <c:v>0.78156199999999998</c:v>
                </c:pt>
                <c:pt idx="937">
                  <c:v>0.78160200000000002</c:v>
                </c:pt>
                <c:pt idx="938">
                  <c:v>0.78164100000000003</c:v>
                </c:pt>
                <c:pt idx="939">
                  <c:v>0.78168000000000004</c:v>
                </c:pt>
                <c:pt idx="940">
                  <c:v>0.78171900000000005</c:v>
                </c:pt>
                <c:pt idx="941">
                  <c:v>0.78175799999999995</c:v>
                </c:pt>
                <c:pt idx="942">
                  <c:v>0.78179699999999996</c:v>
                </c:pt>
                <c:pt idx="943">
                  <c:v>0.78183599999999998</c:v>
                </c:pt>
                <c:pt idx="944">
                  <c:v>0.78187499999999999</c:v>
                </c:pt>
                <c:pt idx="945">
                  <c:v>0.781914</c:v>
                </c:pt>
                <c:pt idx="946">
                  <c:v>0.78195300000000001</c:v>
                </c:pt>
                <c:pt idx="947">
                  <c:v>0.78199200000000002</c:v>
                </c:pt>
                <c:pt idx="948">
                  <c:v>0.78203100000000003</c:v>
                </c:pt>
                <c:pt idx="949">
                  <c:v>0.78207000000000004</c:v>
                </c:pt>
                <c:pt idx="950">
                  <c:v>0.78210900000000005</c:v>
                </c:pt>
                <c:pt idx="951">
                  <c:v>0.78214799999999995</c:v>
                </c:pt>
                <c:pt idx="952">
                  <c:v>0.78218699999999997</c:v>
                </c:pt>
                <c:pt idx="953">
                  <c:v>0.78222700000000001</c:v>
                </c:pt>
                <c:pt idx="954">
                  <c:v>0.78226600000000002</c:v>
                </c:pt>
                <c:pt idx="955">
                  <c:v>0.78230500000000003</c:v>
                </c:pt>
                <c:pt idx="956">
                  <c:v>0.78234400000000004</c:v>
                </c:pt>
                <c:pt idx="957">
                  <c:v>0.78238300000000005</c:v>
                </c:pt>
                <c:pt idx="958">
                  <c:v>0.78242199999999995</c:v>
                </c:pt>
                <c:pt idx="959">
                  <c:v>0.78246099999999996</c:v>
                </c:pt>
                <c:pt idx="960">
                  <c:v>0.78249999999999997</c:v>
                </c:pt>
                <c:pt idx="961">
                  <c:v>0.78253899999999998</c:v>
                </c:pt>
                <c:pt idx="962">
                  <c:v>0.782578</c:v>
                </c:pt>
                <c:pt idx="963">
                  <c:v>0.78261700000000001</c:v>
                </c:pt>
                <c:pt idx="964">
                  <c:v>0.78265600000000002</c:v>
                </c:pt>
                <c:pt idx="965">
                  <c:v>0.78269500000000003</c:v>
                </c:pt>
                <c:pt idx="966">
                  <c:v>0.78273400000000004</c:v>
                </c:pt>
                <c:pt idx="967">
                  <c:v>0.78277300000000005</c:v>
                </c:pt>
                <c:pt idx="968">
                  <c:v>0.78281199999999995</c:v>
                </c:pt>
                <c:pt idx="969">
                  <c:v>0.78285199999999999</c:v>
                </c:pt>
                <c:pt idx="970">
                  <c:v>0.782891</c:v>
                </c:pt>
                <c:pt idx="971">
                  <c:v>0.78293000000000001</c:v>
                </c:pt>
                <c:pt idx="972">
                  <c:v>0.78296900000000003</c:v>
                </c:pt>
                <c:pt idx="973">
                  <c:v>0.78300800000000004</c:v>
                </c:pt>
                <c:pt idx="974">
                  <c:v>0.78304700000000005</c:v>
                </c:pt>
                <c:pt idx="975">
                  <c:v>0.78308599999999995</c:v>
                </c:pt>
                <c:pt idx="976">
                  <c:v>0.78312499999999996</c:v>
                </c:pt>
                <c:pt idx="977">
                  <c:v>0.78316399999999997</c:v>
                </c:pt>
                <c:pt idx="978">
                  <c:v>0.78320299999999998</c:v>
                </c:pt>
                <c:pt idx="979">
                  <c:v>0.78324199999999999</c:v>
                </c:pt>
                <c:pt idx="980">
                  <c:v>0.78328100000000001</c:v>
                </c:pt>
                <c:pt idx="981">
                  <c:v>0.78332000000000002</c:v>
                </c:pt>
                <c:pt idx="982">
                  <c:v>0.78335900000000003</c:v>
                </c:pt>
                <c:pt idx="983">
                  <c:v>0.78339800000000004</c:v>
                </c:pt>
                <c:pt idx="984">
                  <c:v>0.78343700000000005</c:v>
                </c:pt>
                <c:pt idx="985">
                  <c:v>0.78347699999999998</c:v>
                </c:pt>
                <c:pt idx="986">
                  <c:v>0.78351599999999999</c:v>
                </c:pt>
                <c:pt idx="987">
                  <c:v>0.783555</c:v>
                </c:pt>
                <c:pt idx="988">
                  <c:v>0.78359400000000001</c:v>
                </c:pt>
                <c:pt idx="989">
                  <c:v>0.78363300000000002</c:v>
                </c:pt>
                <c:pt idx="990">
                  <c:v>0.78367200000000004</c:v>
                </c:pt>
                <c:pt idx="991">
                  <c:v>0.78371100000000005</c:v>
                </c:pt>
                <c:pt idx="992">
                  <c:v>0.78374999999999995</c:v>
                </c:pt>
                <c:pt idx="993">
                  <c:v>0.78378899999999996</c:v>
                </c:pt>
                <c:pt idx="994">
                  <c:v>0.78382799999999997</c:v>
                </c:pt>
                <c:pt idx="995">
                  <c:v>0.78386699999999998</c:v>
                </c:pt>
                <c:pt idx="996">
                  <c:v>0.78390599999999999</c:v>
                </c:pt>
              </c:numCache>
            </c:numRef>
          </c:xVal>
          <c:yVal>
            <c:numRef>
              <c:f>cam!$B$19081:$B$20077</c:f>
              <c:numCache>
                <c:formatCode>General</c:formatCode>
                <c:ptCount val="997"/>
                <c:pt idx="0">
                  <c:v>-0.20586499999999999</c:v>
                </c:pt>
                <c:pt idx="1">
                  <c:v>-0.19536400000000001</c:v>
                </c:pt>
                <c:pt idx="2">
                  <c:v>-0.21010100000000001</c:v>
                </c:pt>
                <c:pt idx="3">
                  <c:v>-0.217</c:v>
                </c:pt>
                <c:pt idx="4">
                  <c:v>-0.24118899999999999</c:v>
                </c:pt>
                <c:pt idx="5">
                  <c:v>-0.26975199999999999</c:v>
                </c:pt>
                <c:pt idx="6">
                  <c:v>-0.312693</c:v>
                </c:pt>
                <c:pt idx="7">
                  <c:v>-0.35049400000000003</c:v>
                </c:pt>
                <c:pt idx="8">
                  <c:v>-0.39509899999999998</c:v>
                </c:pt>
                <c:pt idx="9">
                  <c:v>-0.40978700000000001</c:v>
                </c:pt>
                <c:pt idx="10">
                  <c:v>-0.386629</c:v>
                </c:pt>
                <c:pt idx="11">
                  <c:v>-0.387156</c:v>
                </c:pt>
                <c:pt idx="12">
                  <c:v>-0.37651600000000002</c:v>
                </c:pt>
                <c:pt idx="13">
                  <c:v>-0.375689</c:v>
                </c:pt>
                <c:pt idx="14">
                  <c:v>-0.37169999999999997</c:v>
                </c:pt>
                <c:pt idx="15">
                  <c:v>-0.37354300000000001</c:v>
                </c:pt>
                <c:pt idx="16">
                  <c:v>-0.37004900000000002</c:v>
                </c:pt>
                <c:pt idx="17">
                  <c:v>-0.372637</c:v>
                </c:pt>
                <c:pt idx="18">
                  <c:v>-0.36410100000000001</c:v>
                </c:pt>
                <c:pt idx="19">
                  <c:v>-0.34773999999999999</c:v>
                </c:pt>
                <c:pt idx="20">
                  <c:v>-0.29687799999999998</c:v>
                </c:pt>
                <c:pt idx="21">
                  <c:v>-0.274146</c:v>
                </c:pt>
                <c:pt idx="22">
                  <c:v>-0.24595800000000001</c:v>
                </c:pt>
                <c:pt idx="23">
                  <c:v>-0.22704099999999999</c:v>
                </c:pt>
                <c:pt idx="24">
                  <c:v>-0.22401699999999999</c:v>
                </c:pt>
                <c:pt idx="25">
                  <c:v>-0.231487</c:v>
                </c:pt>
                <c:pt idx="26">
                  <c:v>-0.24413499999999999</c:v>
                </c:pt>
                <c:pt idx="27">
                  <c:v>-0.26041300000000001</c:v>
                </c:pt>
                <c:pt idx="28">
                  <c:v>-0.28789900000000002</c:v>
                </c:pt>
                <c:pt idx="29">
                  <c:v>-0.324737</c:v>
                </c:pt>
                <c:pt idx="30">
                  <c:v>-0.371145</c:v>
                </c:pt>
                <c:pt idx="31">
                  <c:v>-0.43453900000000001</c:v>
                </c:pt>
                <c:pt idx="32">
                  <c:v>-0.41881400000000002</c:v>
                </c:pt>
                <c:pt idx="33">
                  <c:v>-0.41047499999999998</c:v>
                </c:pt>
                <c:pt idx="34">
                  <c:v>-0.40650599999999998</c:v>
                </c:pt>
                <c:pt idx="35">
                  <c:v>-0.41094199999999997</c:v>
                </c:pt>
                <c:pt idx="36">
                  <c:v>-0.361267</c:v>
                </c:pt>
                <c:pt idx="37">
                  <c:v>-0.31206099999999998</c:v>
                </c:pt>
                <c:pt idx="38">
                  <c:v>-0.29425400000000002</c:v>
                </c:pt>
                <c:pt idx="39">
                  <c:v>-0.27354200000000001</c:v>
                </c:pt>
                <c:pt idx="40">
                  <c:v>-0.27974399999999999</c:v>
                </c:pt>
                <c:pt idx="41">
                  <c:v>-0.28090199999999999</c:v>
                </c:pt>
                <c:pt idx="42">
                  <c:v>-0.305427</c:v>
                </c:pt>
                <c:pt idx="43">
                  <c:v>-0.30740600000000001</c:v>
                </c:pt>
                <c:pt idx="44">
                  <c:v>-0.28306199999999998</c:v>
                </c:pt>
                <c:pt idx="45">
                  <c:v>-0.29674699999999998</c:v>
                </c:pt>
                <c:pt idx="46">
                  <c:v>-0.30588399999999999</c:v>
                </c:pt>
                <c:pt idx="47">
                  <c:v>-0.27004499999999998</c:v>
                </c:pt>
                <c:pt idx="48">
                  <c:v>-0.2707</c:v>
                </c:pt>
                <c:pt idx="49">
                  <c:v>-0.28281099999999998</c:v>
                </c:pt>
                <c:pt idx="50">
                  <c:v>-0.29736299999999999</c:v>
                </c:pt>
                <c:pt idx="51">
                  <c:v>-0.32480399999999998</c:v>
                </c:pt>
                <c:pt idx="52">
                  <c:v>-0.35759299999999999</c:v>
                </c:pt>
                <c:pt idx="53">
                  <c:v>-0.39490900000000001</c:v>
                </c:pt>
                <c:pt idx="54">
                  <c:v>-0.43193100000000001</c:v>
                </c:pt>
                <c:pt idx="55">
                  <c:v>-0.41347899999999999</c:v>
                </c:pt>
                <c:pt idx="56">
                  <c:v>-0.40969</c:v>
                </c:pt>
                <c:pt idx="57">
                  <c:v>-0.39956900000000001</c:v>
                </c:pt>
                <c:pt idx="58">
                  <c:v>-0.40423300000000001</c:v>
                </c:pt>
                <c:pt idx="59">
                  <c:v>-0.379714</c:v>
                </c:pt>
                <c:pt idx="60">
                  <c:v>-0.32137700000000002</c:v>
                </c:pt>
                <c:pt idx="61">
                  <c:v>-0.30363699999999999</c:v>
                </c:pt>
                <c:pt idx="62">
                  <c:v>-0.292215</c:v>
                </c:pt>
                <c:pt idx="63">
                  <c:v>-0.28686200000000001</c:v>
                </c:pt>
                <c:pt idx="64">
                  <c:v>-0.30038100000000001</c:v>
                </c:pt>
                <c:pt idx="65">
                  <c:v>-0.30155599999999999</c:v>
                </c:pt>
                <c:pt idx="66">
                  <c:v>-0.33257700000000001</c:v>
                </c:pt>
                <c:pt idx="67">
                  <c:v>-0.29499999999999998</c:v>
                </c:pt>
                <c:pt idx="68">
                  <c:v>-0.31264999999999998</c:v>
                </c:pt>
                <c:pt idx="69">
                  <c:v>-0.30641400000000002</c:v>
                </c:pt>
                <c:pt idx="70">
                  <c:v>-0.28729500000000002</c:v>
                </c:pt>
                <c:pt idx="71">
                  <c:v>-0.26122299999999998</c:v>
                </c:pt>
                <c:pt idx="72">
                  <c:v>-0.30000399999999999</c:v>
                </c:pt>
                <c:pt idx="73">
                  <c:v>-0.27268900000000001</c:v>
                </c:pt>
                <c:pt idx="74">
                  <c:v>-0.341945</c:v>
                </c:pt>
                <c:pt idx="75">
                  <c:v>-0.31012899999999999</c:v>
                </c:pt>
                <c:pt idx="76">
                  <c:v>-0.42885000000000001</c:v>
                </c:pt>
                <c:pt idx="77">
                  <c:v>-0.33730500000000002</c:v>
                </c:pt>
                <c:pt idx="78">
                  <c:v>-0.54537899999999995</c:v>
                </c:pt>
                <c:pt idx="79">
                  <c:v>0.263353</c:v>
                </c:pt>
                <c:pt idx="80">
                  <c:v>4.1244209999999999</c:v>
                </c:pt>
                <c:pt idx="81">
                  <c:v>4.2696800000000001</c:v>
                </c:pt>
                <c:pt idx="82">
                  <c:v>4.4314460000000002</c:v>
                </c:pt>
                <c:pt idx="83">
                  <c:v>4.4751799999999999</c:v>
                </c:pt>
                <c:pt idx="84">
                  <c:v>4.6123510000000003</c:v>
                </c:pt>
                <c:pt idx="85">
                  <c:v>4.5739239999999999</c:v>
                </c:pt>
                <c:pt idx="86">
                  <c:v>4.6620650000000001</c:v>
                </c:pt>
                <c:pt idx="87">
                  <c:v>4.5878300000000003</c:v>
                </c:pt>
                <c:pt idx="88">
                  <c:v>4.6756549999999999</c:v>
                </c:pt>
                <c:pt idx="89">
                  <c:v>4.5740270000000001</c:v>
                </c:pt>
                <c:pt idx="90">
                  <c:v>4.6983699999999997</c:v>
                </c:pt>
                <c:pt idx="91">
                  <c:v>4.5898130000000004</c:v>
                </c:pt>
                <c:pt idx="92">
                  <c:v>4.7016479999999996</c:v>
                </c:pt>
                <c:pt idx="93">
                  <c:v>4.5832499999999996</c:v>
                </c:pt>
                <c:pt idx="94">
                  <c:v>4.7884659999999997</c:v>
                </c:pt>
                <c:pt idx="95">
                  <c:v>4.4910129999999997</c:v>
                </c:pt>
                <c:pt idx="96">
                  <c:v>4.9517119999999997</c:v>
                </c:pt>
                <c:pt idx="97">
                  <c:v>1.0697859999999999</c:v>
                </c:pt>
                <c:pt idx="98">
                  <c:v>-0.68360699999999996</c:v>
                </c:pt>
                <c:pt idx="99">
                  <c:v>-0.20960899999999999</c:v>
                </c:pt>
                <c:pt idx="100">
                  <c:v>-0.52898299999999998</c:v>
                </c:pt>
                <c:pt idx="101">
                  <c:v>-0.298512</c:v>
                </c:pt>
                <c:pt idx="102">
                  <c:v>-0.46163900000000002</c:v>
                </c:pt>
                <c:pt idx="103">
                  <c:v>-0.32592900000000002</c:v>
                </c:pt>
                <c:pt idx="104">
                  <c:v>-0.431008</c:v>
                </c:pt>
                <c:pt idx="105">
                  <c:v>-0.33376699999999998</c:v>
                </c:pt>
                <c:pt idx="106">
                  <c:v>-0.33671000000000001</c:v>
                </c:pt>
                <c:pt idx="107">
                  <c:v>-0.258247</c:v>
                </c:pt>
                <c:pt idx="108">
                  <c:v>-0.29566599999999998</c:v>
                </c:pt>
                <c:pt idx="109">
                  <c:v>-0.25301600000000002</c:v>
                </c:pt>
                <c:pt idx="110">
                  <c:v>-0.29697400000000002</c:v>
                </c:pt>
                <c:pt idx="111">
                  <c:v>-0.27928599999999998</c:v>
                </c:pt>
                <c:pt idx="112">
                  <c:v>-0.33639200000000002</c:v>
                </c:pt>
                <c:pt idx="113">
                  <c:v>-0.29193400000000003</c:v>
                </c:pt>
                <c:pt idx="114">
                  <c:v>-0.31753100000000001</c:v>
                </c:pt>
                <c:pt idx="115">
                  <c:v>-0.28811700000000001</c:v>
                </c:pt>
                <c:pt idx="116">
                  <c:v>-0.26390400000000003</c:v>
                </c:pt>
                <c:pt idx="117">
                  <c:v>-0.27072400000000002</c:v>
                </c:pt>
                <c:pt idx="118">
                  <c:v>-0.27161800000000003</c:v>
                </c:pt>
                <c:pt idx="119">
                  <c:v>-0.21148700000000001</c:v>
                </c:pt>
                <c:pt idx="120">
                  <c:v>-0.21870600000000001</c:v>
                </c:pt>
                <c:pt idx="121">
                  <c:v>-0.224297</c:v>
                </c:pt>
                <c:pt idx="122">
                  <c:v>-0.24201600000000001</c:v>
                </c:pt>
                <c:pt idx="123">
                  <c:v>-0.22725300000000001</c:v>
                </c:pt>
                <c:pt idx="124">
                  <c:v>-0.20028099999999999</c:v>
                </c:pt>
                <c:pt idx="125">
                  <c:v>-0.21657999999999999</c:v>
                </c:pt>
                <c:pt idx="126">
                  <c:v>-0.21949099999999999</c:v>
                </c:pt>
                <c:pt idx="127">
                  <c:v>-0.23709</c:v>
                </c:pt>
                <c:pt idx="128">
                  <c:v>-0.26252399999999998</c:v>
                </c:pt>
                <c:pt idx="129">
                  <c:v>-0.30178100000000002</c:v>
                </c:pt>
                <c:pt idx="130">
                  <c:v>-0.341445</c:v>
                </c:pt>
                <c:pt idx="131">
                  <c:v>-0.37807299999999999</c:v>
                </c:pt>
                <c:pt idx="132">
                  <c:v>-0.411609</c:v>
                </c:pt>
                <c:pt idx="133">
                  <c:v>-0.39233200000000001</c:v>
                </c:pt>
                <c:pt idx="134">
                  <c:v>-0.384237</c:v>
                </c:pt>
                <c:pt idx="135">
                  <c:v>-0.38132500000000003</c:v>
                </c:pt>
                <c:pt idx="136">
                  <c:v>-0.379</c:v>
                </c:pt>
                <c:pt idx="137">
                  <c:v>-0.37752999999999998</c:v>
                </c:pt>
                <c:pt idx="138">
                  <c:v>-0.37661600000000001</c:v>
                </c:pt>
                <c:pt idx="139">
                  <c:v>-0.37406099999999998</c:v>
                </c:pt>
                <c:pt idx="140">
                  <c:v>-0.37531599999999998</c:v>
                </c:pt>
                <c:pt idx="141">
                  <c:v>-0.37057099999999998</c:v>
                </c:pt>
                <c:pt idx="142">
                  <c:v>-0.37723400000000001</c:v>
                </c:pt>
                <c:pt idx="143">
                  <c:v>-0.32458300000000001</c:v>
                </c:pt>
                <c:pt idx="144">
                  <c:v>-0.27635799999999999</c:v>
                </c:pt>
                <c:pt idx="145">
                  <c:v>-0.245615</c:v>
                </c:pt>
                <c:pt idx="146">
                  <c:v>-0.20932899999999999</c:v>
                </c:pt>
                <c:pt idx="147">
                  <c:v>-0.19941200000000001</c:v>
                </c:pt>
                <c:pt idx="148">
                  <c:v>-0.198875</c:v>
                </c:pt>
                <c:pt idx="149">
                  <c:v>-0.207508</c:v>
                </c:pt>
                <c:pt idx="150">
                  <c:v>-0.226746</c:v>
                </c:pt>
                <c:pt idx="151">
                  <c:v>-0.25444899999999998</c:v>
                </c:pt>
                <c:pt idx="152">
                  <c:v>-0.29772199999999999</c:v>
                </c:pt>
                <c:pt idx="153">
                  <c:v>-0.347659</c:v>
                </c:pt>
                <c:pt idx="154">
                  <c:v>-0.403582</c:v>
                </c:pt>
                <c:pt idx="155">
                  <c:v>-0.42975099999999999</c:v>
                </c:pt>
                <c:pt idx="156">
                  <c:v>-0.39129199999999997</c:v>
                </c:pt>
                <c:pt idx="157">
                  <c:v>-0.37541200000000002</c:v>
                </c:pt>
                <c:pt idx="158">
                  <c:v>-0.37680799999999998</c:v>
                </c:pt>
                <c:pt idx="159">
                  <c:v>-0.35825099999999999</c:v>
                </c:pt>
                <c:pt idx="160">
                  <c:v>-0.28010499999999999</c:v>
                </c:pt>
                <c:pt idx="161">
                  <c:v>-0.246839</c:v>
                </c:pt>
                <c:pt idx="162">
                  <c:v>-0.219393</c:v>
                </c:pt>
                <c:pt idx="163">
                  <c:v>-0.224744</c:v>
                </c:pt>
                <c:pt idx="164">
                  <c:v>-0.22889899999999999</c:v>
                </c:pt>
                <c:pt idx="165">
                  <c:v>-0.24607200000000001</c:v>
                </c:pt>
                <c:pt idx="166">
                  <c:v>-0.26099</c:v>
                </c:pt>
                <c:pt idx="167">
                  <c:v>-0.29469499999999998</c:v>
                </c:pt>
                <c:pt idx="168">
                  <c:v>-0.32421899999999998</c:v>
                </c:pt>
                <c:pt idx="169">
                  <c:v>-0.37490600000000002</c:v>
                </c:pt>
                <c:pt idx="170">
                  <c:v>-0.37706499999999998</c:v>
                </c:pt>
                <c:pt idx="171">
                  <c:v>-0.36085400000000001</c:v>
                </c:pt>
                <c:pt idx="172">
                  <c:v>-0.35542600000000002</c:v>
                </c:pt>
                <c:pt idx="173">
                  <c:v>-0.35572999999999999</c:v>
                </c:pt>
                <c:pt idx="174">
                  <c:v>-0.32925199999999999</c:v>
                </c:pt>
                <c:pt idx="175">
                  <c:v>-0.266791</c:v>
                </c:pt>
                <c:pt idx="176">
                  <c:v>-0.24787400000000001</c:v>
                </c:pt>
                <c:pt idx="177">
                  <c:v>-0.21853400000000001</c:v>
                </c:pt>
                <c:pt idx="178">
                  <c:v>-0.21334500000000001</c:v>
                </c:pt>
                <c:pt idx="179">
                  <c:v>-0.213286</c:v>
                </c:pt>
                <c:pt idx="180">
                  <c:v>-0.22361300000000001</c:v>
                </c:pt>
                <c:pt idx="181">
                  <c:v>-0.237071</c:v>
                </c:pt>
                <c:pt idx="182">
                  <c:v>-0.25919999999999999</c:v>
                </c:pt>
                <c:pt idx="183">
                  <c:v>-0.23563600000000001</c:v>
                </c:pt>
                <c:pt idx="184">
                  <c:v>-0.24287300000000001</c:v>
                </c:pt>
                <c:pt idx="185">
                  <c:v>-0.263797</c:v>
                </c:pt>
                <c:pt idx="186">
                  <c:v>-0.24221999999999999</c:v>
                </c:pt>
                <c:pt idx="187">
                  <c:v>-0.23369100000000001</c:v>
                </c:pt>
                <c:pt idx="188">
                  <c:v>-0.249311</c:v>
                </c:pt>
                <c:pt idx="189">
                  <c:v>-0.25796999999999998</c:v>
                </c:pt>
                <c:pt idx="190">
                  <c:v>-0.28602100000000003</c:v>
                </c:pt>
                <c:pt idx="191">
                  <c:v>-0.31187300000000001</c:v>
                </c:pt>
                <c:pt idx="192">
                  <c:v>-0.35451899999999997</c:v>
                </c:pt>
                <c:pt idx="193">
                  <c:v>-0.36536200000000002</c:v>
                </c:pt>
                <c:pt idx="194">
                  <c:v>-0.34602699999999997</c:v>
                </c:pt>
                <c:pt idx="195">
                  <c:v>-0.35169699999999998</c:v>
                </c:pt>
                <c:pt idx="196">
                  <c:v>-0.33915699999999999</c:v>
                </c:pt>
                <c:pt idx="197">
                  <c:v>-0.34683799999999998</c:v>
                </c:pt>
                <c:pt idx="198">
                  <c:v>-0.29735</c:v>
                </c:pt>
                <c:pt idx="199">
                  <c:v>-0.25637100000000002</c:v>
                </c:pt>
                <c:pt idx="200">
                  <c:v>-0.238373</c:v>
                </c:pt>
                <c:pt idx="201">
                  <c:v>-0.221277</c:v>
                </c:pt>
                <c:pt idx="202">
                  <c:v>-0.221387</c:v>
                </c:pt>
                <c:pt idx="203">
                  <c:v>-0.226524</c:v>
                </c:pt>
                <c:pt idx="204">
                  <c:v>-0.23520199999999999</c:v>
                </c:pt>
                <c:pt idx="205">
                  <c:v>-0.25850899999999999</c:v>
                </c:pt>
                <c:pt idx="206">
                  <c:v>-0.26235700000000001</c:v>
                </c:pt>
                <c:pt idx="207">
                  <c:v>-0.24163200000000001</c:v>
                </c:pt>
                <c:pt idx="208">
                  <c:v>-0.26836700000000002</c:v>
                </c:pt>
                <c:pt idx="209">
                  <c:v>-0.24734</c:v>
                </c:pt>
                <c:pt idx="210">
                  <c:v>-0.22816900000000001</c:v>
                </c:pt>
                <c:pt idx="211">
                  <c:v>-0.239703</c:v>
                </c:pt>
                <c:pt idx="212">
                  <c:v>-0.245555</c:v>
                </c:pt>
                <c:pt idx="213">
                  <c:v>-0.26503199999999999</c:v>
                </c:pt>
                <c:pt idx="214">
                  <c:v>-0.292236</c:v>
                </c:pt>
                <c:pt idx="215">
                  <c:v>-0.32921499999999998</c:v>
                </c:pt>
                <c:pt idx="216">
                  <c:v>-0.375689</c:v>
                </c:pt>
                <c:pt idx="217">
                  <c:v>-0.37043100000000001</c:v>
                </c:pt>
                <c:pt idx="218">
                  <c:v>-0.358539</c:v>
                </c:pt>
                <c:pt idx="219">
                  <c:v>-0.36041200000000001</c:v>
                </c:pt>
                <c:pt idx="220">
                  <c:v>-0.34897800000000001</c:v>
                </c:pt>
                <c:pt idx="221">
                  <c:v>-0.358622</c:v>
                </c:pt>
                <c:pt idx="222">
                  <c:v>-0.30032700000000001</c:v>
                </c:pt>
                <c:pt idx="223">
                  <c:v>-0.24896099999999999</c:v>
                </c:pt>
                <c:pt idx="224">
                  <c:v>-0.22488900000000001</c:v>
                </c:pt>
                <c:pt idx="225">
                  <c:v>-0.21321300000000001</c:v>
                </c:pt>
                <c:pt idx="226">
                  <c:v>-0.21649299999999999</c:v>
                </c:pt>
                <c:pt idx="227">
                  <c:v>-0.22844100000000001</c:v>
                </c:pt>
                <c:pt idx="228">
                  <c:v>-0.21556700000000001</c:v>
                </c:pt>
                <c:pt idx="229">
                  <c:v>-0.257913</c:v>
                </c:pt>
                <c:pt idx="230">
                  <c:v>-0.24657000000000001</c:v>
                </c:pt>
                <c:pt idx="231">
                  <c:v>-0.24715500000000001</c:v>
                </c:pt>
                <c:pt idx="232">
                  <c:v>-0.26062600000000002</c:v>
                </c:pt>
                <c:pt idx="233">
                  <c:v>-0.22090299999999999</c:v>
                </c:pt>
                <c:pt idx="234">
                  <c:v>-0.22448000000000001</c:v>
                </c:pt>
                <c:pt idx="235">
                  <c:v>-0.240066</c:v>
                </c:pt>
                <c:pt idx="236">
                  <c:v>-0.19331699999999999</c:v>
                </c:pt>
                <c:pt idx="237">
                  <c:v>-0.171297</c:v>
                </c:pt>
                <c:pt idx="238">
                  <c:v>-0.182034</c:v>
                </c:pt>
                <c:pt idx="239">
                  <c:v>-0.193691</c:v>
                </c:pt>
                <c:pt idx="240">
                  <c:v>-0.18978</c:v>
                </c:pt>
                <c:pt idx="241">
                  <c:v>-0.17726</c:v>
                </c:pt>
                <c:pt idx="242">
                  <c:v>-0.202296</c:v>
                </c:pt>
                <c:pt idx="243">
                  <c:v>-0.20558199999999999</c:v>
                </c:pt>
                <c:pt idx="244">
                  <c:v>-0.22522800000000001</c:v>
                </c:pt>
                <c:pt idx="245">
                  <c:v>-0.25429299999999999</c:v>
                </c:pt>
                <c:pt idx="246">
                  <c:v>-0.30001800000000001</c:v>
                </c:pt>
                <c:pt idx="247">
                  <c:v>-0.344329</c:v>
                </c:pt>
                <c:pt idx="248">
                  <c:v>-0.38925100000000001</c:v>
                </c:pt>
                <c:pt idx="249">
                  <c:v>-0.42120200000000002</c:v>
                </c:pt>
                <c:pt idx="250">
                  <c:v>-0.394376</c:v>
                </c:pt>
                <c:pt idx="251">
                  <c:v>-0.38797900000000002</c:v>
                </c:pt>
                <c:pt idx="252">
                  <c:v>-0.38520599999999999</c:v>
                </c:pt>
                <c:pt idx="253">
                  <c:v>-0.38601799999999997</c:v>
                </c:pt>
                <c:pt idx="254">
                  <c:v>-0.38301600000000002</c:v>
                </c:pt>
                <c:pt idx="255">
                  <c:v>-0.38119500000000001</c:v>
                </c:pt>
                <c:pt idx="256">
                  <c:v>-0.37612099999999998</c:v>
                </c:pt>
                <c:pt idx="257">
                  <c:v>-0.37778899999999999</c:v>
                </c:pt>
                <c:pt idx="258">
                  <c:v>-0.372087</c:v>
                </c:pt>
                <c:pt idx="259">
                  <c:v>-0.38273000000000001</c:v>
                </c:pt>
                <c:pt idx="260">
                  <c:v>-0.32825500000000002</c:v>
                </c:pt>
                <c:pt idx="261">
                  <c:v>-0.27122099999999999</c:v>
                </c:pt>
                <c:pt idx="262">
                  <c:v>-0.23763899999999999</c:v>
                </c:pt>
                <c:pt idx="263">
                  <c:v>-0.20355000000000001</c:v>
                </c:pt>
                <c:pt idx="264">
                  <c:v>-0.199854</c:v>
                </c:pt>
                <c:pt idx="265">
                  <c:v>-0.20977599999999999</c:v>
                </c:pt>
                <c:pt idx="266">
                  <c:v>-0.22456599999999999</c:v>
                </c:pt>
                <c:pt idx="267">
                  <c:v>-0.24671999999999999</c:v>
                </c:pt>
                <c:pt idx="268">
                  <c:v>-0.28103499999999998</c:v>
                </c:pt>
                <c:pt idx="269">
                  <c:v>-0.32834799999999997</c:v>
                </c:pt>
                <c:pt idx="270">
                  <c:v>-0.37297400000000003</c:v>
                </c:pt>
                <c:pt idx="271">
                  <c:v>-0.42593700000000001</c:v>
                </c:pt>
                <c:pt idx="272">
                  <c:v>-0.41977399999999998</c:v>
                </c:pt>
                <c:pt idx="273">
                  <c:v>-0.39268900000000001</c:v>
                </c:pt>
                <c:pt idx="274">
                  <c:v>-0.388235</c:v>
                </c:pt>
                <c:pt idx="275">
                  <c:v>-0.38833899999999999</c:v>
                </c:pt>
                <c:pt idx="276">
                  <c:v>-0.35569299999999998</c:v>
                </c:pt>
                <c:pt idx="277">
                  <c:v>-0.28233399999999997</c:v>
                </c:pt>
                <c:pt idx="278">
                  <c:v>-0.25768600000000003</c:v>
                </c:pt>
                <c:pt idx="279">
                  <c:v>-0.23449800000000001</c:v>
                </c:pt>
                <c:pt idx="280">
                  <c:v>-0.23805499999999999</c:v>
                </c:pt>
                <c:pt idx="281">
                  <c:v>-0.244061</c:v>
                </c:pt>
                <c:pt idx="282">
                  <c:v>-0.26044099999999998</c:v>
                </c:pt>
                <c:pt idx="283">
                  <c:v>-0.28059600000000001</c:v>
                </c:pt>
                <c:pt idx="284">
                  <c:v>-0.25401899999999999</c:v>
                </c:pt>
                <c:pt idx="285">
                  <c:v>-0.24777299999999999</c:v>
                </c:pt>
                <c:pt idx="286">
                  <c:v>-0.27150000000000002</c:v>
                </c:pt>
                <c:pt idx="287">
                  <c:v>-0.25607099999999999</c:v>
                </c:pt>
                <c:pt idx="288">
                  <c:v>-0.233186</c:v>
                </c:pt>
                <c:pt idx="289">
                  <c:v>-0.24600900000000001</c:v>
                </c:pt>
                <c:pt idx="290">
                  <c:v>-0.25418800000000003</c:v>
                </c:pt>
                <c:pt idx="291">
                  <c:v>-0.27793400000000001</c:v>
                </c:pt>
                <c:pt idx="292">
                  <c:v>-0.31198399999999998</c:v>
                </c:pt>
                <c:pt idx="293">
                  <c:v>-0.35182099999999999</c:v>
                </c:pt>
                <c:pt idx="294">
                  <c:v>-0.398615</c:v>
                </c:pt>
                <c:pt idx="295">
                  <c:v>-0.40965200000000002</c:v>
                </c:pt>
                <c:pt idx="296">
                  <c:v>-0.38006800000000002</c:v>
                </c:pt>
                <c:pt idx="297">
                  <c:v>-0.38332699999999997</c:v>
                </c:pt>
                <c:pt idx="298">
                  <c:v>-0.35481800000000002</c:v>
                </c:pt>
                <c:pt idx="299">
                  <c:v>-0.36052099999999998</c:v>
                </c:pt>
                <c:pt idx="300">
                  <c:v>-0.30992700000000001</c:v>
                </c:pt>
                <c:pt idx="301">
                  <c:v>-0.26583299999999999</c:v>
                </c:pt>
                <c:pt idx="302">
                  <c:v>-0.249358</c:v>
                </c:pt>
                <c:pt idx="303">
                  <c:v>-0.23959</c:v>
                </c:pt>
                <c:pt idx="304">
                  <c:v>-0.25027899999999997</c:v>
                </c:pt>
                <c:pt idx="305">
                  <c:v>-0.258299</c:v>
                </c:pt>
                <c:pt idx="306">
                  <c:v>-0.28202100000000002</c:v>
                </c:pt>
                <c:pt idx="307">
                  <c:v>-0.285966</c:v>
                </c:pt>
                <c:pt idx="308">
                  <c:v>-0.253525</c:v>
                </c:pt>
                <c:pt idx="309">
                  <c:v>-0.28427599999999997</c:v>
                </c:pt>
                <c:pt idx="310">
                  <c:v>-0.29061500000000001</c:v>
                </c:pt>
                <c:pt idx="311">
                  <c:v>-0.26472200000000001</c:v>
                </c:pt>
                <c:pt idx="312">
                  <c:v>-0.27562900000000001</c:v>
                </c:pt>
                <c:pt idx="313">
                  <c:v>-0.28467799999999999</c:v>
                </c:pt>
                <c:pt idx="314">
                  <c:v>-0.304369</c:v>
                </c:pt>
                <c:pt idx="315">
                  <c:v>-0.33730300000000002</c:v>
                </c:pt>
                <c:pt idx="316">
                  <c:v>-0.37724099999999999</c:v>
                </c:pt>
                <c:pt idx="317">
                  <c:v>-0.42736400000000002</c:v>
                </c:pt>
                <c:pt idx="318">
                  <c:v>-0.44849299999999998</c:v>
                </c:pt>
                <c:pt idx="319">
                  <c:v>-0.419767</c:v>
                </c:pt>
                <c:pt idx="320">
                  <c:v>-0.42064600000000002</c:v>
                </c:pt>
                <c:pt idx="321">
                  <c:v>-0.40853800000000001</c:v>
                </c:pt>
                <c:pt idx="322">
                  <c:v>-0.41398000000000001</c:v>
                </c:pt>
                <c:pt idx="323">
                  <c:v>-0.385934</c:v>
                </c:pt>
                <c:pt idx="324">
                  <c:v>-0.31766899999999998</c:v>
                </c:pt>
                <c:pt idx="325">
                  <c:v>-0.28876299999999999</c:v>
                </c:pt>
                <c:pt idx="326">
                  <c:v>-0.273142</c:v>
                </c:pt>
                <c:pt idx="327">
                  <c:v>-0.27553100000000003</c:v>
                </c:pt>
                <c:pt idx="328">
                  <c:v>-0.290045</c:v>
                </c:pt>
                <c:pt idx="329">
                  <c:v>-0.30383599999999999</c:v>
                </c:pt>
                <c:pt idx="330">
                  <c:v>-0.33666600000000002</c:v>
                </c:pt>
                <c:pt idx="331">
                  <c:v>-0.30621900000000002</c:v>
                </c:pt>
                <c:pt idx="332">
                  <c:v>-0.31729099999999999</c:v>
                </c:pt>
                <c:pt idx="333">
                  <c:v>-0.31476500000000002</c:v>
                </c:pt>
                <c:pt idx="334">
                  <c:v>-0.27587899999999999</c:v>
                </c:pt>
                <c:pt idx="335">
                  <c:v>-0.28458499999999998</c:v>
                </c:pt>
                <c:pt idx="336">
                  <c:v>-0.29117900000000002</c:v>
                </c:pt>
                <c:pt idx="337">
                  <c:v>-0.30651699999999998</c:v>
                </c:pt>
                <c:pt idx="338">
                  <c:v>-0.33593299999999998</c:v>
                </c:pt>
                <c:pt idx="339">
                  <c:v>-0.36821599999999999</c:v>
                </c:pt>
                <c:pt idx="340">
                  <c:v>-0.416217</c:v>
                </c:pt>
                <c:pt idx="341">
                  <c:v>-0.429533</c:v>
                </c:pt>
                <c:pt idx="342">
                  <c:v>-0.40914600000000001</c:v>
                </c:pt>
                <c:pt idx="343">
                  <c:v>-0.40301900000000002</c:v>
                </c:pt>
                <c:pt idx="344">
                  <c:v>-0.40315899999999999</c:v>
                </c:pt>
                <c:pt idx="345">
                  <c:v>-0.39602300000000001</c:v>
                </c:pt>
                <c:pt idx="346">
                  <c:v>-0.40068599999999999</c:v>
                </c:pt>
                <c:pt idx="347">
                  <c:v>-0.32581500000000002</c:v>
                </c:pt>
                <c:pt idx="348">
                  <c:v>-0.31106899999999998</c:v>
                </c:pt>
                <c:pt idx="349">
                  <c:v>-0.27995300000000001</c:v>
                </c:pt>
                <c:pt idx="350">
                  <c:v>-0.300369</c:v>
                </c:pt>
                <c:pt idx="351">
                  <c:v>-0.28032000000000001</c:v>
                </c:pt>
                <c:pt idx="352">
                  <c:v>-0.32392900000000002</c:v>
                </c:pt>
                <c:pt idx="353">
                  <c:v>-0.30612699999999998</c:v>
                </c:pt>
                <c:pt idx="354">
                  <c:v>-0.35369699999999998</c:v>
                </c:pt>
                <c:pt idx="355">
                  <c:v>-0.269596</c:v>
                </c:pt>
                <c:pt idx="356">
                  <c:v>-0.37456299999999998</c:v>
                </c:pt>
                <c:pt idx="357">
                  <c:v>-0.20433799999999999</c:v>
                </c:pt>
                <c:pt idx="358">
                  <c:v>-0.33301799999999998</c:v>
                </c:pt>
                <c:pt idx="359">
                  <c:v>3.4298419999999998</c:v>
                </c:pt>
                <c:pt idx="360">
                  <c:v>4.6085260000000003</c:v>
                </c:pt>
                <c:pt idx="361">
                  <c:v>4.4437939999999996</c:v>
                </c:pt>
                <c:pt idx="362">
                  <c:v>4.6280260000000002</c:v>
                </c:pt>
                <c:pt idx="363">
                  <c:v>4.5826799999999999</c:v>
                </c:pt>
                <c:pt idx="364">
                  <c:v>4.651567</c:v>
                </c:pt>
                <c:pt idx="365">
                  <c:v>4.6891360000000004</c:v>
                </c:pt>
                <c:pt idx="366">
                  <c:v>4.6766709999999998</c:v>
                </c:pt>
                <c:pt idx="367">
                  <c:v>4.7127739999999996</c:v>
                </c:pt>
                <c:pt idx="368">
                  <c:v>4.6562190000000001</c:v>
                </c:pt>
                <c:pt idx="369">
                  <c:v>4.7179570000000002</c:v>
                </c:pt>
                <c:pt idx="370">
                  <c:v>4.5779329999999998</c:v>
                </c:pt>
                <c:pt idx="371">
                  <c:v>4.6718890000000002</c:v>
                </c:pt>
                <c:pt idx="372">
                  <c:v>4.4491909999999999</c:v>
                </c:pt>
                <c:pt idx="373">
                  <c:v>4.6782389999999996</c:v>
                </c:pt>
                <c:pt idx="374">
                  <c:v>4.3292909999999996</c:v>
                </c:pt>
                <c:pt idx="375">
                  <c:v>4.9815480000000001</c:v>
                </c:pt>
                <c:pt idx="376">
                  <c:v>2.4334120000000001</c:v>
                </c:pt>
                <c:pt idx="377">
                  <c:v>-0.81561399999999995</c:v>
                </c:pt>
                <c:pt idx="378">
                  <c:v>-0.15181700000000001</c:v>
                </c:pt>
                <c:pt idx="379">
                  <c:v>-0.53861899999999996</c:v>
                </c:pt>
                <c:pt idx="380">
                  <c:v>-0.27274500000000002</c:v>
                </c:pt>
                <c:pt idx="381">
                  <c:v>-0.47311799999999998</c:v>
                </c:pt>
                <c:pt idx="382">
                  <c:v>-0.31904500000000002</c:v>
                </c:pt>
                <c:pt idx="383">
                  <c:v>-0.42498999999999998</c:v>
                </c:pt>
                <c:pt idx="384">
                  <c:v>-0.26081500000000002</c:v>
                </c:pt>
                <c:pt idx="385">
                  <c:v>-0.32900499999999999</c:v>
                </c:pt>
                <c:pt idx="386">
                  <c:v>-0.219253</c:v>
                </c:pt>
                <c:pt idx="387">
                  <c:v>-0.26546999999999998</c:v>
                </c:pt>
                <c:pt idx="388">
                  <c:v>-0.20768500000000001</c:v>
                </c:pt>
                <c:pt idx="389">
                  <c:v>-0.25837199999999999</c:v>
                </c:pt>
                <c:pt idx="390">
                  <c:v>-0.23494399999999999</c:v>
                </c:pt>
                <c:pt idx="391">
                  <c:v>-0.28484399999999999</c:v>
                </c:pt>
                <c:pt idx="392">
                  <c:v>-0.294379</c:v>
                </c:pt>
                <c:pt idx="393">
                  <c:v>-0.35208</c:v>
                </c:pt>
                <c:pt idx="394">
                  <c:v>-0.37938699999999997</c:v>
                </c:pt>
                <c:pt idx="395">
                  <c:v>-0.42083100000000001</c:v>
                </c:pt>
                <c:pt idx="396">
                  <c:v>-0.39241799999999999</c:v>
                </c:pt>
                <c:pt idx="397">
                  <c:v>-0.394839</c:v>
                </c:pt>
                <c:pt idx="398">
                  <c:v>-0.38611400000000001</c:v>
                </c:pt>
                <c:pt idx="399">
                  <c:v>-0.37826100000000001</c:v>
                </c:pt>
                <c:pt idx="400">
                  <c:v>-0.30988700000000002</c:v>
                </c:pt>
                <c:pt idx="401">
                  <c:v>-0.28325800000000001</c:v>
                </c:pt>
                <c:pt idx="402">
                  <c:v>-0.25179000000000001</c:v>
                </c:pt>
                <c:pt idx="403">
                  <c:v>-0.245888</c:v>
                </c:pt>
                <c:pt idx="404">
                  <c:v>-0.24762600000000001</c:v>
                </c:pt>
                <c:pt idx="405">
                  <c:v>-0.26199499999999998</c:v>
                </c:pt>
                <c:pt idx="406">
                  <c:v>-0.27896399999999999</c:v>
                </c:pt>
                <c:pt idx="407">
                  <c:v>-0.312525</c:v>
                </c:pt>
                <c:pt idx="408">
                  <c:v>-0.35115600000000002</c:v>
                </c:pt>
                <c:pt idx="409">
                  <c:v>-0.40626099999999998</c:v>
                </c:pt>
                <c:pt idx="410">
                  <c:v>-0.44361200000000001</c:v>
                </c:pt>
                <c:pt idx="411">
                  <c:v>-0.414053</c:v>
                </c:pt>
                <c:pt idx="412">
                  <c:v>-0.40862700000000002</c:v>
                </c:pt>
                <c:pt idx="413">
                  <c:v>-0.39543499999999998</c:v>
                </c:pt>
                <c:pt idx="414">
                  <c:v>-0.39587099999999997</c:v>
                </c:pt>
                <c:pt idx="415">
                  <c:v>-0.32432299999999997</c:v>
                </c:pt>
                <c:pt idx="416">
                  <c:v>-0.27631299999999998</c:v>
                </c:pt>
                <c:pt idx="417">
                  <c:v>-0.24030399999999999</c:v>
                </c:pt>
                <c:pt idx="418">
                  <c:v>-0.21826000000000001</c:v>
                </c:pt>
                <c:pt idx="419">
                  <c:v>-0.21326500000000001</c:v>
                </c:pt>
                <c:pt idx="420">
                  <c:v>-0.22716500000000001</c:v>
                </c:pt>
                <c:pt idx="421">
                  <c:v>-0.23791000000000001</c:v>
                </c:pt>
                <c:pt idx="422">
                  <c:v>-0.269922</c:v>
                </c:pt>
                <c:pt idx="423">
                  <c:v>-0.28066400000000002</c:v>
                </c:pt>
                <c:pt idx="424">
                  <c:v>-0.247611</c:v>
                </c:pt>
                <c:pt idx="425">
                  <c:v>-0.26914100000000002</c:v>
                </c:pt>
                <c:pt idx="426">
                  <c:v>-0.283605</c:v>
                </c:pt>
                <c:pt idx="427">
                  <c:v>-0.252417</c:v>
                </c:pt>
                <c:pt idx="428">
                  <c:v>-0.249529</c:v>
                </c:pt>
                <c:pt idx="429">
                  <c:v>-0.26668599999999998</c:v>
                </c:pt>
                <c:pt idx="430">
                  <c:v>-0.28361700000000001</c:v>
                </c:pt>
                <c:pt idx="431">
                  <c:v>-0.32504899999999998</c:v>
                </c:pt>
                <c:pt idx="432">
                  <c:v>-0.36530600000000002</c:v>
                </c:pt>
                <c:pt idx="433">
                  <c:v>-0.42316100000000001</c:v>
                </c:pt>
                <c:pt idx="434">
                  <c:v>-0.40642099999999998</c:v>
                </c:pt>
                <c:pt idx="435">
                  <c:v>-0.37593900000000002</c:v>
                </c:pt>
                <c:pt idx="436">
                  <c:v>-0.37406299999999998</c:v>
                </c:pt>
                <c:pt idx="437">
                  <c:v>-0.36841600000000002</c:v>
                </c:pt>
                <c:pt idx="438">
                  <c:v>-0.36679299999999998</c:v>
                </c:pt>
                <c:pt idx="439">
                  <c:v>-0.29738300000000001</c:v>
                </c:pt>
                <c:pt idx="440">
                  <c:v>-0.259633</c:v>
                </c:pt>
                <c:pt idx="441">
                  <c:v>-0.23458100000000001</c:v>
                </c:pt>
                <c:pt idx="442">
                  <c:v>-0.227769</c:v>
                </c:pt>
                <c:pt idx="443">
                  <c:v>-0.233846</c:v>
                </c:pt>
                <c:pt idx="444">
                  <c:v>-0.248256</c:v>
                </c:pt>
                <c:pt idx="445">
                  <c:v>-0.261855</c:v>
                </c:pt>
                <c:pt idx="446">
                  <c:v>-0.28855199999999998</c:v>
                </c:pt>
                <c:pt idx="447">
                  <c:v>-0.25990000000000002</c:v>
                </c:pt>
                <c:pt idx="448">
                  <c:v>-0.27236300000000002</c:v>
                </c:pt>
                <c:pt idx="449">
                  <c:v>-0.279366</c:v>
                </c:pt>
                <c:pt idx="450">
                  <c:v>-0.24393999999999999</c:v>
                </c:pt>
                <c:pt idx="451">
                  <c:v>-0.25176300000000001</c:v>
                </c:pt>
                <c:pt idx="452">
                  <c:v>-0.25869900000000001</c:v>
                </c:pt>
                <c:pt idx="453">
                  <c:v>-0.27296399999999998</c:v>
                </c:pt>
                <c:pt idx="454">
                  <c:v>-0.29860999999999999</c:v>
                </c:pt>
                <c:pt idx="455">
                  <c:v>-0.33017999999999997</c:v>
                </c:pt>
                <c:pt idx="456">
                  <c:v>-0.37060799999999999</c:v>
                </c:pt>
                <c:pt idx="457">
                  <c:v>-0.36473</c:v>
                </c:pt>
                <c:pt idx="458">
                  <c:v>-0.345694</c:v>
                </c:pt>
                <c:pt idx="459">
                  <c:v>-0.34995199999999999</c:v>
                </c:pt>
                <c:pt idx="460">
                  <c:v>-0.34007700000000002</c:v>
                </c:pt>
                <c:pt idx="461">
                  <c:v>-0.350636</c:v>
                </c:pt>
                <c:pt idx="462">
                  <c:v>-0.30407499999999998</c:v>
                </c:pt>
                <c:pt idx="463">
                  <c:v>-0.26104300000000003</c:v>
                </c:pt>
                <c:pt idx="464">
                  <c:v>-0.244696</c:v>
                </c:pt>
                <c:pt idx="465">
                  <c:v>-0.23497699999999999</c:v>
                </c:pt>
                <c:pt idx="466">
                  <c:v>-0.23563100000000001</c:v>
                </c:pt>
                <c:pt idx="467">
                  <c:v>-0.24651999999999999</c:v>
                </c:pt>
                <c:pt idx="468">
                  <c:v>-0.25445499999999999</c:v>
                </c:pt>
                <c:pt idx="469">
                  <c:v>-0.28422700000000001</c:v>
                </c:pt>
                <c:pt idx="470">
                  <c:v>-0.26494200000000001</c:v>
                </c:pt>
                <c:pt idx="471">
                  <c:v>-0.26691999999999999</c:v>
                </c:pt>
                <c:pt idx="472">
                  <c:v>-0.27662599999999998</c:v>
                </c:pt>
                <c:pt idx="473">
                  <c:v>-0.23865600000000001</c:v>
                </c:pt>
                <c:pt idx="474">
                  <c:v>-0.24860299999999999</c:v>
                </c:pt>
                <c:pt idx="475">
                  <c:v>-0.253301</c:v>
                </c:pt>
                <c:pt idx="476">
                  <c:v>-0.26510299999999998</c:v>
                </c:pt>
                <c:pt idx="477">
                  <c:v>-0.288159</c:v>
                </c:pt>
                <c:pt idx="478">
                  <c:v>-0.31548300000000001</c:v>
                </c:pt>
                <c:pt idx="479">
                  <c:v>-0.35901499999999997</c:v>
                </c:pt>
                <c:pt idx="480">
                  <c:v>-0.36825600000000003</c:v>
                </c:pt>
                <c:pt idx="481">
                  <c:v>-0.34529799999999999</c:v>
                </c:pt>
                <c:pt idx="482">
                  <c:v>-0.34905599999999998</c:v>
                </c:pt>
                <c:pt idx="483">
                  <c:v>-0.34076400000000001</c:v>
                </c:pt>
                <c:pt idx="484">
                  <c:v>-0.34297100000000003</c:v>
                </c:pt>
                <c:pt idx="485">
                  <c:v>-0.33935900000000002</c:v>
                </c:pt>
                <c:pt idx="486">
                  <c:v>-0.28547899999999998</c:v>
                </c:pt>
                <c:pt idx="487">
                  <c:v>-0.25672899999999998</c:v>
                </c:pt>
                <c:pt idx="488">
                  <c:v>-0.245058</c:v>
                </c:pt>
                <c:pt idx="489">
                  <c:v>-0.23933299999999999</c:v>
                </c:pt>
                <c:pt idx="490">
                  <c:v>-0.24331900000000001</c:v>
                </c:pt>
                <c:pt idx="491">
                  <c:v>-0.25101600000000002</c:v>
                </c:pt>
                <c:pt idx="492">
                  <c:v>-0.26576300000000003</c:v>
                </c:pt>
                <c:pt idx="493">
                  <c:v>-0.28803400000000001</c:v>
                </c:pt>
                <c:pt idx="494">
                  <c:v>-0.26089099999999998</c:v>
                </c:pt>
                <c:pt idx="495">
                  <c:v>-0.27913900000000003</c:v>
                </c:pt>
                <c:pt idx="496">
                  <c:v>-0.25508700000000001</c:v>
                </c:pt>
                <c:pt idx="497">
                  <c:v>-0.230294</c:v>
                </c:pt>
                <c:pt idx="498">
                  <c:v>-0.24907899999999999</c:v>
                </c:pt>
                <c:pt idx="499">
                  <c:v>-0.22711300000000001</c:v>
                </c:pt>
                <c:pt idx="500">
                  <c:v>-0.17607</c:v>
                </c:pt>
                <c:pt idx="501">
                  <c:v>-0.17763699999999999</c:v>
                </c:pt>
                <c:pt idx="502">
                  <c:v>-0.183333</c:v>
                </c:pt>
                <c:pt idx="503">
                  <c:v>-0.20238</c:v>
                </c:pt>
                <c:pt idx="504">
                  <c:v>-0.17269300000000001</c:v>
                </c:pt>
                <c:pt idx="505">
                  <c:v>-0.153499</c:v>
                </c:pt>
                <c:pt idx="506">
                  <c:v>-0.17443400000000001</c:v>
                </c:pt>
                <c:pt idx="507">
                  <c:v>-0.17310200000000001</c:v>
                </c:pt>
                <c:pt idx="508">
                  <c:v>-0.18707799999999999</c:v>
                </c:pt>
                <c:pt idx="509">
                  <c:v>-0.22697100000000001</c:v>
                </c:pt>
                <c:pt idx="510">
                  <c:v>-0.27294200000000002</c:v>
                </c:pt>
                <c:pt idx="511">
                  <c:v>-0.31177700000000003</c:v>
                </c:pt>
                <c:pt idx="512">
                  <c:v>-0.35192200000000001</c:v>
                </c:pt>
                <c:pt idx="513">
                  <c:v>-0.373809</c:v>
                </c:pt>
                <c:pt idx="514">
                  <c:v>-0.350684</c:v>
                </c:pt>
                <c:pt idx="515">
                  <c:v>-0.34455799999999998</c:v>
                </c:pt>
                <c:pt idx="516">
                  <c:v>-0.35056799999999999</c:v>
                </c:pt>
                <c:pt idx="517">
                  <c:v>-0.31350699999999998</c:v>
                </c:pt>
                <c:pt idx="518">
                  <c:v>-0.25961000000000001</c:v>
                </c:pt>
                <c:pt idx="519">
                  <c:v>-0.25108599999999998</c:v>
                </c:pt>
                <c:pt idx="520">
                  <c:v>-0.25684699999999999</c:v>
                </c:pt>
                <c:pt idx="521">
                  <c:v>-0.26538099999999998</c:v>
                </c:pt>
                <c:pt idx="522">
                  <c:v>-0.27169900000000002</c:v>
                </c:pt>
                <c:pt idx="523">
                  <c:v>-0.28541299999999997</c:v>
                </c:pt>
                <c:pt idx="524">
                  <c:v>-0.31018000000000001</c:v>
                </c:pt>
                <c:pt idx="525">
                  <c:v>-0.344976</c:v>
                </c:pt>
                <c:pt idx="526">
                  <c:v>-0.39355400000000001</c:v>
                </c:pt>
                <c:pt idx="527">
                  <c:v>-0.41395399999999999</c:v>
                </c:pt>
                <c:pt idx="528">
                  <c:v>-0.385629</c:v>
                </c:pt>
                <c:pt idx="529">
                  <c:v>-0.38523600000000002</c:v>
                </c:pt>
                <c:pt idx="530">
                  <c:v>-0.373693</c:v>
                </c:pt>
                <c:pt idx="531">
                  <c:v>-0.38510499999999998</c:v>
                </c:pt>
                <c:pt idx="532">
                  <c:v>-0.34196199999999999</c:v>
                </c:pt>
                <c:pt idx="533">
                  <c:v>-0.28365000000000001</c:v>
                </c:pt>
                <c:pt idx="534">
                  <c:v>-0.25354500000000002</c:v>
                </c:pt>
                <c:pt idx="535">
                  <c:v>-0.229353</c:v>
                </c:pt>
                <c:pt idx="536">
                  <c:v>-0.229851</c:v>
                </c:pt>
                <c:pt idx="537">
                  <c:v>-0.23874999999999999</c:v>
                </c:pt>
                <c:pt idx="538">
                  <c:v>-0.254969</c:v>
                </c:pt>
                <c:pt idx="539">
                  <c:v>-0.27488600000000002</c:v>
                </c:pt>
                <c:pt idx="540">
                  <c:v>-0.30641200000000002</c:v>
                </c:pt>
                <c:pt idx="541">
                  <c:v>-0.27654499999999999</c:v>
                </c:pt>
                <c:pt idx="542">
                  <c:v>-0.29843900000000001</c:v>
                </c:pt>
                <c:pt idx="543">
                  <c:v>-0.29399700000000001</c:v>
                </c:pt>
                <c:pt idx="544">
                  <c:v>-0.26195499999999999</c:v>
                </c:pt>
                <c:pt idx="545">
                  <c:v>-0.27642600000000001</c:v>
                </c:pt>
                <c:pt idx="546">
                  <c:v>-0.28363300000000002</c:v>
                </c:pt>
                <c:pt idx="547">
                  <c:v>-0.311948</c:v>
                </c:pt>
                <c:pt idx="548">
                  <c:v>-0.342109</c:v>
                </c:pt>
                <c:pt idx="549">
                  <c:v>-0.39129999999999998</c:v>
                </c:pt>
                <c:pt idx="550">
                  <c:v>-0.41952800000000001</c:v>
                </c:pt>
                <c:pt idx="551">
                  <c:v>-0.39145999999999997</c:v>
                </c:pt>
                <c:pt idx="552">
                  <c:v>-0.38498900000000003</c:v>
                </c:pt>
                <c:pt idx="553">
                  <c:v>-0.37963599999999997</c:v>
                </c:pt>
                <c:pt idx="554">
                  <c:v>-0.37473299999999998</c:v>
                </c:pt>
                <c:pt idx="555">
                  <c:v>-0.37224099999999999</c:v>
                </c:pt>
                <c:pt idx="556">
                  <c:v>-0.311056</c:v>
                </c:pt>
                <c:pt idx="557">
                  <c:v>-0.27295399999999997</c:v>
                </c:pt>
                <c:pt idx="558">
                  <c:v>-0.25116899999999998</c:v>
                </c:pt>
                <c:pt idx="559">
                  <c:v>-0.24437</c:v>
                </c:pt>
                <c:pt idx="560">
                  <c:v>-0.24446399999999999</c:v>
                </c:pt>
                <c:pt idx="561">
                  <c:v>-0.258075</c:v>
                </c:pt>
                <c:pt idx="562">
                  <c:v>-0.26866499999999999</c:v>
                </c:pt>
                <c:pt idx="563">
                  <c:v>-0.30529099999999998</c:v>
                </c:pt>
                <c:pt idx="564">
                  <c:v>-0.29330400000000001</c:v>
                </c:pt>
                <c:pt idx="565">
                  <c:v>-0.29088599999999998</c:v>
                </c:pt>
                <c:pt idx="566">
                  <c:v>-0.30080499999999999</c:v>
                </c:pt>
                <c:pt idx="567">
                  <c:v>-0.25864500000000001</c:v>
                </c:pt>
                <c:pt idx="568">
                  <c:v>-0.27089800000000003</c:v>
                </c:pt>
                <c:pt idx="569">
                  <c:v>-0.26865099999999997</c:v>
                </c:pt>
                <c:pt idx="570">
                  <c:v>-0.21354300000000001</c:v>
                </c:pt>
                <c:pt idx="571">
                  <c:v>-0.204846</c:v>
                </c:pt>
                <c:pt idx="572">
                  <c:v>-0.214837</c:v>
                </c:pt>
                <c:pt idx="573">
                  <c:v>-0.23350699999999999</c:v>
                </c:pt>
                <c:pt idx="574">
                  <c:v>-0.20930399999999999</c:v>
                </c:pt>
                <c:pt idx="575">
                  <c:v>-0.18740299999999999</c:v>
                </c:pt>
                <c:pt idx="576">
                  <c:v>-0.21019399999999999</c:v>
                </c:pt>
                <c:pt idx="577">
                  <c:v>-0.19794300000000001</c:v>
                </c:pt>
                <c:pt idx="578">
                  <c:v>-0.20774400000000001</c:v>
                </c:pt>
                <c:pt idx="579">
                  <c:v>-0.248283</c:v>
                </c:pt>
                <c:pt idx="580">
                  <c:v>-0.29361500000000001</c:v>
                </c:pt>
                <c:pt idx="581">
                  <c:v>-0.337509</c:v>
                </c:pt>
                <c:pt idx="582">
                  <c:v>-0.37979000000000002</c:v>
                </c:pt>
                <c:pt idx="583">
                  <c:v>-0.40692600000000001</c:v>
                </c:pt>
                <c:pt idx="584">
                  <c:v>-0.38064500000000001</c:v>
                </c:pt>
                <c:pt idx="585">
                  <c:v>-0.37823000000000001</c:v>
                </c:pt>
                <c:pt idx="586">
                  <c:v>-0.37303700000000001</c:v>
                </c:pt>
                <c:pt idx="587">
                  <c:v>-0.37439800000000001</c:v>
                </c:pt>
                <c:pt idx="588">
                  <c:v>-0.37051499999999998</c:v>
                </c:pt>
                <c:pt idx="589">
                  <c:v>-0.38920300000000002</c:v>
                </c:pt>
                <c:pt idx="590">
                  <c:v>-0.39962999999999999</c:v>
                </c:pt>
                <c:pt idx="591">
                  <c:v>-0.40270099999999998</c:v>
                </c:pt>
                <c:pt idx="592">
                  <c:v>-0.40173799999999998</c:v>
                </c:pt>
                <c:pt idx="593">
                  <c:v>-0.40237099999999998</c:v>
                </c:pt>
                <c:pt idx="594">
                  <c:v>-0.33703100000000003</c:v>
                </c:pt>
                <c:pt idx="595">
                  <c:v>-0.29972300000000002</c:v>
                </c:pt>
                <c:pt idx="596">
                  <c:v>-0.26656600000000003</c:v>
                </c:pt>
                <c:pt idx="597">
                  <c:v>-0.24046200000000001</c:v>
                </c:pt>
                <c:pt idx="598">
                  <c:v>-0.23347699999999999</c:v>
                </c:pt>
                <c:pt idx="599">
                  <c:v>-0.240036</c:v>
                </c:pt>
                <c:pt idx="600">
                  <c:v>-0.25501000000000001</c:v>
                </c:pt>
                <c:pt idx="601">
                  <c:v>-0.27689799999999998</c:v>
                </c:pt>
                <c:pt idx="602">
                  <c:v>-0.30559399999999998</c:v>
                </c:pt>
                <c:pt idx="603">
                  <c:v>-0.348858</c:v>
                </c:pt>
                <c:pt idx="604">
                  <c:v>-0.38827299999999998</c:v>
                </c:pt>
                <c:pt idx="605">
                  <c:v>-0.43837100000000001</c:v>
                </c:pt>
                <c:pt idx="606">
                  <c:v>-0.432668</c:v>
                </c:pt>
                <c:pt idx="607">
                  <c:v>-0.41548499999999999</c:v>
                </c:pt>
                <c:pt idx="608">
                  <c:v>-0.40692299999999998</c:v>
                </c:pt>
                <c:pt idx="609">
                  <c:v>-0.405225</c:v>
                </c:pt>
                <c:pt idx="610">
                  <c:v>-0.36774699999999999</c:v>
                </c:pt>
                <c:pt idx="611">
                  <c:v>-0.30846200000000001</c:v>
                </c:pt>
                <c:pt idx="612">
                  <c:v>-0.29329699999999997</c:v>
                </c:pt>
                <c:pt idx="613">
                  <c:v>-0.27521600000000002</c:v>
                </c:pt>
                <c:pt idx="614">
                  <c:v>-0.28310999999999997</c:v>
                </c:pt>
                <c:pt idx="615">
                  <c:v>-0.28614800000000001</c:v>
                </c:pt>
                <c:pt idx="616">
                  <c:v>-0.304228</c:v>
                </c:pt>
                <c:pt idx="617">
                  <c:v>-0.306286</c:v>
                </c:pt>
                <c:pt idx="618">
                  <c:v>-0.27503100000000003</c:v>
                </c:pt>
                <c:pt idx="619">
                  <c:v>-0.29718499999999998</c:v>
                </c:pt>
                <c:pt idx="620">
                  <c:v>-0.29951699999999998</c:v>
                </c:pt>
                <c:pt idx="621">
                  <c:v>-0.27936899999999998</c:v>
                </c:pt>
                <c:pt idx="622">
                  <c:v>-0.262569</c:v>
                </c:pt>
                <c:pt idx="623">
                  <c:v>-0.29293799999999998</c:v>
                </c:pt>
                <c:pt idx="624">
                  <c:v>-0.28051100000000001</c:v>
                </c:pt>
                <c:pt idx="625">
                  <c:v>-0.32890200000000003</c:v>
                </c:pt>
                <c:pt idx="626">
                  <c:v>-0.327069</c:v>
                </c:pt>
                <c:pt idx="627">
                  <c:v>-0.39936100000000002</c:v>
                </c:pt>
                <c:pt idx="628">
                  <c:v>-0.38847399999999999</c:v>
                </c:pt>
                <c:pt idx="629">
                  <c:v>-0.43063000000000001</c:v>
                </c:pt>
                <c:pt idx="630">
                  <c:v>-0.35489100000000001</c:v>
                </c:pt>
                <c:pt idx="631">
                  <c:v>-0.43515399999999999</c:v>
                </c:pt>
                <c:pt idx="632">
                  <c:v>-0.332096</c:v>
                </c:pt>
                <c:pt idx="633">
                  <c:v>-0.44599100000000003</c:v>
                </c:pt>
                <c:pt idx="634">
                  <c:v>-0.22475800000000001</c:v>
                </c:pt>
                <c:pt idx="635">
                  <c:v>-0.41226800000000002</c:v>
                </c:pt>
                <c:pt idx="636">
                  <c:v>-9.8257999999999998E-2</c:v>
                </c:pt>
                <c:pt idx="637">
                  <c:v>-0.61567099999999997</c:v>
                </c:pt>
                <c:pt idx="638">
                  <c:v>1.324365</c:v>
                </c:pt>
                <c:pt idx="639">
                  <c:v>4.6053379999999997</c:v>
                </c:pt>
                <c:pt idx="640">
                  <c:v>4.2311629999999996</c:v>
                </c:pt>
                <c:pt idx="641">
                  <c:v>4.6139460000000003</c:v>
                </c:pt>
                <c:pt idx="642">
                  <c:v>4.4676850000000004</c:v>
                </c:pt>
                <c:pt idx="643">
                  <c:v>4.6320860000000001</c:v>
                </c:pt>
                <c:pt idx="644">
                  <c:v>4.5790090000000001</c:v>
                </c:pt>
                <c:pt idx="645">
                  <c:v>4.6845739999999996</c:v>
                </c:pt>
                <c:pt idx="646">
                  <c:v>4.6118750000000004</c:v>
                </c:pt>
                <c:pt idx="647">
                  <c:v>4.6723509999999999</c:v>
                </c:pt>
                <c:pt idx="648">
                  <c:v>4.6139650000000003</c:v>
                </c:pt>
                <c:pt idx="649">
                  <c:v>4.6262489999999996</c:v>
                </c:pt>
                <c:pt idx="650">
                  <c:v>4.556692</c:v>
                </c:pt>
                <c:pt idx="651">
                  <c:v>4.5328390000000001</c:v>
                </c:pt>
                <c:pt idx="652">
                  <c:v>4.5593130000000004</c:v>
                </c:pt>
                <c:pt idx="653">
                  <c:v>4.5421069999999997</c:v>
                </c:pt>
                <c:pt idx="654">
                  <c:v>4.6269530000000003</c:v>
                </c:pt>
                <c:pt idx="655">
                  <c:v>4.2375499999999997</c:v>
                </c:pt>
                <c:pt idx="656">
                  <c:v>-7.8851000000000004E-2</c:v>
                </c:pt>
                <c:pt idx="657">
                  <c:v>-0.35452099999999998</c:v>
                </c:pt>
                <c:pt idx="658">
                  <c:v>-0.26998100000000003</c:v>
                </c:pt>
                <c:pt idx="659">
                  <c:v>-0.28682600000000003</c:v>
                </c:pt>
                <c:pt idx="660">
                  <c:v>-0.27673300000000001</c:v>
                </c:pt>
                <c:pt idx="661">
                  <c:v>-0.29187800000000003</c:v>
                </c:pt>
                <c:pt idx="662">
                  <c:v>-0.29441000000000001</c:v>
                </c:pt>
                <c:pt idx="663">
                  <c:v>-0.32157599999999997</c:v>
                </c:pt>
                <c:pt idx="664">
                  <c:v>-0.28590599999999999</c:v>
                </c:pt>
                <c:pt idx="665">
                  <c:v>-0.30221900000000002</c:v>
                </c:pt>
                <c:pt idx="666">
                  <c:v>-0.29074699999999998</c:v>
                </c:pt>
                <c:pt idx="667">
                  <c:v>-0.25462000000000001</c:v>
                </c:pt>
                <c:pt idx="668">
                  <c:v>-0.26355499999999998</c:v>
                </c:pt>
                <c:pt idx="669">
                  <c:v>-0.26968799999999998</c:v>
                </c:pt>
                <c:pt idx="670">
                  <c:v>-0.28627599999999997</c:v>
                </c:pt>
                <c:pt idx="671">
                  <c:v>-0.31752799999999998</c:v>
                </c:pt>
                <c:pt idx="672">
                  <c:v>-0.35217599999999999</c:v>
                </c:pt>
                <c:pt idx="673">
                  <c:v>-0.396874</c:v>
                </c:pt>
                <c:pt idx="674">
                  <c:v>-0.40559699999999999</c:v>
                </c:pt>
                <c:pt idx="675">
                  <c:v>-0.38348199999999999</c:v>
                </c:pt>
                <c:pt idx="676">
                  <c:v>-0.38742199999999999</c:v>
                </c:pt>
                <c:pt idx="677">
                  <c:v>-0.376579</c:v>
                </c:pt>
                <c:pt idx="678">
                  <c:v>-0.38299699999999998</c:v>
                </c:pt>
                <c:pt idx="679">
                  <c:v>-0.36494300000000002</c:v>
                </c:pt>
                <c:pt idx="680">
                  <c:v>-0.30324299999999998</c:v>
                </c:pt>
                <c:pt idx="681">
                  <c:v>-0.27912900000000002</c:v>
                </c:pt>
                <c:pt idx="682">
                  <c:v>-0.27209299999999997</c:v>
                </c:pt>
                <c:pt idx="683">
                  <c:v>-0.27058700000000002</c:v>
                </c:pt>
                <c:pt idx="684">
                  <c:v>-0.28384199999999998</c:v>
                </c:pt>
                <c:pt idx="685">
                  <c:v>-0.28689300000000001</c:v>
                </c:pt>
                <c:pt idx="686">
                  <c:v>-0.317722</c:v>
                </c:pt>
                <c:pt idx="687">
                  <c:v>-0.29606700000000002</c:v>
                </c:pt>
                <c:pt idx="688">
                  <c:v>-0.29520999999999997</c:v>
                </c:pt>
                <c:pt idx="689">
                  <c:v>-0.29761300000000002</c:v>
                </c:pt>
                <c:pt idx="690">
                  <c:v>-0.25233100000000003</c:v>
                </c:pt>
                <c:pt idx="691">
                  <c:v>-0.25327499999999997</c:v>
                </c:pt>
                <c:pt idx="692">
                  <c:v>-0.26292199999999999</c:v>
                </c:pt>
                <c:pt idx="693">
                  <c:v>-0.218308</c:v>
                </c:pt>
                <c:pt idx="694">
                  <c:v>-0.18693599999999999</c:v>
                </c:pt>
                <c:pt idx="695">
                  <c:v>-0.20541200000000001</c:v>
                </c:pt>
                <c:pt idx="696">
                  <c:v>-0.21032899999999999</c:v>
                </c:pt>
                <c:pt idx="697">
                  <c:v>-0.223084</c:v>
                </c:pt>
                <c:pt idx="698">
                  <c:v>-0.17616499999999999</c:v>
                </c:pt>
                <c:pt idx="699">
                  <c:v>-0.174931</c:v>
                </c:pt>
                <c:pt idx="700">
                  <c:v>-0.18349199999999999</c:v>
                </c:pt>
                <c:pt idx="701">
                  <c:v>-0.20137099999999999</c:v>
                </c:pt>
                <c:pt idx="702">
                  <c:v>-0.236619</c:v>
                </c:pt>
                <c:pt idx="703">
                  <c:v>-0.27806599999999998</c:v>
                </c:pt>
                <c:pt idx="704">
                  <c:v>-0.332959</c:v>
                </c:pt>
                <c:pt idx="705">
                  <c:v>-0.37595400000000001</c:v>
                </c:pt>
                <c:pt idx="706">
                  <c:v>-0.42515399999999998</c:v>
                </c:pt>
                <c:pt idx="707">
                  <c:v>-0.42426700000000001</c:v>
                </c:pt>
                <c:pt idx="708">
                  <c:v>-0.39196399999999998</c:v>
                </c:pt>
                <c:pt idx="709">
                  <c:v>-0.389766</c:v>
                </c:pt>
                <c:pt idx="710">
                  <c:v>-0.38666400000000001</c:v>
                </c:pt>
                <c:pt idx="711">
                  <c:v>-0.38455600000000001</c:v>
                </c:pt>
                <c:pt idx="712">
                  <c:v>-0.380218</c:v>
                </c:pt>
                <c:pt idx="713">
                  <c:v>-0.375888</c:v>
                </c:pt>
                <c:pt idx="714">
                  <c:v>-0.375666</c:v>
                </c:pt>
                <c:pt idx="715">
                  <c:v>-0.368898</c:v>
                </c:pt>
                <c:pt idx="716">
                  <c:v>-0.37252099999999999</c:v>
                </c:pt>
                <c:pt idx="717">
                  <c:v>-0.33748899999999998</c:v>
                </c:pt>
                <c:pt idx="718">
                  <c:v>-0.26160699999999998</c:v>
                </c:pt>
                <c:pt idx="719">
                  <c:v>-0.23700199999999999</c:v>
                </c:pt>
                <c:pt idx="720">
                  <c:v>-0.19201599999999999</c:v>
                </c:pt>
                <c:pt idx="721">
                  <c:v>-0.18010599999999999</c:v>
                </c:pt>
                <c:pt idx="722">
                  <c:v>-0.18155299999999999</c:v>
                </c:pt>
                <c:pt idx="723">
                  <c:v>-0.199827</c:v>
                </c:pt>
                <c:pt idx="724">
                  <c:v>-0.21929699999999999</c:v>
                </c:pt>
                <c:pt idx="725">
                  <c:v>-0.24828700000000001</c:v>
                </c:pt>
                <c:pt idx="726">
                  <c:v>-0.28626000000000001</c:v>
                </c:pt>
                <c:pt idx="727">
                  <c:v>-0.32670900000000003</c:v>
                </c:pt>
                <c:pt idx="728">
                  <c:v>-0.372728</c:v>
                </c:pt>
                <c:pt idx="729">
                  <c:v>-0.40304800000000002</c:v>
                </c:pt>
                <c:pt idx="730">
                  <c:v>-0.38321300000000003</c:v>
                </c:pt>
                <c:pt idx="731">
                  <c:v>-0.36901699999999998</c:v>
                </c:pt>
                <c:pt idx="732">
                  <c:v>-0.36481200000000003</c:v>
                </c:pt>
                <c:pt idx="733">
                  <c:v>-0.34083400000000003</c:v>
                </c:pt>
                <c:pt idx="734">
                  <c:v>-0.27360899999999999</c:v>
                </c:pt>
                <c:pt idx="735">
                  <c:v>-0.24882899999999999</c:v>
                </c:pt>
                <c:pt idx="736">
                  <c:v>-0.223549</c:v>
                </c:pt>
                <c:pt idx="737">
                  <c:v>-0.22221199999999999</c:v>
                </c:pt>
                <c:pt idx="738">
                  <c:v>-0.22638900000000001</c:v>
                </c:pt>
                <c:pt idx="739">
                  <c:v>-0.23927599999999999</c:v>
                </c:pt>
                <c:pt idx="740">
                  <c:v>-0.25564300000000001</c:v>
                </c:pt>
                <c:pt idx="741">
                  <c:v>-0.23166500000000001</c:v>
                </c:pt>
                <c:pt idx="742">
                  <c:v>-0.22875599999999999</c:v>
                </c:pt>
                <c:pt idx="743">
                  <c:v>-0.24931700000000001</c:v>
                </c:pt>
                <c:pt idx="744">
                  <c:v>-0.23996600000000001</c:v>
                </c:pt>
                <c:pt idx="745">
                  <c:v>-0.21354600000000001</c:v>
                </c:pt>
                <c:pt idx="746">
                  <c:v>-0.22645000000000001</c:v>
                </c:pt>
                <c:pt idx="747">
                  <c:v>-0.23349400000000001</c:v>
                </c:pt>
                <c:pt idx="748">
                  <c:v>-0.25255</c:v>
                </c:pt>
                <c:pt idx="749">
                  <c:v>-0.28034199999999998</c:v>
                </c:pt>
                <c:pt idx="750">
                  <c:v>-0.31343900000000002</c:v>
                </c:pt>
                <c:pt idx="751">
                  <c:v>-0.35398200000000002</c:v>
                </c:pt>
                <c:pt idx="752">
                  <c:v>-0.37321900000000002</c:v>
                </c:pt>
                <c:pt idx="753">
                  <c:v>-0.34903299999999998</c:v>
                </c:pt>
                <c:pt idx="754">
                  <c:v>-0.35389100000000001</c:v>
                </c:pt>
                <c:pt idx="755">
                  <c:v>-0.34264</c:v>
                </c:pt>
                <c:pt idx="756">
                  <c:v>-0.349165</c:v>
                </c:pt>
                <c:pt idx="757">
                  <c:v>-0.29833900000000002</c:v>
                </c:pt>
                <c:pt idx="758">
                  <c:v>-0.25853199999999998</c:v>
                </c:pt>
                <c:pt idx="759">
                  <c:v>-0.24515200000000001</c:v>
                </c:pt>
                <c:pt idx="760">
                  <c:v>-0.23260800000000001</c:v>
                </c:pt>
                <c:pt idx="761">
                  <c:v>-0.23758099999999999</c:v>
                </c:pt>
                <c:pt idx="762">
                  <c:v>-0.24034800000000001</c:v>
                </c:pt>
                <c:pt idx="763">
                  <c:v>-0.256023</c:v>
                </c:pt>
                <c:pt idx="764">
                  <c:v>-0.26586300000000002</c:v>
                </c:pt>
                <c:pt idx="765">
                  <c:v>-0.23997499999999999</c:v>
                </c:pt>
                <c:pt idx="766">
                  <c:v>-0.25300400000000001</c:v>
                </c:pt>
                <c:pt idx="767">
                  <c:v>-0.25951999999999997</c:v>
                </c:pt>
                <c:pt idx="768">
                  <c:v>-0.22411300000000001</c:v>
                </c:pt>
                <c:pt idx="769">
                  <c:v>-0.22659499999999999</c:v>
                </c:pt>
                <c:pt idx="770">
                  <c:v>-0.23491799999999999</c:v>
                </c:pt>
                <c:pt idx="771">
                  <c:v>-0.24554999999999999</c:v>
                </c:pt>
                <c:pt idx="772">
                  <c:v>-0.26714199999999999</c:v>
                </c:pt>
                <c:pt idx="773">
                  <c:v>-0.29725499999999999</c:v>
                </c:pt>
                <c:pt idx="774">
                  <c:v>-0.332868</c:v>
                </c:pt>
                <c:pt idx="775">
                  <c:v>-0.37512099999999998</c:v>
                </c:pt>
                <c:pt idx="776">
                  <c:v>-0.36266599999999999</c:v>
                </c:pt>
                <c:pt idx="777">
                  <c:v>-0.35230699999999998</c:v>
                </c:pt>
                <c:pt idx="778">
                  <c:v>-0.35356900000000002</c:v>
                </c:pt>
                <c:pt idx="779">
                  <c:v>-0.34612399999999999</c:v>
                </c:pt>
                <c:pt idx="780">
                  <c:v>-0.35031699999999999</c:v>
                </c:pt>
                <c:pt idx="781">
                  <c:v>-0.292601</c:v>
                </c:pt>
                <c:pt idx="782">
                  <c:v>-0.25367299999999998</c:v>
                </c:pt>
                <c:pt idx="783">
                  <c:v>-0.238286</c:v>
                </c:pt>
                <c:pt idx="784">
                  <c:v>-0.22756199999999999</c:v>
                </c:pt>
                <c:pt idx="785">
                  <c:v>-0.2356</c:v>
                </c:pt>
                <c:pt idx="786">
                  <c:v>-0.23430899999999999</c:v>
                </c:pt>
                <c:pt idx="787">
                  <c:v>-0.23835200000000001</c:v>
                </c:pt>
                <c:pt idx="788">
                  <c:v>-0.25951000000000002</c:v>
                </c:pt>
                <c:pt idx="789">
                  <c:v>-0.23127400000000001</c:v>
                </c:pt>
                <c:pt idx="790">
                  <c:v>-0.26216299999999998</c:v>
                </c:pt>
                <c:pt idx="791">
                  <c:v>-0.23843800000000001</c:v>
                </c:pt>
                <c:pt idx="792">
                  <c:v>-0.214339</c:v>
                </c:pt>
                <c:pt idx="793">
                  <c:v>-0.22628799999999999</c:v>
                </c:pt>
                <c:pt idx="794">
                  <c:v>-0.233316</c:v>
                </c:pt>
                <c:pt idx="795">
                  <c:v>-0.25355</c:v>
                </c:pt>
                <c:pt idx="796">
                  <c:v>-0.28373700000000002</c:v>
                </c:pt>
                <c:pt idx="797">
                  <c:v>-0.32519799999999999</c:v>
                </c:pt>
                <c:pt idx="798">
                  <c:v>-0.37303199999999997</c:v>
                </c:pt>
                <c:pt idx="799">
                  <c:v>-0.39696799999999999</c:v>
                </c:pt>
                <c:pt idx="800">
                  <c:v>-0.38825199999999999</c:v>
                </c:pt>
                <c:pt idx="801">
                  <c:v>-0.39141500000000001</c:v>
                </c:pt>
                <c:pt idx="802">
                  <c:v>-0.38336700000000001</c:v>
                </c:pt>
                <c:pt idx="803">
                  <c:v>-0.39236900000000002</c:v>
                </c:pt>
                <c:pt idx="804">
                  <c:v>-0.36541200000000001</c:v>
                </c:pt>
                <c:pt idx="805">
                  <c:v>-0.29226799999999997</c:v>
                </c:pt>
                <c:pt idx="806">
                  <c:v>-0.26361600000000002</c:v>
                </c:pt>
                <c:pt idx="807">
                  <c:v>-0.249026</c:v>
                </c:pt>
                <c:pt idx="808">
                  <c:v>-0.25058399999999997</c:v>
                </c:pt>
                <c:pt idx="809">
                  <c:v>-0.266204</c:v>
                </c:pt>
                <c:pt idx="810">
                  <c:v>-0.27926499999999999</c:v>
                </c:pt>
                <c:pt idx="811">
                  <c:v>-0.31775599999999998</c:v>
                </c:pt>
                <c:pt idx="812">
                  <c:v>-0.297707</c:v>
                </c:pt>
                <c:pt idx="813">
                  <c:v>-0.29806899999999997</c:v>
                </c:pt>
                <c:pt idx="814">
                  <c:v>-0.29649900000000001</c:v>
                </c:pt>
                <c:pt idx="815">
                  <c:v>-0.25149899999999997</c:v>
                </c:pt>
                <c:pt idx="816">
                  <c:v>-0.25590200000000002</c:v>
                </c:pt>
                <c:pt idx="817">
                  <c:v>-0.26472299999999999</c:v>
                </c:pt>
                <c:pt idx="818">
                  <c:v>-0.21105599999999999</c:v>
                </c:pt>
                <c:pt idx="819">
                  <c:v>-0.188248</c:v>
                </c:pt>
                <c:pt idx="820">
                  <c:v>-0.202351</c:v>
                </c:pt>
                <c:pt idx="821">
                  <c:v>-0.216167</c:v>
                </c:pt>
                <c:pt idx="822">
                  <c:v>-0.222057</c:v>
                </c:pt>
                <c:pt idx="823">
                  <c:v>-0.18334800000000001</c:v>
                </c:pt>
                <c:pt idx="824">
                  <c:v>-0.19926099999999999</c:v>
                </c:pt>
                <c:pt idx="825">
                  <c:v>-0.205901</c:v>
                </c:pt>
                <c:pt idx="826">
                  <c:v>-0.22877700000000001</c:v>
                </c:pt>
                <c:pt idx="827">
                  <c:v>-0.259494</c:v>
                </c:pt>
                <c:pt idx="828">
                  <c:v>-0.30669400000000002</c:v>
                </c:pt>
                <c:pt idx="829">
                  <c:v>-0.35271599999999997</c:v>
                </c:pt>
                <c:pt idx="830">
                  <c:v>-0.396839</c:v>
                </c:pt>
                <c:pt idx="831">
                  <c:v>-0.43403399999999998</c:v>
                </c:pt>
                <c:pt idx="832">
                  <c:v>-0.40809899999999999</c:v>
                </c:pt>
                <c:pt idx="833">
                  <c:v>-0.39779300000000001</c:v>
                </c:pt>
                <c:pt idx="834">
                  <c:v>-0.39233899999999999</c:v>
                </c:pt>
                <c:pt idx="835">
                  <c:v>-0.38841199999999998</c:v>
                </c:pt>
                <c:pt idx="836">
                  <c:v>-0.382581</c:v>
                </c:pt>
                <c:pt idx="837">
                  <c:v>-0.38224599999999997</c:v>
                </c:pt>
                <c:pt idx="838">
                  <c:v>-0.37848500000000002</c:v>
                </c:pt>
                <c:pt idx="839">
                  <c:v>-0.38210699999999997</c:v>
                </c:pt>
                <c:pt idx="840">
                  <c:v>-0.378971</c:v>
                </c:pt>
                <c:pt idx="841">
                  <c:v>-0.38759199999999999</c:v>
                </c:pt>
                <c:pt idx="842">
                  <c:v>-0.33332299999999998</c:v>
                </c:pt>
                <c:pt idx="843">
                  <c:v>-0.28546899999999997</c:v>
                </c:pt>
                <c:pt idx="844">
                  <c:v>-0.25780799999999998</c:v>
                </c:pt>
                <c:pt idx="845">
                  <c:v>-0.225741</c:v>
                </c:pt>
                <c:pt idx="846">
                  <c:v>-0.218193</c:v>
                </c:pt>
                <c:pt idx="847">
                  <c:v>-0.221446</c:v>
                </c:pt>
                <c:pt idx="848">
                  <c:v>-0.23030999999999999</c:v>
                </c:pt>
                <c:pt idx="849">
                  <c:v>-0.24545</c:v>
                </c:pt>
                <c:pt idx="850">
                  <c:v>-0.27006200000000002</c:v>
                </c:pt>
                <c:pt idx="851">
                  <c:v>-0.30779400000000001</c:v>
                </c:pt>
                <c:pt idx="852">
                  <c:v>-0.344999</c:v>
                </c:pt>
                <c:pt idx="853">
                  <c:v>-0.39186300000000002</c:v>
                </c:pt>
                <c:pt idx="854">
                  <c:v>-0.403005</c:v>
                </c:pt>
                <c:pt idx="855">
                  <c:v>-0.38502799999999998</c:v>
                </c:pt>
                <c:pt idx="856">
                  <c:v>-0.37830000000000003</c:v>
                </c:pt>
                <c:pt idx="857">
                  <c:v>-0.35979299999999997</c:v>
                </c:pt>
                <c:pt idx="858">
                  <c:v>-0.33846399999999999</c:v>
                </c:pt>
                <c:pt idx="859">
                  <c:v>-0.28276099999999998</c:v>
                </c:pt>
                <c:pt idx="860">
                  <c:v>-0.266148</c:v>
                </c:pt>
                <c:pt idx="861">
                  <c:v>-0.240227</c:v>
                </c:pt>
                <c:pt idx="862">
                  <c:v>-0.24274599999999999</c:v>
                </c:pt>
                <c:pt idx="863">
                  <c:v>-0.24555099999999999</c:v>
                </c:pt>
                <c:pt idx="864">
                  <c:v>-0.26025100000000001</c:v>
                </c:pt>
                <c:pt idx="865">
                  <c:v>-0.27390500000000001</c:v>
                </c:pt>
                <c:pt idx="866">
                  <c:v>-0.246558</c:v>
                </c:pt>
                <c:pt idx="867">
                  <c:v>-0.24315899999999999</c:v>
                </c:pt>
                <c:pt idx="868">
                  <c:v>-0.27407999999999999</c:v>
                </c:pt>
                <c:pt idx="869">
                  <c:v>-0.282885</c:v>
                </c:pt>
                <c:pt idx="870">
                  <c:v>-0.25939299999999998</c:v>
                </c:pt>
                <c:pt idx="871">
                  <c:v>-0.27485700000000002</c:v>
                </c:pt>
                <c:pt idx="872">
                  <c:v>-0.28287899999999999</c:v>
                </c:pt>
                <c:pt idx="873">
                  <c:v>-0.30379499999999998</c:v>
                </c:pt>
                <c:pt idx="874">
                  <c:v>-0.34062399999999998</c:v>
                </c:pt>
                <c:pt idx="875">
                  <c:v>-0.380998</c:v>
                </c:pt>
                <c:pt idx="876">
                  <c:v>-0.42787900000000001</c:v>
                </c:pt>
                <c:pt idx="877">
                  <c:v>-0.44469399999999998</c:v>
                </c:pt>
                <c:pt idx="878">
                  <c:v>-0.41735499999999998</c:v>
                </c:pt>
                <c:pt idx="879">
                  <c:v>-0.41780499999999998</c:v>
                </c:pt>
                <c:pt idx="880">
                  <c:v>-0.40746199999999999</c:v>
                </c:pt>
                <c:pt idx="881">
                  <c:v>-0.41208600000000001</c:v>
                </c:pt>
                <c:pt idx="882">
                  <c:v>-0.35328100000000001</c:v>
                </c:pt>
                <c:pt idx="883">
                  <c:v>-0.30800100000000002</c:v>
                </c:pt>
                <c:pt idx="884">
                  <c:v>-0.28427599999999997</c:v>
                </c:pt>
                <c:pt idx="885">
                  <c:v>-0.27016800000000002</c:v>
                </c:pt>
                <c:pt idx="886">
                  <c:v>-0.27849499999999999</c:v>
                </c:pt>
                <c:pt idx="887">
                  <c:v>-0.287771</c:v>
                </c:pt>
                <c:pt idx="888">
                  <c:v>-0.31496600000000002</c:v>
                </c:pt>
                <c:pt idx="889">
                  <c:v>-0.31300899999999998</c:v>
                </c:pt>
                <c:pt idx="890">
                  <c:v>-0.28761999999999999</c:v>
                </c:pt>
                <c:pt idx="891">
                  <c:v>-0.31528499999999998</c:v>
                </c:pt>
                <c:pt idx="892">
                  <c:v>-0.29964600000000002</c:v>
                </c:pt>
                <c:pt idx="893">
                  <c:v>-0.27513100000000001</c:v>
                </c:pt>
                <c:pt idx="894">
                  <c:v>-0.286912</c:v>
                </c:pt>
                <c:pt idx="895">
                  <c:v>-0.29359499999999999</c:v>
                </c:pt>
                <c:pt idx="896">
                  <c:v>-0.311365</c:v>
                </c:pt>
                <c:pt idx="897">
                  <c:v>-0.33910000000000001</c:v>
                </c:pt>
                <c:pt idx="898">
                  <c:v>-0.37296200000000002</c:v>
                </c:pt>
                <c:pt idx="899">
                  <c:v>-0.41392800000000002</c:v>
                </c:pt>
                <c:pt idx="900">
                  <c:v>-0.42461900000000002</c:v>
                </c:pt>
                <c:pt idx="901">
                  <c:v>-0.398947</c:v>
                </c:pt>
                <c:pt idx="902">
                  <c:v>-0.40530899999999997</c:v>
                </c:pt>
                <c:pt idx="903">
                  <c:v>-0.39264300000000002</c:v>
                </c:pt>
                <c:pt idx="904">
                  <c:v>-0.40400900000000001</c:v>
                </c:pt>
                <c:pt idx="905">
                  <c:v>-0.36348200000000003</c:v>
                </c:pt>
                <c:pt idx="906">
                  <c:v>-0.31519799999999998</c:v>
                </c:pt>
                <c:pt idx="907">
                  <c:v>-0.29704000000000003</c:v>
                </c:pt>
                <c:pt idx="908">
                  <c:v>-0.29059600000000002</c:v>
                </c:pt>
                <c:pt idx="909">
                  <c:v>-0.28737800000000002</c:v>
                </c:pt>
                <c:pt idx="910">
                  <c:v>-0.300869</c:v>
                </c:pt>
                <c:pt idx="911">
                  <c:v>-0.30386400000000002</c:v>
                </c:pt>
                <c:pt idx="912">
                  <c:v>-0.333505</c:v>
                </c:pt>
                <c:pt idx="913">
                  <c:v>-0.284107</c:v>
                </c:pt>
                <c:pt idx="914">
                  <c:v>-0.32547700000000002</c:v>
                </c:pt>
                <c:pt idx="915">
                  <c:v>-0.274451</c:v>
                </c:pt>
                <c:pt idx="916">
                  <c:v>-0.332482</c:v>
                </c:pt>
                <c:pt idx="917">
                  <c:v>6.8334000000000006E-2</c:v>
                </c:pt>
                <c:pt idx="918">
                  <c:v>3.9699529999999998</c:v>
                </c:pt>
                <c:pt idx="919">
                  <c:v>4.4223929999999996</c:v>
                </c:pt>
                <c:pt idx="920">
                  <c:v>4.4293430000000003</c:v>
                </c:pt>
                <c:pt idx="921">
                  <c:v>4.4621620000000002</c:v>
                </c:pt>
                <c:pt idx="922">
                  <c:v>4.4711350000000003</c:v>
                </c:pt>
                <c:pt idx="923">
                  <c:v>4.4688179999999997</c:v>
                </c:pt>
                <c:pt idx="924">
                  <c:v>4.5377580000000002</c:v>
                </c:pt>
                <c:pt idx="925">
                  <c:v>4.5048839999999997</c:v>
                </c:pt>
                <c:pt idx="926">
                  <c:v>4.5799709999999996</c:v>
                </c:pt>
                <c:pt idx="927">
                  <c:v>4.5229980000000003</c:v>
                </c:pt>
                <c:pt idx="928">
                  <c:v>4.6309829999999996</c:v>
                </c:pt>
                <c:pt idx="929">
                  <c:v>4.5992850000000001</c:v>
                </c:pt>
                <c:pt idx="930">
                  <c:v>4.7159209999999998</c:v>
                </c:pt>
                <c:pt idx="931">
                  <c:v>4.5832569999999997</c:v>
                </c:pt>
                <c:pt idx="932">
                  <c:v>4.7674139999999996</c:v>
                </c:pt>
                <c:pt idx="933">
                  <c:v>4.4984000000000002</c:v>
                </c:pt>
                <c:pt idx="934">
                  <c:v>4.9002049999999997</c:v>
                </c:pt>
                <c:pt idx="935">
                  <c:v>0.93592699999999995</c:v>
                </c:pt>
                <c:pt idx="936">
                  <c:v>-0.60982899999999995</c:v>
                </c:pt>
                <c:pt idx="937">
                  <c:v>-0.149615</c:v>
                </c:pt>
                <c:pt idx="938">
                  <c:v>-0.403889</c:v>
                </c:pt>
                <c:pt idx="939">
                  <c:v>-0.18967899999999999</c:v>
                </c:pt>
                <c:pt idx="940">
                  <c:v>-0.34964800000000001</c:v>
                </c:pt>
                <c:pt idx="941">
                  <c:v>-0.23732400000000001</c:v>
                </c:pt>
                <c:pt idx="942">
                  <c:v>-0.35143400000000002</c:v>
                </c:pt>
                <c:pt idx="943">
                  <c:v>-0.30098000000000003</c:v>
                </c:pt>
                <c:pt idx="944">
                  <c:v>-0.40292499999999998</c:v>
                </c:pt>
                <c:pt idx="945">
                  <c:v>-0.38756299999999999</c:v>
                </c:pt>
                <c:pt idx="946">
                  <c:v>-0.41787999999999997</c:v>
                </c:pt>
                <c:pt idx="947">
                  <c:v>-0.37009599999999998</c:v>
                </c:pt>
                <c:pt idx="948">
                  <c:v>-0.39958399999999999</c:v>
                </c:pt>
                <c:pt idx="949">
                  <c:v>-0.36583700000000002</c:v>
                </c:pt>
                <c:pt idx="950">
                  <c:v>-0.39378600000000002</c:v>
                </c:pt>
                <c:pt idx="951">
                  <c:v>-0.33301999999999998</c:v>
                </c:pt>
                <c:pt idx="952">
                  <c:v>-0.29706399999999999</c:v>
                </c:pt>
                <c:pt idx="953">
                  <c:v>-0.27616200000000002</c:v>
                </c:pt>
                <c:pt idx="954">
                  <c:v>-0.27507700000000002</c:v>
                </c:pt>
                <c:pt idx="955">
                  <c:v>-0.275922</c:v>
                </c:pt>
                <c:pt idx="956">
                  <c:v>-0.28787299999999999</c:v>
                </c:pt>
                <c:pt idx="957">
                  <c:v>-0.302147</c:v>
                </c:pt>
                <c:pt idx="958">
                  <c:v>-0.32410099999999997</c:v>
                </c:pt>
                <c:pt idx="959">
                  <c:v>-0.29518100000000003</c:v>
                </c:pt>
                <c:pt idx="960">
                  <c:v>-0.31350699999999998</c:v>
                </c:pt>
                <c:pt idx="961">
                  <c:v>-0.277559</c:v>
                </c:pt>
                <c:pt idx="962">
                  <c:v>-0.26325399999999999</c:v>
                </c:pt>
                <c:pt idx="963">
                  <c:v>-0.279061</c:v>
                </c:pt>
                <c:pt idx="964">
                  <c:v>-0.24731500000000001</c:v>
                </c:pt>
                <c:pt idx="965">
                  <c:v>-0.197661</c:v>
                </c:pt>
                <c:pt idx="966">
                  <c:v>-0.21061199999999999</c:v>
                </c:pt>
                <c:pt idx="967">
                  <c:v>-0.21212500000000001</c:v>
                </c:pt>
                <c:pt idx="968">
                  <c:v>-0.229544</c:v>
                </c:pt>
                <c:pt idx="969">
                  <c:v>-0.198658</c:v>
                </c:pt>
                <c:pt idx="970">
                  <c:v>-0.18524199999999999</c:v>
                </c:pt>
                <c:pt idx="971">
                  <c:v>-0.19871900000000001</c:v>
                </c:pt>
                <c:pt idx="972">
                  <c:v>-0.20809</c:v>
                </c:pt>
                <c:pt idx="973">
                  <c:v>-0.22920399999999999</c:v>
                </c:pt>
                <c:pt idx="974">
                  <c:v>-0.26066400000000001</c:v>
                </c:pt>
                <c:pt idx="975">
                  <c:v>-0.30387999999999998</c:v>
                </c:pt>
                <c:pt idx="976">
                  <c:v>-0.34978999999999999</c:v>
                </c:pt>
                <c:pt idx="977">
                  <c:v>-0.39156999999999997</c:v>
                </c:pt>
                <c:pt idx="978">
                  <c:v>-0.42795699999999998</c:v>
                </c:pt>
                <c:pt idx="979">
                  <c:v>-0.40142299999999997</c:v>
                </c:pt>
                <c:pt idx="980">
                  <c:v>-0.39032</c:v>
                </c:pt>
                <c:pt idx="981">
                  <c:v>-0.38646399999999997</c:v>
                </c:pt>
                <c:pt idx="982">
                  <c:v>-0.38881300000000002</c:v>
                </c:pt>
                <c:pt idx="983">
                  <c:v>-0.385297</c:v>
                </c:pt>
                <c:pt idx="984">
                  <c:v>-0.382102</c:v>
                </c:pt>
                <c:pt idx="985">
                  <c:v>-0.37787900000000002</c:v>
                </c:pt>
                <c:pt idx="986">
                  <c:v>-0.37729499999999999</c:v>
                </c:pt>
                <c:pt idx="987">
                  <c:v>-0.376633</c:v>
                </c:pt>
                <c:pt idx="988">
                  <c:v>-0.374942</c:v>
                </c:pt>
                <c:pt idx="989">
                  <c:v>-0.29397299999999998</c:v>
                </c:pt>
                <c:pt idx="990">
                  <c:v>-0.2387</c:v>
                </c:pt>
                <c:pt idx="991">
                  <c:v>-0.19475400000000001</c:v>
                </c:pt>
                <c:pt idx="992">
                  <c:v>-0.17146900000000001</c:v>
                </c:pt>
                <c:pt idx="993">
                  <c:v>-0.17136899999999999</c:v>
                </c:pt>
                <c:pt idx="994">
                  <c:v>-0.18679100000000001</c:v>
                </c:pt>
                <c:pt idx="995">
                  <c:v>-0.20780999999999999</c:v>
                </c:pt>
                <c:pt idx="996">
                  <c:v>-0.22756000000000001</c:v>
                </c:pt>
              </c:numCache>
            </c:numRef>
          </c:yVal>
          <c:smooth val="0"/>
        </c:ser>
        <c:ser>
          <c:idx val="1"/>
          <c:order val="1"/>
          <c:tx>
            <c:v>inj 1</c:v>
          </c:tx>
          <c:spPr>
            <a:ln w="95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2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57"/>
              <c:layout>
                <c:manualLayout>
                  <c:x val="-0.15084944346807264"/>
                  <c:y val="6.053268765133171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4"/>
              <c:layout>
                <c:manualLayout>
                  <c:x val="-0.11130638547158758"/>
                  <c:y val="6.456820016142049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41"/>
              <c:layout>
                <c:manualLayout>
                  <c:x val="-0.12888107791446987"/>
                  <c:y val="6.255044390637595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44"/>
              <c:layout>
                <c:manualLayout>
                  <c:x val="-9.2267135325131866E-2"/>
                  <c:y val="6.053268765133171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21"/>
              <c:layout>
                <c:manualLayout>
                  <c:x val="-0.10837727006444053"/>
                  <c:y val="5.851493139628718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23"/>
              <c:layout>
                <c:manualLayout>
                  <c:x val="-6.7369654364381956E-2"/>
                  <c:y val="5.851493139628718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95"/>
              <c:layout>
                <c:manualLayout>
                  <c:x val="-8.4944346807264315E-2"/>
                  <c:y val="6.255044390637595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02"/>
              <c:layout>
                <c:manualLayout>
                  <c:x val="0"/>
                  <c:y val="9.07990314769974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xVal>
            <c:numRef>
              <c:f>'inj 1'!$A$19081:$A$20500</c:f>
              <c:numCache>
                <c:formatCode>General</c:formatCode>
                <c:ptCount val="1420"/>
                <c:pt idx="0">
                  <c:v>0.745</c:v>
                </c:pt>
                <c:pt idx="1">
                  <c:v>0.74503900000000001</c:v>
                </c:pt>
                <c:pt idx="2">
                  <c:v>0.74507800000000002</c:v>
                </c:pt>
                <c:pt idx="3">
                  <c:v>0.74511700000000003</c:v>
                </c:pt>
                <c:pt idx="4">
                  <c:v>0.74515600000000004</c:v>
                </c:pt>
                <c:pt idx="5">
                  <c:v>0.74519500000000005</c:v>
                </c:pt>
                <c:pt idx="6">
                  <c:v>0.74523399999999995</c:v>
                </c:pt>
                <c:pt idx="7">
                  <c:v>0.74527299999999996</c:v>
                </c:pt>
                <c:pt idx="8">
                  <c:v>0.74531199999999997</c:v>
                </c:pt>
                <c:pt idx="9">
                  <c:v>0.74535200000000001</c:v>
                </c:pt>
                <c:pt idx="10">
                  <c:v>0.74539100000000003</c:v>
                </c:pt>
                <c:pt idx="11">
                  <c:v>0.74543000000000004</c:v>
                </c:pt>
                <c:pt idx="12">
                  <c:v>0.74546900000000005</c:v>
                </c:pt>
                <c:pt idx="13">
                  <c:v>0.74550799999999995</c:v>
                </c:pt>
                <c:pt idx="14">
                  <c:v>0.74554699999999996</c:v>
                </c:pt>
                <c:pt idx="15">
                  <c:v>0.74558599999999997</c:v>
                </c:pt>
                <c:pt idx="16">
                  <c:v>0.74562499999999998</c:v>
                </c:pt>
                <c:pt idx="17">
                  <c:v>0.74566399999999999</c:v>
                </c:pt>
                <c:pt idx="18">
                  <c:v>0.745703</c:v>
                </c:pt>
                <c:pt idx="19">
                  <c:v>0.74574200000000002</c:v>
                </c:pt>
                <c:pt idx="20">
                  <c:v>0.74578100000000003</c:v>
                </c:pt>
                <c:pt idx="21">
                  <c:v>0.74582000000000004</c:v>
                </c:pt>
                <c:pt idx="22">
                  <c:v>0.74585900000000005</c:v>
                </c:pt>
                <c:pt idx="23">
                  <c:v>0.74589799999999995</c:v>
                </c:pt>
                <c:pt idx="24">
                  <c:v>0.74593699999999996</c:v>
                </c:pt>
                <c:pt idx="25">
                  <c:v>0.745977</c:v>
                </c:pt>
                <c:pt idx="26">
                  <c:v>0.74601600000000001</c:v>
                </c:pt>
                <c:pt idx="27">
                  <c:v>0.74605500000000002</c:v>
                </c:pt>
                <c:pt idx="28">
                  <c:v>0.74609400000000003</c:v>
                </c:pt>
                <c:pt idx="29">
                  <c:v>0.74613300000000005</c:v>
                </c:pt>
                <c:pt idx="30">
                  <c:v>0.74617199999999995</c:v>
                </c:pt>
                <c:pt idx="31">
                  <c:v>0.74621099999999996</c:v>
                </c:pt>
                <c:pt idx="32">
                  <c:v>0.74624999999999997</c:v>
                </c:pt>
                <c:pt idx="33">
                  <c:v>0.74628899999999998</c:v>
                </c:pt>
                <c:pt idx="34">
                  <c:v>0.74632799999999999</c:v>
                </c:pt>
                <c:pt idx="35">
                  <c:v>0.746367</c:v>
                </c:pt>
                <c:pt idx="36">
                  <c:v>0.74640600000000001</c:v>
                </c:pt>
                <c:pt idx="37">
                  <c:v>0.74644500000000003</c:v>
                </c:pt>
                <c:pt idx="38">
                  <c:v>0.74648400000000004</c:v>
                </c:pt>
                <c:pt idx="39">
                  <c:v>0.74652300000000005</c:v>
                </c:pt>
                <c:pt idx="40">
                  <c:v>0.74656199999999995</c:v>
                </c:pt>
                <c:pt idx="41">
                  <c:v>0.74660199999999999</c:v>
                </c:pt>
                <c:pt idx="42">
                  <c:v>0.746641</c:v>
                </c:pt>
                <c:pt idx="43">
                  <c:v>0.74668000000000001</c:v>
                </c:pt>
                <c:pt idx="44">
                  <c:v>0.74671900000000002</c:v>
                </c:pt>
                <c:pt idx="45">
                  <c:v>0.74675800000000003</c:v>
                </c:pt>
                <c:pt idx="46">
                  <c:v>0.74679700000000004</c:v>
                </c:pt>
                <c:pt idx="47">
                  <c:v>0.74683600000000006</c:v>
                </c:pt>
                <c:pt idx="48">
                  <c:v>0.74687499999999996</c:v>
                </c:pt>
                <c:pt idx="49">
                  <c:v>0.74691399999999997</c:v>
                </c:pt>
                <c:pt idx="50">
                  <c:v>0.74695299999999998</c:v>
                </c:pt>
                <c:pt idx="51">
                  <c:v>0.74699199999999999</c:v>
                </c:pt>
                <c:pt idx="52">
                  <c:v>0.747031</c:v>
                </c:pt>
                <c:pt idx="53">
                  <c:v>0.74707000000000001</c:v>
                </c:pt>
                <c:pt idx="54">
                  <c:v>0.74710900000000002</c:v>
                </c:pt>
                <c:pt idx="55">
                  <c:v>0.74714800000000003</c:v>
                </c:pt>
                <c:pt idx="56">
                  <c:v>0.74718700000000005</c:v>
                </c:pt>
                <c:pt idx="57">
                  <c:v>0.74722699999999997</c:v>
                </c:pt>
                <c:pt idx="58">
                  <c:v>0.74726599999999999</c:v>
                </c:pt>
                <c:pt idx="59">
                  <c:v>0.747305</c:v>
                </c:pt>
                <c:pt idx="60">
                  <c:v>0.74734400000000001</c:v>
                </c:pt>
                <c:pt idx="61">
                  <c:v>0.74738300000000002</c:v>
                </c:pt>
                <c:pt idx="62">
                  <c:v>0.74742200000000003</c:v>
                </c:pt>
                <c:pt idx="63">
                  <c:v>0.74746100000000004</c:v>
                </c:pt>
                <c:pt idx="64">
                  <c:v>0.74750000000000005</c:v>
                </c:pt>
                <c:pt idx="65">
                  <c:v>0.74753899999999995</c:v>
                </c:pt>
                <c:pt idx="66">
                  <c:v>0.74757799999999996</c:v>
                </c:pt>
                <c:pt idx="67">
                  <c:v>0.74761699999999998</c:v>
                </c:pt>
                <c:pt idx="68">
                  <c:v>0.74765599999999999</c:v>
                </c:pt>
                <c:pt idx="69">
                  <c:v>0.747695</c:v>
                </c:pt>
                <c:pt idx="70">
                  <c:v>0.74773400000000001</c:v>
                </c:pt>
                <c:pt idx="71">
                  <c:v>0.74777300000000002</c:v>
                </c:pt>
                <c:pt idx="72">
                  <c:v>0.74781200000000003</c:v>
                </c:pt>
                <c:pt idx="73">
                  <c:v>0.74785199999999996</c:v>
                </c:pt>
                <c:pt idx="74">
                  <c:v>0.74789099999999997</c:v>
                </c:pt>
                <c:pt idx="75">
                  <c:v>0.74792999999999998</c:v>
                </c:pt>
                <c:pt idx="76">
                  <c:v>0.74796899999999999</c:v>
                </c:pt>
                <c:pt idx="77">
                  <c:v>0.74800800000000001</c:v>
                </c:pt>
                <c:pt idx="78">
                  <c:v>0.74804700000000002</c:v>
                </c:pt>
                <c:pt idx="79">
                  <c:v>0.74808600000000003</c:v>
                </c:pt>
                <c:pt idx="80">
                  <c:v>0.74812500000000004</c:v>
                </c:pt>
                <c:pt idx="81">
                  <c:v>0.74816400000000005</c:v>
                </c:pt>
                <c:pt idx="82">
                  <c:v>0.74820299999999995</c:v>
                </c:pt>
                <c:pt idx="83">
                  <c:v>0.74824199999999996</c:v>
                </c:pt>
                <c:pt idx="84">
                  <c:v>0.74828099999999997</c:v>
                </c:pt>
                <c:pt idx="85">
                  <c:v>0.74831999999999999</c:v>
                </c:pt>
                <c:pt idx="86">
                  <c:v>0.748359</c:v>
                </c:pt>
                <c:pt idx="87">
                  <c:v>0.74839800000000001</c:v>
                </c:pt>
                <c:pt idx="88">
                  <c:v>0.74843700000000002</c:v>
                </c:pt>
                <c:pt idx="89">
                  <c:v>0.74847699999999995</c:v>
                </c:pt>
                <c:pt idx="90">
                  <c:v>0.74851599999999996</c:v>
                </c:pt>
                <c:pt idx="91">
                  <c:v>0.74855499999999997</c:v>
                </c:pt>
                <c:pt idx="92">
                  <c:v>0.74859399999999998</c:v>
                </c:pt>
                <c:pt idx="93">
                  <c:v>0.74863299999999999</c:v>
                </c:pt>
                <c:pt idx="94">
                  <c:v>0.748672</c:v>
                </c:pt>
                <c:pt idx="95">
                  <c:v>0.74871100000000002</c:v>
                </c:pt>
                <c:pt idx="96">
                  <c:v>0.74875000000000003</c:v>
                </c:pt>
                <c:pt idx="97">
                  <c:v>0.74878900000000004</c:v>
                </c:pt>
                <c:pt idx="98">
                  <c:v>0.74882800000000005</c:v>
                </c:pt>
                <c:pt idx="99">
                  <c:v>0.74886699999999995</c:v>
                </c:pt>
                <c:pt idx="100">
                  <c:v>0.74890599999999996</c:v>
                </c:pt>
                <c:pt idx="101">
                  <c:v>0.74894499999999997</c:v>
                </c:pt>
                <c:pt idx="102">
                  <c:v>0.74898399999999998</c:v>
                </c:pt>
                <c:pt idx="103">
                  <c:v>0.74902299999999999</c:v>
                </c:pt>
                <c:pt idx="104">
                  <c:v>0.74906200000000001</c:v>
                </c:pt>
                <c:pt idx="105">
                  <c:v>0.74910200000000005</c:v>
                </c:pt>
                <c:pt idx="106">
                  <c:v>0.74914099999999995</c:v>
                </c:pt>
                <c:pt idx="107">
                  <c:v>0.74917999999999996</c:v>
                </c:pt>
                <c:pt idx="108">
                  <c:v>0.74921899999999997</c:v>
                </c:pt>
                <c:pt idx="109">
                  <c:v>0.74925799999999998</c:v>
                </c:pt>
                <c:pt idx="110">
                  <c:v>0.74929699999999999</c:v>
                </c:pt>
                <c:pt idx="111">
                  <c:v>0.749336</c:v>
                </c:pt>
                <c:pt idx="112">
                  <c:v>0.74937500000000001</c:v>
                </c:pt>
                <c:pt idx="113">
                  <c:v>0.74941400000000002</c:v>
                </c:pt>
                <c:pt idx="114">
                  <c:v>0.74945300000000004</c:v>
                </c:pt>
                <c:pt idx="115">
                  <c:v>0.74949200000000005</c:v>
                </c:pt>
                <c:pt idx="116">
                  <c:v>0.74953099999999995</c:v>
                </c:pt>
                <c:pt idx="117">
                  <c:v>0.74956999999999996</c:v>
                </c:pt>
                <c:pt idx="118">
                  <c:v>0.74960899999999997</c:v>
                </c:pt>
                <c:pt idx="119">
                  <c:v>0.74964799999999998</c:v>
                </c:pt>
                <c:pt idx="120">
                  <c:v>0.74968699999999999</c:v>
                </c:pt>
                <c:pt idx="121">
                  <c:v>0.74972700000000003</c:v>
                </c:pt>
                <c:pt idx="122">
                  <c:v>0.74976600000000004</c:v>
                </c:pt>
                <c:pt idx="123">
                  <c:v>0.74980500000000005</c:v>
                </c:pt>
                <c:pt idx="124">
                  <c:v>0.74984399999999996</c:v>
                </c:pt>
                <c:pt idx="125">
                  <c:v>0.74988299999999997</c:v>
                </c:pt>
                <c:pt idx="126">
                  <c:v>0.74992199999999998</c:v>
                </c:pt>
                <c:pt idx="127">
                  <c:v>0.74996099999999999</c:v>
                </c:pt>
                <c:pt idx="128">
                  <c:v>0.75</c:v>
                </c:pt>
                <c:pt idx="129">
                  <c:v>0.75003900000000001</c:v>
                </c:pt>
                <c:pt idx="130">
                  <c:v>0.75007800000000002</c:v>
                </c:pt>
                <c:pt idx="131">
                  <c:v>0.75011700000000003</c:v>
                </c:pt>
                <c:pt idx="132">
                  <c:v>0.75015600000000004</c:v>
                </c:pt>
                <c:pt idx="133">
                  <c:v>0.75019499999999995</c:v>
                </c:pt>
                <c:pt idx="134">
                  <c:v>0.75023399999999996</c:v>
                </c:pt>
                <c:pt idx="135">
                  <c:v>0.75027299999999997</c:v>
                </c:pt>
                <c:pt idx="136">
                  <c:v>0.75031199999999998</c:v>
                </c:pt>
                <c:pt idx="137">
                  <c:v>0.75035200000000002</c:v>
                </c:pt>
                <c:pt idx="138">
                  <c:v>0.75039100000000003</c:v>
                </c:pt>
                <c:pt idx="139">
                  <c:v>0.75043000000000004</c:v>
                </c:pt>
                <c:pt idx="140">
                  <c:v>0.75046900000000005</c:v>
                </c:pt>
                <c:pt idx="141">
                  <c:v>0.75050799999999995</c:v>
                </c:pt>
                <c:pt idx="142">
                  <c:v>0.75054699999999996</c:v>
                </c:pt>
                <c:pt idx="143">
                  <c:v>0.75058599999999998</c:v>
                </c:pt>
                <c:pt idx="144">
                  <c:v>0.75062499999999999</c:v>
                </c:pt>
                <c:pt idx="145">
                  <c:v>0.750664</c:v>
                </c:pt>
                <c:pt idx="146">
                  <c:v>0.75070300000000001</c:v>
                </c:pt>
                <c:pt idx="147">
                  <c:v>0.75074200000000002</c:v>
                </c:pt>
                <c:pt idx="148">
                  <c:v>0.75078100000000003</c:v>
                </c:pt>
                <c:pt idx="149">
                  <c:v>0.75082000000000004</c:v>
                </c:pt>
                <c:pt idx="150">
                  <c:v>0.75085900000000005</c:v>
                </c:pt>
                <c:pt idx="151">
                  <c:v>0.75089799999999995</c:v>
                </c:pt>
                <c:pt idx="152">
                  <c:v>0.75093699999999997</c:v>
                </c:pt>
                <c:pt idx="153">
                  <c:v>0.75097700000000001</c:v>
                </c:pt>
                <c:pt idx="154">
                  <c:v>0.75101600000000002</c:v>
                </c:pt>
                <c:pt idx="155">
                  <c:v>0.75105500000000003</c:v>
                </c:pt>
                <c:pt idx="156">
                  <c:v>0.75109400000000004</c:v>
                </c:pt>
                <c:pt idx="157">
                  <c:v>0.75113300000000005</c:v>
                </c:pt>
                <c:pt idx="158">
                  <c:v>0.75117199999999995</c:v>
                </c:pt>
                <c:pt idx="159">
                  <c:v>0.75121099999999996</c:v>
                </c:pt>
                <c:pt idx="160">
                  <c:v>0.75124999999999997</c:v>
                </c:pt>
                <c:pt idx="161">
                  <c:v>0.75128899999999998</c:v>
                </c:pt>
                <c:pt idx="162">
                  <c:v>0.751328</c:v>
                </c:pt>
                <c:pt idx="163">
                  <c:v>0.75136700000000001</c:v>
                </c:pt>
                <c:pt idx="164">
                  <c:v>0.75140600000000002</c:v>
                </c:pt>
                <c:pt idx="165">
                  <c:v>0.75144500000000003</c:v>
                </c:pt>
                <c:pt idx="166">
                  <c:v>0.75148400000000004</c:v>
                </c:pt>
                <c:pt idx="167">
                  <c:v>0.75152300000000005</c:v>
                </c:pt>
                <c:pt idx="168">
                  <c:v>0.75156199999999995</c:v>
                </c:pt>
                <c:pt idx="169">
                  <c:v>0.75160199999999999</c:v>
                </c:pt>
                <c:pt idx="170">
                  <c:v>0.751641</c:v>
                </c:pt>
                <c:pt idx="171">
                  <c:v>0.75168000000000001</c:v>
                </c:pt>
                <c:pt idx="172">
                  <c:v>0.75171900000000003</c:v>
                </c:pt>
                <c:pt idx="173">
                  <c:v>0.75175800000000004</c:v>
                </c:pt>
                <c:pt idx="174">
                  <c:v>0.75179700000000005</c:v>
                </c:pt>
                <c:pt idx="175">
                  <c:v>0.75183599999999995</c:v>
                </c:pt>
                <c:pt idx="176">
                  <c:v>0.75187499999999996</c:v>
                </c:pt>
                <c:pt idx="177">
                  <c:v>0.75191399999999997</c:v>
                </c:pt>
                <c:pt idx="178">
                  <c:v>0.75195299999999998</c:v>
                </c:pt>
                <c:pt idx="179">
                  <c:v>0.75199199999999999</c:v>
                </c:pt>
                <c:pt idx="180">
                  <c:v>0.75203100000000001</c:v>
                </c:pt>
                <c:pt idx="181">
                  <c:v>0.75207000000000002</c:v>
                </c:pt>
                <c:pt idx="182">
                  <c:v>0.75210900000000003</c:v>
                </c:pt>
                <c:pt idx="183">
                  <c:v>0.75214800000000004</c:v>
                </c:pt>
                <c:pt idx="184">
                  <c:v>0.75218700000000005</c:v>
                </c:pt>
                <c:pt idx="185">
                  <c:v>0.75222699999999998</c:v>
                </c:pt>
                <c:pt idx="186">
                  <c:v>0.75226599999999999</c:v>
                </c:pt>
                <c:pt idx="187">
                  <c:v>0.752305</c:v>
                </c:pt>
                <c:pt idx="188">
                  <c:v>0.75234400000000001</c:v>
                </c:pt>
                <c:pt idx="189">
                  <c:v>0.75238300000000002</c:v>
                </c:pt>
                <c:pt idx="190">
                  <c:v>0.75242200000000004</c:v>
                </c:pt>
                <c:pt idx="191">
                  <c:v>0.75246100000000005</c:v>
                </c:pt>
                <c:pt idx="192">
                  <c:v>0.75249999999999995</c:v>
                </c:pt>
                <c:pt idx="193">
                  <c:v>0.75253899999999996</c:v>
                </c:pt>
                <c:pt idx="194">
                  <c:v>0.75257799999999997</c:v>
                </c:pt>
                <c:pt idx="195">
                  <c:v>0.75261699999999998</c:v>
                </c:pt>
                <c:pt idx="196">
                  <c:v>0.75265599999999999</c:v>
                </c:pt>
                <c:pt idx="197">
                  <c:v>0.752695</c:v>
                </c:pt>
                <c:pt idx="198">
                  <c:v>0.75273400000000001</c:v>
                </c:pt>
                <c:pt idx="199">
                  <c:v>0.75277300000000003</c:v>
                </c:pt>
                <c:pt idx="200">
                  <c:v>0.75281200000000004</c:v>
                </c:pt>
                <c:pt idx="201">
                  <c:v>0.75285199999999997</c:v>
                </c:pt>
                <c:pt idx="202">
                  <c:v>0.75289099999999998</c:v>
                </c:pt>
                <c:pt idx="203">
                  <c:v>0.75292999999999999</c:v>
                </c:pt>
                <c:pt idx="204">
                  <c:v>0.752969</c:v>
                </c:pt>
                <c:pt idx="205">
                  <c:v>0.75300800000000001</c:v>
                </c:pt>
                <c:pt idx="206">
                  <c:v>0.75304700000000002</c:v>
                </c:pt>
                <c:pt idx="207">
                  <c:v>0.75308600000000003</c:v>
                </c:pt>
                <c:pt idx="208">
                  <c:v>0.75312500000000004</c:v>
                </c:pt>
                <c:pt idx="209">
                  <c:v>0.75316399999999994</c:v>
                </c:pt>
                <c:pt idx="210">
                  <c:v>0.75320299999999996</c:v>
                </c:pt>
                <c:pt idx="211">
                  <c:v>0.75324199999999997</c:v>
                </c:pt>
                <c:pt idx="212">
                  <c:v>0.75328099999999998</c:v>
                </c:pt>
                <c:pt idx="213">
                  <c:v>0.75331999999999999</c:v>
                </c:pt>
                <c:pt idx="214">
                  <c:v>0.753359</c:v>
                </c:pt>
                <c:pt idx="215">
                  <c:v>0.75339800000000001</c:v>
                </c:pt>
                <c:pt idx="216">
                  <c:v>0.75343700000000002</c:v>
                </c:pt>
                <c:pt idx="217">
                  <c:v>0.75347699999999995</c:v>
                </c:pt>
                <c:pt idx="218">
                  <c:v>0.75351599999999996</c:v>
                </c:pt>
                <c:pt idx="219">
                  <c:v>0.75355499999999997</c:v>
                </c:pt>
                <c:pt idx="220">
                  <c:v>0.75359399999999999</c:v>
                </c:pt>
                <c:pt idx="221">
                  <c:v>0.753633</c:v>
                </c:pt>
                <c:pt idx="222">
                  <c:v>0.75367200000000001</c:v>
                </c:pt>
                <c:pt idx="223">
                  <c:v>0.75371100000000002</c:v>
                </c:pt>
                <c:pt idx="224">
                  <c:v>0.75375000000000003</c:v>
                </c:pt>
                <c:pt idx="225">
                  <c:v>0.75378900000000004</c:v>
                </c:pt>
                <c:pt idx="226">
                  <c:v>0.75382800000000005</c:v>
                </c:pt>
                <c:pt idx="227">
                  <c:v>0.75386699999999995</c:v>
                </c:pt>
                <c:pt idx="228">
                  <c:v>0.75390599999999997</c:v>
                </c:pt>
                <c:pt idx="229">
                  <c:v>0.75394499999999998</c:v>
                </c:pt>
                <c:pt idx="230">
                  <c:v>0.75398399999999999</c:v>
                </c:pt>
                <c:pt idx="231">
                  <c:v>0.754023</c:v>
                </c:pt>
                <c:pt idx="232">
                  <c:v>0.75406200000000001</c:v>
                </c:pt>
                <c:pt idx="233">
                  <c:v>0.75410200000000005</c:v>
                </c:pt>
                <c:pt idx="234">
                  <c:v>0.75414099999999995</c:v>
                </c:pt>
                <c:pt idx="235">
                  <c:v>0.75417999999999996</c:v>
                </c:pt>
                <c:pt idx="236">
                  <c:v>0.75421899999999997</c:v>
                </c:pt>
                <c:pt idx="237">
                  <c:v>0.75425799999999998</c:v>
                </c:pt>
                <c:pt idx="238">
                  <c:v>0.754297</c:v>
                </c:pt>
                <c:pt idx="239">
                  <c:v>0.75433600000000001</c:v>
                </c:pt>
                <c:pt idx="240">
                  <c:v>0.75437500000000002</c:v>
                </c:pt>
                <c:pt idx="241">
                  <c:v>0.75441400000000003</c:v>
                </c:pt>
                <c:pt idx="242">
                  <c:v>0.75445300000000004</c:v>
                </c:pt>
                <c:pt idx="243">
                  <c:v>0.75449200000000005</c:v>
                </c:pt>
                <c:pt idx="244">
                  <c:v>0.75453099999999995</c:v>
                </c:pt>
                <c:pt idx="245">
                  <c:v>0.75456999999999996</c:v>
                </c:pt>
                <c:pt idx="246">
                  <c:v>0.75460899999999997</c:v>
                </c:pt>
                <c:pt idx="247">
                  <c:v>0.75464799999999999</c:v>
                </c:pt>
                <c:pt idx="248">
                  <c:v>0.754687</c:v>
                </c:pt>
                <c:pt idx="249">
                  <c:v>0.75472700000000004</c:v>
                </c:pt>
                <c:pt idx="250">
                  <c:v>0.75476600000000005</c:v>
                </c:pt>
                <c:pt idx="251">
                  <c:v>0.75480499999999995</c:v>
                </c:pt>
                <c:pt idx="252">
                  <c:v>0.75484399999999996</c:v>
                </c:pt>
                <c:pt idx="253">
                  <c:v>0.75488299999999997</c:v>
                </c:pt>
                <c:pt idx="254">
                  <c:v>0.75492199999999998</c:v>
                </c:pt>
                <c:pt idx="255">
                  <c:v>0.75496099999999999</c:v>
                </c:pt>
                <c:pt idx="256">
                  <c:v>0.755</c:v>
                </c:pt>
                <c:pt idx="257">
                  <c:v>0.75503900000000002</c:v>
                </c:pt>
                <c:pt idx="258">
                  <c:v>0.75507800000000003</c:v>
                </c:pt>
                <c:pt idx="259">
                  <c:v>0.75511700000000004</c:v>
                </c:pt>
                <c:pt idx="260">
                  <c:v>0.75515600000000005</c:v>
                </c:pt>
                <c:pt idx="261">
                  <c:v>0.75519499999999995</c:v>
                </c:pt>
                <c:pt idx="262">
                  <c:v>0.75523399999999996</c:v>
                </c:pt>
                <c:pt idx="263">
                  <c:v>0.75527299999999997</c:v>
                </c:pt>
                <c:pt idx="264">
                  <c:v>0.75531199999999998</c:v>
                </c:pt>
                <c:pt idx="265">
                  <c:v>0.75535200000000002</c:v>
                </c:pt>
                <c:pt idx="266">
                  <c:v>0.75539100000000003</c:v>
                </c:pt>
                <c:pt idx="267">
                  <c:v>0.75543000000000005</c:v>
                </c:pt>
                <c:pt idx="268">
                  <c:v>0.75546899999999995</c:v>
                </c:pt>
                <c:pt idx="269">
                  <c:v>0.75550799999999996</c:v>
                </c:pt>
                <c:pt idx="270">
                  <c:v>0.75554699999999997</c:v>
                </c:pt>
                <c:pt idx="271">
                  <c:v>0.75558599999999998</c:v>
                </c:pt>
                <c:pt idx="272">
                  <c:v>0.75562499999999999</c:v>
                </c:pt>
                <c:pt idx="273">
                  <c:v>0.755664</c:v>
                </c:pt>
                <c:pt idx="274">
                  <c:v>0.75570300000000001</c:v>
                </c:pt>
                <c:pt idx="275">
                  <c:v>0.75574200000000002</c:v>
                </c:pt>
                <c:pt idx="276">
                  <c:v>0.75578100000000004</c:v>
                </c:pt>
                <c:pt idx="277">
                  <c:v>0.75582000000000005</c:v>
                </c:pt>
                <c:pt idx="278">
                  <c:v>0.75585899999999995</c:v>
                </c:pt>
                <c:pt idx="279">
                  <c:v>0.75589799999999996</c:v>
                </c:pt>
                <c:pt idx="280">
                  <c:v>0.75593699999999997</c:v>
                </c:pt>
                <c:pt idx="281">
                  <c:v>0.75597700000000001</c:v>
                </c:pt>
                <c:pt idx="282">
                  <c:v>0.75601600000000002</c:v>
                </c:pt>
                <c:pt idx="283">
                  <c:v>0.75605500000000003</c:v>
                </c:pt>
                <c:pt idx="284">
                  <c:v>0.75609400000000004</c:v>
                </c:pt>
                <c:pt idx="285">
                  <c:v>0.75613300000000006</c:v>
                </c:pt>
                <c:pt idx="286">
                  <c:v>0.75617199999999996</c:v>
                </c:pt>
                <c:pt idx="287">
                  <c:v>0.75621099999999997</c:v>
                </c:pt>
                <c:pt idx="288">
                  <c:v>0.75624999999999998</c:v>
                </c:pt>
                <c:pt idx="289">
                  <c:v>0.75628899999999999</c:v>
                </c:pt>
                <c:pt idx="290">
                  <c:v>0.756328</c:v>
                </c:pt>
                <c:pt idx="291">
                  <c:v>0.75636700000000001</c:v>
                </c:pt>
                <c:pt idx="292">
                  <c:v>0.75640600000000002</c:v>
                </c:pt>
                <c:pt idx="293">
                  <c:v>0.75644500000000003</c:v>
                </c:pt>
                <c:pt idx="294">
                  <c:v>0.75648400000000005</c:v>
                </c:pt>
                <c:pt idx="295">
                  <c:v>0.75652299999999995</c:v>
                </c:pt>
                <c:pt idx="296">
                  <c:v>0.75656199999999996</c:v>
                </c:pt>
                <c:pt idx="297">
                  <c:v>0.756602</c:v>
                </c:pt>
                <c:pt idx="298">
                  <c:v>0.75664100000000001</c:v>
                </c:pt>
                <c:pt idx="299">
                  <c:v>0.75668000000000002</c:v>
                </c:pt>
                <c:pt idx="300">
                  <c:v>0.75671900000000003</c:v>
                </c:pt>
                <c:pt idx="301">
                  <c:v>0.75675800000000004</c:v>
                </c:pt>
                <c:pt idx="302">
                  <c:v>0.75679700000000005</c:v>
                </c:pt>
                <c:pt idx="303">
                  <c:v>0.75683599999999995</c:v>
                </c:pt>
                <c:pt idx="304">
                  <c:v>0.75687499999999996</c:v>
                </c:pt>
                <c:pt idx="305">
                  <c:v>0.75691399999999998</c:v>
                </c:pt>
                <c:pt idx="306">
                  <c:v>0.75695299999999999</c:v>
                </c:pt>
                <c:pt idx="307">
                  <c:v>0.756992</c:v>
                </c:pt>
                <c:pt idx="308">
                  <c:v>0.75703100000000001</c:v>
                </c:pt>
                <c:pt idx="309">
                  <c:v>0.75707000000000002</c:v>
                </c:pt>
                <c:pt idx="310">
                  <c:v>0.75710900000000003</c:v>
                </c:pt>
                <c:pt idx="311">
                  <c:v>0.75714800000000004</c:v>
                </c:pt>
                <c:pt idx="312">
                  <c:v>0.75718700000000005</c:v>
                </c:pt>
                <c:pt idx="313">
                  <c:v>0.75722699999999998</c:v>
                </c:pt>
                <c:pt idx="314">
                  <c:v>0.75726599999999999</c:v>
                </c:pt>
                <c:pt idx="315">
                  <c:v>0.75730500000000001</c:v>
                </c:pt>
                <c:pt idx="316">
                  <c:v>0.75734400000000002</c:v>
                </c:pt>
                <c:pt idx="317">
                  <c:v>0.75738300000000003</c:v>
                </c:pt>
                <c:pt idx="318">
                  <c:v>0.75742200000000004</c:v>
                </c:pt>
                <c:pt idx="319">
                  <c:v>0.75746100000000005</c:v>
                </c:pt>
                <c:pt idx="320">
                  <c:v>0.75749999999999995</c:v>
                </c:pt>
                <c:pt idx="321">
                  <c:v>0.75753899999999996</c:v>
                </c:pt>
                <c:pt idx="322">
                  <c:v>0.75757799999999997</c:v>
                </c:pt>
                <c:pt idx="323">
                  <c:v>0.75761699999999998</c:v>
                </c:pt>
                <c:pt idx="324">
                  <c:v>0.757656</c:v>
                </c:pt>
                <c:pt idx="325">
                  <c:v>0.75769500000000001</c:v>
                </c:pt>
                <c:pt idx="326">
                  <c:v>0.75773400000000002</c:v>
                </c:pt>
                <c:pt idx="327">
                  <c:v>0.75777300000000003</c:v>
                </c:pt>
                <c:pt idx="328">
                  <c:v>0.75781200000000004</c:v>
                </c:pt>
                <c:pt idx="329">
                  <c:v>0.75785199999999997</c:v>
                </c:pt>
                <c:pt idx="330">
                  <c:v>0.75789099999999998</c:v>
                </c:pt>
                <c:pt idx="331">
                  <c:v>0.75792999999999999</c:v>
                </c:pt>
                <c:pt idx="332">
                  <c:v>0.757969</c:v>
                </c:pt>
                <c:pt idx="333">
                  <c:v>0.75800800000000002</c:v>
                </c:pt>
                <c:pt idx="334">
                  <c:v>0.75804700000000003</c:v>
                </c:pt>
                <c:pt idx="335">
                  <c:v>0.75808600000000004</c:v>
                </c:pt>
                <c:pt idx="336">
                  <c:v>0.75812500000000005</c:v>
                </c:pt>
                <c:pt idx="337">
                  <c:v>0.75816399999999995</c:v>
                </c:pt>
                <c:pt idx="338">
                  <c:v>0.75820299999999996</c:v>
                </c:pt>
                <c:pt idx="339">
                  <c:v>0.75824199999999997</c:v>
                </c:pt>
                <c:pt idx="340">
                  <c:v>0.75828099999999998</c:v>
                </c:pt>
                <c:pt idx="341">
                  <c:v>0.75831999999999999</c:v>
                </c:pt>
                <c:pt idx="342">
                  <c:v>0.75835900000000001</c:v>
                </c:pt>
                <c:pt idx="343">
                  <c:v>0.75839800000000002</c:v>
                </c:pt>
                <c:pt idx="344">
                  <c:v>0.75843700000000003</c:v>
                </c:pt>
                <c:pt idx="345">
                  <c:v>0.75847699999999996</c:v>
                </c:pt>
                <c:pt idx="346">
                  <c:v>0.75851599999999997</c:v>
                </c:pt>
                <c:pt idx="347">
                  <c:v>0.75855499999999998</c:v>
                </c:pt>
                <c:pt idx="348">
                  <c:v>0.75859399999999999</c:v>
                </c:pt>
                <c:pt idx="349">
                  <c:v>0.758633</c:v>
                </c:pt>
                <c:pt idx="350">
                  <c:v>0.75867200000000001</c:v>
                </c:pt>
                <c:pt idx="351">
                  <c:v>0.75871100000000002</c:v>
                </c:pt>
                <c:pt idx="352">
                  <c:v>0.75875000000000004</c:v>
                </c:pt>
                <c:pt idx="353">
                  <c:v>0.75878900000000005</c:v>
                </c:pt>
                <c:pt idx="354">
                  <c:v>0.75882799999999995</c:v>
                </c:pt>
                <c:pt idx="355">
                  <c:v>0.75886699999999996</c:v>
                </c:pt>
                <c:pt idx="356">
                  <c:v>0.75890599999999997</c:v>
                </c:pt>
                <c:pt idx="357">
                  <c:v>0.75894499999999998</c:v>
                </c:pt>
                <c:pt idx="358">
                  <c:v>0.75898399999999999</c:v>
                </c:pt>
                <c:pt idx="359">
                  <c:v>0.759023</c:v>
                </c:pt>
                <c:pt idx="360">
                  <c:v>0.75906200000000001</c:v>
                </c:pt>
                <c:pt idx="361">
                  <c:v>0.75910200000000005</c:v>
                </c:pt>
                <c:pt idx="362">
                  <c:v>0.75914099999999995</c:v>
                </c:pt>
                <c:pt idx="363">
                  <c:v>0.75917999999999997</c:v>
                </c:pt>
                <c:pt idx="364">
                  <c:v>0.75921899999999998</c:v>
                </c:pt>
                <c:pt idx="365">
                  <c:v>0.75925799999999999</c:v>
                </c:pt>
                <c:pt idx="366">
                  <c:v>0.759297</c:v>
                </c:pt>
                <c:pt idx="367">
                  <c:v>0.75933600000000001</c:v>
                </c:pt>
                <c:pt idx="368">
                  <c:v>0.75937500000000002</c:v>
                </c:pt>
                <c:pt idx="369">
                  <c:v>0.75941400000000003</c:v>
                </c:pt>
                <c:pt idx="370">
                  <c:v>0.75945300000000004</c:v>
                </c:pt>
                <c:pt idx="371">
                  <c:v>0.75949199999999994</c:v>
                </c:pt>
                <c:pt idx="372">
                  <c:v>0.75953099999999996</c:v>
                </c:pt>
                <c:pt idx="373">
                  <c:v>0.75956999999999997</c:v>
                </c:pt>
                <c:pt idx="374">
                  <c:v>0.75960899999999998</c:v>
                </c:pt>
                <c:pt idx="375">
                  <c:v>0.75964799999999999</c:v>
                </c:pt>
                <c:pt idx="376">
                  <c:v>0.759687</c:v>
                </c:pt>
                <c:pt idx="377">
                  <c:v>0.75972700000000004</c:v>
                </c:pt>
                <c:pt idx="378">
                  <c:v>0.75976600000000005</c:v>
                </c:pt>
                <c:pt idx="379">
                  <c:v>0.75980499999999995</c:v>
                </c:pt>
                <c:pt idx="380">
                  <c:v>0.75984399999999996</c:v>
                </c:pt>
                <c:pt idx="381">
                  <c:v>0.75988299999999998</c:v>
                </c:pt>
                <c:pt idx="382">
                  <c:v>0.75992199999999999</c:v>
                </c:pt>
                <c:pt idx="383">
                  <c:v>0.759961</c:v>
                </c:pt>
                <c:pt idx="384">
                  <c:v>0.76</c:v>
                </c:pt>
                <c:pt idx="385">
                  <c:v>0.76003900000000002</c:v>
                </c:pt>
                <c:pt idx="386">
                  <c:v>0.76007800000000003</c:v>
                </c:pt>
                <c:pt idx="387">
                  <c:v>0.76011700000000004</c:v>
                </c:pt>
                <c:pt idx="388">
                  <c:v>0.76015600000000005</c:v>
                </c:pt>
                <c:pt idx="389">
                  <c:v>0.76019499999999995</c:v>
                </c:pt>
                <c:pt idx="390">
                  <c:v>0.76023399999999997</c:v>
                </c:pt>
                <c:pt idx="391">
                  <c:v>0.76027299999999998</c:v>
                </c:pt>
                <c:pt idx="392">
                  <c:v>0.76031199999999999</c:v>
                </c:pt>
                <c:pt idx="393">
                  <c:v>0.76035200000000003</c:v>
                </c:pt>
                <c:pt idx="394">
                  <c:v>0.76039100000000004</c:v>
                </c:pt>
                <c:pt idx="395">
                  <c:v>0.76043000000000005</c:v>
                </c:pt>
                <c:pt idx="396">
                  <c:v>0.76046899999999995</c:v>
                </c:pt>
                <c:pt idx="397">
                  <c:v>0.76050799999999996</c:v>
                </c:pt>
                <c:pt idx="398">
                  <c:v>0.76054699999999997</c:v>
                </c:pt>
                <c:pt idx="399">
                  <c:v>0.76058599999999998</c:v>
                </c:pt>
                <c:pt idx="400">
                  <c:v>0.760625</c:v>
                </c:pt>
                <c:pt idx="401">
                  <c:v>0.76066400000000001</c:v>
                </c:pt>
                <c:pt idx="402">
                  <c:v>0.76070300000000002</c:v>
                </c:pt>
                <c:pt idx="403">
                  <c:v>0.76074200000000003</c:v>
                </c:pt>
                <c:pt idx="404">
                  <c:v>0.76078100000000004</c:v>
                </c:pt>
                <c:pt idx="405">
                  <c:v>0.76082000000000005</c:v>
                </c:pt>
                <c:pt idx="406">
                  <c:v>0.76085899999999995</c:v>
                </c:pt>
                <c:pt idx="407">
                  <c:v>0.76089799999999996</c:v>
                </c:pt>
                <c:pt idx="408">
                  <c:v>0.76093699999999997</c:v>
                </c:pt>
                <c:pt idx="409">
                  <c:v>0.76097700000000001</c:v>
                </c:pt>
                <c:pt idx="410">
                  <c:v>0.76101600000000003</c:v>
                </c:pt>
                <c:pt idx="411">
                  <c:v>0.76105500000000004</c:v>
                </c:pt>
                <c:pt idx="412">
                  <c:v>0.76109400000000005</c:v>
                </c:pt>
                <c:pt idx="413">
                  <c:v>0.76113299999999995</c:v>
                </c:pt>
                <c:pt idx="414">
                  <c:v>0.76117199999999996</c:v>
                </c:pt>
                <c:pt idx="415">
                  <c:v>0.76121099999999997</c:v>
                </c:pt>
                <c:pt idx="416">
                  <c:v>0.76124999999999998</c:v>
                </c:pt>
                <c:pt idx="417">
                  <c:v>0.76128899999999999</c:v>
                </c:pt>
                <c:pt idx="418">
                  <c:v>0.761328</c:v>
                </c:pt>
                <c:pt idx="419">
                  <c:v>0.76136700000000002</c:v>
                </c:pt>
                <c:pt idx="420">
                  <c:v>0.76140600000000003</c:v>
                </c:pt>
                <c:pt idx="421">
                  <c:v>0.76144500000000004</c:v>
                </c:pt>
                <c:pt idx="422">
                  <c:v>0.76148400000000005</c:v>
                </c:pt>
                <c:pt idx="423">
                  <c:v>0.76152299999999995</c:v>
                </c:pt>
                <c:pt idx="424">
                  <c:v>0.76156199999999996</c:v>
                </c:pt>
                <c:pt idx="425">
                  <c:v>0.761602</c:v>
                </c:pt>
                <c:pt idx="426">
                  <c:v>0.76164100000000001</c:v>
                </c:pt>
                <c:pt idx="427">
                  <c:v>0.76168000000000002</c:v>
                </c:pt>
                <c:pt idx="428">
                  <c:v>0.76171900000000003</c:v>
                </c:pt>
                <c:pt idx="429">
                  <c:v>0.76175800000000005</c:v>
                </c:pt>
                <c:pt idx="430">
                  <c:v>0.76179699999999995</c:v>
                </c:pt>
                <c:pt idx="431">
                  <c:v>0.76183599999999996</c:v>
                </c:pt>
                <c:pt idx="432">
                  <c:v>0.76187499999999997</c:v>
                </c:pt>
                <c:pt idx="433">
                  <c:v>0.76191399999999998</c:v>
                </c:pt>
                <c:pt idx="434">
                  <c:v>0.76195299999999999</c:v>
                </c:pt>
                <c:pt idx="435">
                  <c:v>0.761992</c:v>
                </c:pt>
                <c:pt idx="436">
                  <c:v>0.76203100000000001</c:v>
                </c:pt>
                <c:pt idx="437">
                  <c:v>0.76207000000000003</c:v>
                </c:pt>
                <c:pt idx="438">
                  <c:v>0.76210900000000004</c:v>
                </c:pt>
                <c:pt idx="439">
                  <c:v>0.76214800000000005</c:v>
                </c:pt>
                <c:pt idx="440">
                  <c:v>0.76218699999999995</c:v>
                </c:pt>
                <c:pt idx="441">
                  <c:v>0.76222699999999999</c:v>
                </c:pt>
                <c:pt idx="442">
                  <c:v>0.762266</c:v>
                </c:pt>
                <c:pt idx="443">
                  <c:v>0.76230500000000001</c:v>
                </c:pt>
                <c:pt idx="444">
                  <c:v>0.76234400000000002</c:v>
                </c:pt>
                <c:pt idx="445">
                  <c:v>0.76238300000000003</c:v>
                </c:pt>
                <c:pt idx="446">
                  <c:v>0.76242200000000004</c:v>
                </c:pt>
                <c:pt idx="447">
                  <c:v>0.76246100000000006</c:v>
                </c:pt>
                <c:pt idx="448">
                  <c:v>0.76249999999999996</c:v>
                </c:pt>
                <c:pt idx="449">
                  <c:v>0.76253899999999997</c:v>
                </c:pt>
                <c:pt idx="450">
                  <c:v>0.76257799999999998</c:v>
                </c:pt>
                <c:pt idx="451">
                  <c:v>0.76261699999999999</c:v>
                </c:pt>
                <c:pt idx="452">
                  <c:v>0.762656</c:v>
                </c:pt>
                <c:pt idx="453">
                  <c:v>0.76269500000000001</c:v>
                </c:pt>
                <c:pt idx="454">
                  <c:v>0.76273400000000002</c:v>
                </c:pt>
                <c:pt idx="455">
                  <c:v>0.76277300000000003</c:v>
                </c:pt>
                <c:pt idx="456">
                  <c:v>0.76281200000000005</c:v>
                </c:pt>
                <c:pt idx="457">
                  <c:v>0.76285199999999997</c:v>
                </c:pt>
                <c:pt idx="458">
                  <c:v>0.76289099999999999</c:v>
                </c:pt>
                <c:pt idx="459">
                  <c:v>0.76293</c:v>
                </c:pt>
                <c:pt idx="460">
                  <c:v>0.76296900000000001</c:v>
                </c:pt>
                <c:pt idx="461">
                  <c:v>0.76300800000000002</c:v>
                </c:pt>
                <c:pt idx="462">
                  <c:v>0.76304700000000003</c:v>
                </c:pt>
                <c:pt idx="463">
                  <c:v>0.76308600000000004</c:v>
                </c:pt>
                <c:pt idx="464">
                  <c:v>0.76312500000000005</c:v>
                </c:pt>
                <c:pt idx="465">
                  <c:v>0.76316399999999995</c:v>
                </c:pt>
                <c:pt idx="466">
                  <c:v>0.76320299999999996</c:v>
                </c:pt>
                <c:pt idx="467">
                  <c:v>0.76324199999999998</c:v>
                </c:pt>
                <c:pt idx="468">
                  <c:v>0.76328099999999999</c:v>
                </c:pt>
                <c:pt idx="469">
                  <c:v>0.76332</c:v>
                </c:pt>
                <c:pt idx="470">
                  <c:v>0.76335900000000001</c:v>
                </c:pt>
                <c:pt idx="471">
                  <c:v>0.76339800000000002</c:v>
                </c:pt>
                <c:pt idx="472">
                  <c:v>0.76343700000000003</c:v>
                </c:pt>
                <c:pt idx="473">
                  <c:v>0.76347699999999996</c:v>
                </c:pt>
                <c:pt idx="474">
                  <c:v>0.76351599999999997</c:v>
                </c:pt>
                <c:pt idx="475">
                  <c:v>0.76355499999999998</c:v>
                </c:pt>
                <c:pt idx="476">
                  <c:v>0.76359399999999999</c:v>
                </c:pt>
                <c:pt idx="477">
                  <c:v>0.76363300000000001</c:v>
                </c:pt>
                <c:pt idx="478">
                  <c:v>0.76367200000000002</c:v>
                </c:pt>
                <c:pt idx="479">
                  <c:v>0.76371100000000003</c:v>
                </c:pt>
                <c:pt idx="480">
                  <c:v>0.76375000000000004</c:v>
                </c:pt>
                <c:pt idx="481">
                  <c:v>0.76378900000000005</c:v>
                </c:pt>
                <c:pt idx="482">
                  <c:v>0.76382799999999995</c:v>
                </c:pt>
                <c:pt idx="483">
                  <c:v>0.76386699999999996</c:v>
                </c:pt>
                <c:pt idx="484">
                  <c:v>0.76390599999999997</c:v>
                </c:pt>
                <c:pt idx="485">
                  <c:v>0.76394499999999999</c:v>
                </c:pt>
                <c:pt idx="486">
                  <c:v>0.763984</c:v>
                </c:pt>
                <c:pt idx="487">
                  <c:v>0.76402300000000001</c:v>
                </c:pt>
                <c:pt idx="488">
                  <c:v>0.76406200000000002</c:v>
                </c:pt>
                <c:pt idx="489">
                  <c:v>0.76410199999999995</c:v>
                </c:pt>
                <c:pt idx="490">
                  <c:v>0.76414099999999996</c:v>
                </c:pt>
                <c:pt idx="491">
                  <c:v>0.76417999999999997</c:v>
                </c:pt>
                <c:pt idx="492">
                  <c:v>0.76421899999999998</c:v>
                </c:pt>
                <c:pt idx="493">
                  <c:v>0.76425799999999999</c:v>
                </c:pt>
                <c:pt idx="494">
                  <c:v>0.764297</c:v>
                </c:pt>
                <c:pt idx="495">
                  <c:v>0.76433600000000002</c:v>
                </c:pt>
                <c:pt idx="496">
                  <c:v>0.76437500000000003</c:v>
                </c:pt>
                <c:pt idx="497">
                  <c:v>0.76441400000000004</c:v>
                </c:pt>
                <c:pt idx="498">
                  <c:v>0.76445300000000005</c:v>
                </c:pt>
                <c:pt idx="499">
                  <c:v>0.76449199999999995</c:v>
                </c:pt>
                <c:pt idx="500">
                  <c:v>0.76453099999999996</c:v>
                </c:pt>
                <c:pt idx="501">
                  <c:v>0.76456999999999997</c:v>
                </c:pt>
                <c:pt idx="502">
                  <c:v>0.76460899999999998</c:v>
                </c:pt>
                <c:pt idx="503">
                  <c:v>0.76464799999999999</c:v>
                </c:pt>
                <c:pt idx="504">
                  <c:v>0.76468700000000001</c:v>
                </c:pt>
                <c:pt idx="505">
                  <c:v>0.76472700000000005</c:v>
                </c:pt>
                <c:pt idx="506">
                  <c:v>0.76476599999999995</c:v>
                </c:pt>
                <c:pt idx="507">
                  <c:v>0.76480499999999996</c:v>
                </c:pt>
                <c:pt idx="508">
                  <c:v>0.76484399999999997</c:v>
                </c:pt>
                <c:pt idx="509">
                  <c:v>0.76488299999999998</c:v>
                </c:pt>
                <c:pt idx="510">
                  <c:v>0.76492199999999999</c:v>
                </c:pt>
                <c:pt idx="511">
                  <c:v>0.764961</c:v>
                </c:pt>
                <c:pt idx="512">
                  <c:v>0.76500000000000001</c:v>
                </c:pt>
                <c:pt idx="513">
                  <c:v>0.76503900000000002</c:v>
                </c:pt>
                <c:pt idx="514">
                  <c:v>0.76507800000000004</c:v>
                </c:pt>
                <c:pt idx="515">
                  <c:v>0.76511700000000005</c:v>
                </c:pt>
                <c:pt idx="516">
                  <c:v>0.76515599999999995</c:v>
                </c:pt>
                <c:pt idx="517">
                  <c:v>0.76519499999999996</c:v>
                </c:pt>
                <c:pt idx="518">
                  <c:v>0.76523399999999997</c:v>
                </c:pt>
                <c:pt idx="519">
                  <c:v>0.76527299999999998</c:v>
                </c:pt>
                <c:pt idx="520">
                  <c:v>0.76531199999999999</c:v>
                </c:pt>
                <c:pt idx="521">
                  <c:v>0.76535200000000003</c:v>
                </c:pt>
                <c:pt idx="522">
                  <c:v>0.76539100000000004</c:v>
                </c:pt>
                <c:pt idx="523">
                  <c:v>0.76543000000000005</c:v>
                </c:pt>
                <c:pt idx="524">
                  <c:v>0.76546899999999996</c:v>
                </c:pt>
                <c:pt idx="525">
                  <c:v>0.76550799999999997</c:v>
                </c:pt>
                <c:pt idx="526">
                  <c:v>0.76554699999999998</c:v>
                </c:pt>
                <c:pt idx="527">
                  <c:v>0.76558599999999999</c:v>
                </c:pt>
                <c:pt idx="528">
                  <c:v>0.765625</c:v>
                </c:pt>
                <c:pt idx="529">
                  <c:v>0.76566400000000001</c:v>
                </c:pt>
                <c:pt idx="530">
                  <c:v>0.76570300000000002</c:v>
                </c:pt>
                <c:pt idx="531">
                  <c:v>0.76574200000000003</c:v>
                </c:pt>
                <c:pt idx="532">
                  <c:v>0.76578100000000004</c:v>
                </c:pt>
                <c:pt idx="533">
                  <c:v>0.76581999999999995</c:v>
                </c:pt>
                <c:pt idx="534">
                  <c:v>0.76585899999999996</c:v>
                </c:pt>
                <c:pt idx="535">
                  <c:v>0.76589799999999997</c:v>
                </c:pt>
                <c:pt idx="536">
                  <c:v>0.76593699999999998</c:v>
                </c:pt>
                <c:pt idx="537">
                  <c:v>0.76597700000000002</c:v>
                </c:pt>
                <c:pt idx="538">
                  <c:v>0.76601600000000003</c:v>
                </c:pt>
                <c:pt idx="539">
                  <c:v>0.76605500000000004</c:v>
                </c:pt>
                <c:pt idx="540">
                  <c:v>0.76609400000000005</c:v>
                </c:pt>
                <c:pt idx="541">
                  <c:v>0.76613299999999995</c:v>
                </c:pt>
                <c:pt idx="542">
                  <c:v>0.76617199999999996</c:v>
                </c:pt>
                <c:pt idx="543">
                  <c:v>0.76621099999999998</c:v>
                </c:pt>
                <c:pt idx="544">
                  <c:v>0.76624999999999999</c:v>
                </c:pt>
                <c:pt idx="545">
                  <c:v>0.766289</c:v>
                </c:pt>
                <c:pt idx="546">
                  <c:v>0.76632800000000001</c:v>
                </c:pt>
                <c:pt idx="547">
                  <c:v>0.76636700000000002</c:v>
                </c:pt>
                <c:pt idx="548">
                  <c:v>0.76640600000000003</c:v>
                </c:pt>
                <c:pt idx="549">
                  <c:v>0.76644500000000004</c:v>
                </c:pt>
                <c:pt idx="550">
                  <c:v>0.76648400000000005</c:v>
                </c:pt>
                <c:pt idx="551">
                  <c:v>0.76652299999999995</c:v>
                </c:pt>
                <c:pt idx="552">
                  <c:v>0.76656199999999997</c:v>
                </c:pt>
                <c:pt idx="553">
                  <c:v>0.76660200000000001</c:v>
                </c:pt>
                <c:pt idx="554">
                  <c:v>0.76664100000000002</c:v>
                </c:pt>
                <c:pt idx="555">
                  <c:v>0.76668000000000003</c:v>
                </c:pt>
                <c:pt idx="556">
                  <c:v>0.76671900000000004</c:v>
                </c:pt>
                <c:pt idx="557">
                  <c:v>0.76675800000000005</c:v>
                </c:pt>
                <c:pt idx="558">
                  <c:v>0.76679699999999995</c:v>
                </c:pt>
                <c:pt idx="559">
                  <c:v>0.76683599999999996</c:v>
                </c:pt>
                <c:pt idx="560">
                  <c:v>0.76687499999999997</c:v>
                </c:pt>
                <c:pt idx="561">
                  <c:v>0.76691399999999998</c:v>
                </c:pt>
                <c:pt idx="562">
                  <c:v>0.766953</c:v>
                </c:pt>
                <c:pt idx="563">
                  <c:v>0.76699200000000001</c:v>
                </c:pt>
                <c:pt idx="564">
                  <c:v>0.76703100000000002</c:v>
                </c:pt>
                <c:pt idx="565">
                  <c:v>0.76707000000000003</c:v>
                </c:pt>
                <c:pt idx="566">
                  <c:v>0.76710900000000004</c:v>
                </c:pt>
                <c:pt idx="567">
                  <c:v>0.76714800000000005</c:v>
                </c:pt>
                <c:pt idx="568">
                  <c:v>0.76718699999999995</c:v>
                </c:pt>
                <c:pt idx="569">
                  <c:v>0.76722699999999999</c:v>
                </c:pt>
                <c:pt idx="570">
                  <c:v>0.767266</c:v>
                </c:pt>
                <c:pt idx="571">
                  <c:v>0.76730500000000001</c:v>
                </c:pt>
                <c:pt idx="572">
                  <c:v>0.76734400000000003</c:v>
                </c:pt>
                <c:pt idx="573">
                  <c:v>0.76738300000000004</c:v>
                </c:pt>
                <c:pt idx="574">
                  <c:v>0.76742200000000005</c:v>
                </c:pt>
                <c:pt idx="575">
                  <c:v>0.76746099999999995</c:v>
                </c:pt>
                <c:pt idx="576">
                  <c:v>0.76749999999999996</c:v>
                </c:pt>
                <c:pt idx="577">
                  <c:v>0.76753899999999997</c:v>
                </c:pt>
                <c:pt idx="578">
                  <c:v>0.76757799999999998</c:v>
                </c:pt>
                <c:pt idx="579">
                  <c:v>0.76761699999999999</c:v>
                </c:pt>
                <c:pt idx="580">
                  <c:v>0.76765600000000001</c:v>
                </c:pt>
                <c:pt idx="581">
                  <c:v>0.76769500000000002</c:v>
                </c:pt>
                <c:pt idx="582">
                  <c:v>0.76773400000000003</c:v>
                </c:pt>
                <c:pt idx="583">
                  <c:v>0.76777300000000004</c:v>
                </c:pt>
                <c:pt idx="584">
                  <c:v>0.76781200000000005</c:v>
                </c:pt>
                <c:pt idx="585">
                  <c:v>0.76785199999999998</c:v>
                </c:pt>
                <c:pt idx="586">
                  <c:v>0.76789099999999999</c:v>
                </c:pt>
                <c:pt idx="587">
                  <c:v>0.76793</c:v>
                </c:pt>
                <c:pt idx="588">
                  <c:v>0.76796900000000001</c:v>
                </c:pt>
                <c:pt idx="589">
                  <c:v>0.76800800000000002</c:v>
                </c:pt>
                <c:pt idx="590">
                  <c:v>0.76804700000000004</c:v>
                </c:pt>
                <c:pt idx="591">
                  <c:v>0.76808600000000005</c:v>
                </c:pt>
                <c:pt idx="592">
                  <c:v>0.76812499999999995</c:v>
                </c:pt>
                <c:pt idx="593">
                  <c:v>0.76816399999999996</c:v>
                </c:pt>
                <c:pt idx="594">
                  <c:v>0.76820299999999997</c:v>
                </c:pt>
                <c:pt idx="595">
                  <c:v>0.76824199999999998</c:v>
                </c:pt>
                <c:pt idx="596">
                  <c:v>0.76828099999999999</c:v>
                </c:pt>
                <c:pt idx="597">
                  <c:v>0.76832</c:v>
                </c:pt>
                <c:pt idx="598">
                  <c:v>0.76835900000000001</c:v>
                </c:pt>
                <c:pt idx="599">
                  <c:v>0.76839800000000003</c:v>
                </c:pt>
                <c:pt idx="600">
                  <c:v>0.76843700000000004</c:v>
                </c:pt>
                <c:pt idx="601">
                  <c:v>0.76847699999999997</c:v>
                </c:pt>
                <c:pt idx="602">
                  <c:v>0.76851599999999998</c:v>
                </c:pt>
                <c:pt idx="603">
                  <c:v>0.76855499999999999</c:v>
                </c:pt>
                <c:pt idx="604">
                  <c:v>0.768594</c:v>
                </c:pt>
                <c:pt idx="605">
                  <c:v>0.76863300000000001</c:v>
                </c:pt>
                <c:pt idx="606">
                  <c:v>0.76867200000000002</c:v>
                </c:pt>
                <c:pt idx="607">
                  <c:v>0.76871100000000003</c:v>
                </c:pt>
                <c:pt idx="608">
                  <c:v>0.76875000000000004</c:v>
                </c:pt>
                <c:pt idx="609">
                  <c:v>0.76878899999999994</c:v>
                </c:pt>
                <c:pt idx="610">
                  <c:v>0.76882799999999996</c:v>
                </c:pt>
                <c:pt idx="611">
                  <c:v>0.76886699999999997</c:v>
                </c:pt>
                <c:pt idx="612">
                  <c:v>0.76890599999999998</c:v>
                </c:pt>
                <c:pt idx="613">
                  <c:v>0.76894499999999999</c:v>
                </c:pt>
                <c:pt idx="614">
                  <c:v>0.768984</c:v>
                </c:pt>
                <c:pt idx="615">
                  <c:v>0.76902300000000001</c:v>
                </c:pt>
                <c:pt idx="616">
                  <c:v>0.76906200000000002</c:v>
                </c:pt>
                <c:pt idx="617">
                  <c:v>0.76910199999999995</c:v>
                </c:pt>
                <c:pt idx="618">
                  <c:v>0.76914099999999996</c:v>
                </c:pt>
                <c:pt idx="619">
                  <c:v>0.76917999999999997</c:v>
                </c:pt>
                <c:pt idx="620">
                  <c:v>0.76921899999999999</c:v>
                </c:pt>
                <c:pt idx="621">
                  <c:v>0.769258</c:v>
                </c:pt>
                <c:pt idx="622">
                  <c:v>0.76929700000000001</c:v>
                </c:pt>
                <c:pt idx="623">
                  <c:v>0.76933600000000002</c:v>
                </c:pt>
                <c:pt idx="624">
                  <c:v>0.76937500000000003</c:v>
                </c:pt>
                <c:pt idx="625">
                  <c:v>0.76941400000000004</c:v>
                </c:pt>
                <c:pt idx="626">
                  <c:v>0.76945300000000005</c:v>
                </c:pt>
                <c:pt idx="627">
                  <c:v>0.76949199999999995</c:v>
                </c:pt>
                <c:pt idx="628">
                  <c:v>0.76953099999999997</c:v>
                </c:pt>
                <c:pt idx="629">
                  <c:v>0.76956999999999998</c:v>
                </c:pt>
                <c:pt idx="630">
                  <c:v>0.76960899999999999</c:v>
                </c:pt>
                <c:pt idx="631">
                  <c:v>0.769648</c:v>
                </c:pt>
                <c:pt idx="632">
                  <c:v>0.76968700000000001</c:v>
                </c:pt>
                <c:pt idx="633">
                  <c:v>0.76972700000000005</c:v>
                </c:pt>
                <c:pt idx="634">
                  <c:v>0.76976599999999995</c:v>
                </c:pt>
                <c:pt idx="635">
                  <c:v>0.76980499999999996</c:v>
                </c:pt>
                <c:pt idx="636">
                  <c:v>0.76984399999999997</c:v>
                </c:pt>
                <c:pt idx="637">
                  <c:v>0.76988299999999998</c:v>
                </c:pt>
                <c:pt idx="638">
                  <c:v>0.769922</c:v>
                </c:pt>
                <c:pt idx="639">
                  <c:v>0.76996100000000001</c:v>
                </c:pt>
                <c:pt idx="640">
                  <c:v>0.77</c:v>
                </c:pt>
                <c:pt idx="641">
                  <c:v>0.77003900000000003</c:v>
                </c:pt>
                <c:pt idx="642">
                  <c:v>0.77007800000000004</c:v>
                </c:pt>
                <c:pt idx="643">
                  <c:v>0.77011700000000005</c:v>
                </c:pt>
                <c:pt idx="644">
                  <c:v>0.77015599999999995</c:v>
                </c:pt>
                <c:pt idx="645">
                  <c:v>0.77019499999999996</c:v>
                </c:pt>
                <c:pt idx="646">
                  <c:v>0.77023399999999997</c:v>
                </c:pt>
                <c:pt idx="647">
                  <c:v>0.77027299999999999</c:v>
                </c:pt>
                <c:pt idx="648">
                  <c:v>0.770312</c:v>
                </c:pt>
                <c:pt idx="649">
                  <c:v>0.77035200000000004</c:v>
                </c:pt>
                <c:pt idx="650">
                  <c:v>0.77039100000000005</c:v>
                </c:pt>
                <c:pt idx="651">
                  <c:v>0.77042999999999995</c:v>
                </c:pt>
                <c:pt idx="652">
                  <c:v>0.77046899999999996</c:v>
                </c:pt>
                <c:pt idx="653">
                  <c:v>0.77050799999999997</c:v>
                </c:pt>
                <c:pt idx="654">
                  <c:v>0.77054699999999998</c:v>
                </c:pt>
                <c:pt idx="655">
                  <c:v>0.77058599999999999</c:v>
                </c:pt>
                <c:pt idx="656">
                  <c:v>0.770625</c:v>
                </c:pt>
                <c:pt idx="657">
                  <c:v>0.77066400000000002</c:v>
                </c:pt>
                <c:pt idx="658">
                  <c:v>0.77070300000000003</c:v>
                </c:pt>
                <c:pt idx="659">
                  <c:v>0.77074200000000004</c:v>
                </c:pt>
                <c:pt idx="660">
                  <c:v>0.77078100000000005</c:v>
                </c:pt>
                <c:pt idx="661">
                  <c:v>0.77081999999999995</c:v>
                </c:pt>
                <c:pt idx="662">
                  <c:v>0.77085899999999996</c:v>
                </c:pt>
                <c:pt idx="663">
                  <c:v>0.77089799999999997</c:v>
                </c:pt>
                <c:pt idx="664">
                  <c:v>0.77093699999999998</c:v>
                </c:pt>
                <c:pt idx="665">
                  <c:v>0.77097700000000002</c:v>
                </c:pt>
                <c:pt idx="666">
                  <c:v>0.77101600000000003</c:v>
                </c:pt>
                <c:pt idx="667">
                  <c:v>0.77105500000000005</c:v>
                </c:pt>
                <c:pt idx="668">
                  <c:v>0.77109399999999995</c:v>
                </c:pt>
                <c:pt idx="669">
                  <c:v>0.77113299999999996</c:v>
                </c:pt>
                <c:pt idx="670">
                  <c:v>0.77117199999999997</c:v>
                </c:pt>
                <c:pt idx="671">
                  <c:v>0.77121099999999998</c:v>
                </c:pt>
                <c:pt idx="672">
                  <c:v>0.77124999999999999</c:v>
                </c:pt>
                <c:pt idx="673">
                  <c:v>0.771289</c:v>
                </c:pt>
                <c:pt idx="674">
                  <c:v>0.77132800000000001</c:v>
                </c:pt>
                <c:pt idx="675">
                  <c:v>0.77136700000000002</c:v>
                </c:pt>
                <c:pt idx="676">
                  <c:v>0.77140600000000004</c:v>
                </c:pt>
                <c:pt idx="677">
                  <c:v>0.77144500000000005</c:v>
                </c:pt>
                <c:pt idx="678">
                  <c:v>0.77148399999999995</c:v>
                </c:pt>
                <c:pt idx="679">
                  <c:v>0.77152299999999996</c:v>
                </c:pt>
                <c:pt idx="680">
                  <c:v>0.77156199999999997</c:v>
                </c:pt>
                <c:pt idx="681">
                  <c:v>0.77160200000000001</c:v>
                </c:pt>
                <c:pt idx="682">
                  <c:v>0.77164100000000002</c:v>
                </c:pt>
                <c:pt idx="683">
                  <c:v>0.77168000000000003</c:v>
                </c:pt>
                <c:pt idx="684">
                  <c:v>0.77171900000000004</c:v>
                </c:pt>
                <c:pt idx="685">
                  <c:v>0.77175800000000006</c:v>
                </c:pt>
                <c:pt idx="686">
                  <c:v>0.77179699999999996</c:v>
                </c:pt>
                <c:pt idx="687">
                  <c:v>0.77183599999999997</c:v>
                </c:pt>
                <c:pt idx="688">
                  <c:v>0.77187499999999998</c:v>
                </c:pt>
                <c:pt idx="689">
                  <c:v>0.77191399999999999</c:v>
                </c:pt>
                <c:pt idx="690">
                  <c:v>0.771953</c:v>
                </c:pt>
                <c:pt idx="691">
                  <c:v>0.77199200000000001</c:v>
                </c:pt>
                <c:pt idx="692">
                  <c:v>0.77203100000000002</c:v>
                </c:pt>
                <c:pt idx="693">
                  <c:v>0.77207000000000003</c:v>
                </c:pt>
                <c:pt idx="694">
                  <c:v>0.77210900000000005</c:v>
                </c:pt>
                <c:pt idx="695">
                  <c:v>0.77214799999999995</c:v>
                </c:pt>
                <c:pt idx="696">
                  <c:v>0.77218699999999996</c:v>
                </c:pt>
                <c:pt idx="697">
                  <c:v>0.772227</c:v>
                </c:pt>
                <c:pt idx="698">
                  <c:v>0.77226600000000001</c:v>
                </c:pt>
                <c:pt idx="699">
                  <c:v>0.77230500000000002</c:v>
                </c:pt>
                <c:pt idx="700">
                  <c:v>0.77234400000000003</c:v>
                </c:pt>
                <c:pt idx="701">
                  <c:v>0.77238300000000004</c:v>
                </c:pt>
                <c:pt idx="702">
                  <c:v>0.77242200000000005</c:v>
                </c:pt>
                <c:pt idx="703">
                  <c:v>0.77246099999999995</c:v>
                </c:pt>
                <c:pt idx="704">
                  <c:v>0.77249999999999996</c:v>
                </c:pt>
                <c:pt idx="705">
                  <c:v>0.77253899999999998</c:v>
                </c:pt>
                <c:pt idx="706">
                  <c:v>0.77257799999999999</c:v>
                </c:pt>
                <c:pt idx="707">
                  <c:v>0.772617</c:v>
                </c:pt>
                <c:pt idx="708">
                  <c:v>0.77265600000000001</c:v>
                </c:pt>
                <c:pt idx="709">
                  <c:v>0.77269500000000002</c:v>
                </c:pt>
                <c:pt idx="710">
                  <c:v>0.77273400000000003</c:v>
                </c:pt>
                <c:pt idx="711">
                  <c:v>0.77277300000000004</c:v>
                </c:pt>
                <c:pt idx="712">
                  <c:v>0.77281200000000005</c:v>
                </c:pt>
                <c:pt idx="713">
                  <c:v>0.77285199999999998</c:v>
                </c:pt>
                <c:pt idx="714">
                  <c:v>0.77289099999999999</c:v>
                </c:pt>
                <c:pt idx="715">
                  <c:v>0.77293000000000001</c:v>
                </c:pt>
                <c:pt idx="716">
                  <c:v>0.77296900000000002</c:v>
                </c:pt>
                <c:pt idx="717">
                  <c:v>0.77300800000000003</c:v>
                </c:pt>
                <c:pt idx="718">
                  <c:v>0.77304700000000004</c:v>
                </c:pt>
                <c:pt idx="719">
                  <c:v>0.77308600000000005</c:v>
                </c:pt>
                <c:pt idx="720">
                  <c:v>0.77312499999999995</c:v>
                </c:pt>
                <c:pt idx="721">
                  <c:v>0.77316399999999996</c:v>
                </c:pt>
                <c:pt idx="722">
                  <c:v>0.77320299999999997</c:v>
                </c:pt>
                <c:pt idx="723">
                  <c:v>0.77324199999999998</c:v>
                </c:pt>
                <c:pt idx="724">
                  <c:v>0.773281</c:v>
                </c:pt>
                <c:pt idx="725">
                  <c:v>0.77332000000000001</c:v>
                </c:pt>
                <c:pt idx="726">
                  <c:v>0.77335900000000002</c:v>
                </c:pt>
                <c:pt idx="727">
                  <c:v>0.77339800000000003</c:v>
                </c:pt>
                <c:pt idx="728">
                  <c:v>0.77343700000000004</c:v>
                </c:pt>
                <c:pt idx="729">
                  <c:v>0.77347699999999997</c:v>
                </c:pt>
                <c:pt idx="730">
                  <c:v>0.77351599999999998</c:v>
                </c:pt>
                <c:pt idx="731">
                  <c:v>0.77355499999999999</c:v>
                </c:pt>
                <c:pt idx="732">
                  <c:v>0.773594</c:v>
                </c:pt>
                <c:pt idx="733">
                  <c:v>0.77363300000000002</c:v>
                </c:pt>
                <c:pt idx="734">
                  <c:v>0.77367200000000003</c:v>
                </c:pt>
                <c:pt idx="735">
                  <c:v>0.77371100000000004</c:v>
                </c:pt>
                <c:pt idx="736">
                  <c:v>0.77375000000000005</c:v>
                </c:pt>
                <c:pt idx="737">
                  <c:v>0.77378899999999995</c:v>
                </c:pt>
                <c:pt idx="738">
                  <c:v>0.77382799999999996</c:v>
                </c:pt>
                <c:pt idx="739">
                  <c:v>0.77386699999999997</c:v>
                </c:pt>
                <c:pt idx="740">
                  <c:v>0.77390599999999998</c:v>
                </c:pt>
                <c:pt idx="741">
                  <c:v>0.77394499999999999</c:v>
                </c:pt>
                <c:pt idx="742">
                  <c:v>0.77398400000000001</c:v>
                </c:pt>
                <c:pt idx="743">
                  <c:v>0.77402300000000002</c:v>
                </c:pt>
                <c:pt idx="744">
                  <c:v>0.77406200000000003</c:v>
                </c:pt>
                <c:pt idx="745">
                  <c:v>0.77410199999999996</c:v>
                </c:pt>
                <c:pt idx="746">
                  <c:v>0.77414099999999997</c:v>
                </c:pt>
                <c:pt idx="747">
                  <c:v>0.77417999999999998</c:v>
                </c:pt>
                <c:pt idx="748">
                  <c:v>0.77421899999999999</c:v>
                </c:pt>
                <c:pt idx="749">
                  <c:v>0.774258</c:v>
                </c:pt>
                <c:pt idx="750">
                  <c:v>0.77429700000000001</c:v>
                </c:pt>
                <c:pt idx="751">
                  <c:v>0.77433600000000002</c:v>
                </c:pt>
                <c:pt idx="752">
                  <c:v>0.77437500000000004</c:v>
                </c:pt>
                <c:pt idx="753">
                  <c:v>0.77441400000000005</c:v>
                </c:pt>
                <c:pt idx="754">
                  <c:v>0.77445299999999995</c:v>
                </c:pt>
                <c:pt idx="755">
                  <c:v>0.77449199999999996</c:v>
                </c:pt>
                <c:pt idx="756">
                  <c:v>0.77453099999999997</c:v>
                </c:pt>
                <c:pt idx="757">
                  <c:v>0.77456999999999998</c:v>
                </c:pt>
                <c:pt idx="758">
                  <c:v>0.77460899999999999</c:v>
                </c:pt>
                <c:pt idx="759">
                  <c:v>0.774648</c:v>
                </c:pt>
                <c:pt idx="760">
                  <c:v>0.77468700000000001</c:v>
                </c:pt>
                <c:pt idx="761">
                  <c:v>0.77472700000000005</c:v>
                </c:pt>
                <c:pt idx="762">
                  <c:v>0.77476599999999995</c:v>
                </c:pt>
                <c:pt idx="763">
                  <c:v>0.77480499999999997</c:v>
                </c:pt>
                <c:pt idx="764">
                  <c:v>0.77484399999999998</c:v>
                </c:pt>
                <c:pt idx="765">
                  <c:v>0.77488299999999999</c:v>
                </c:pt>
                <c:pt idx="766">
                  <c:v>0.774922</c:v>
                </c:pt>
                <c:pt idx="767">
                  <c:v>0.77496100000000001</c:v>
                </c:pt>
                <c:pt idx="768">
                  <c:v>0.77500000000000002</c:v>
                </c:pt>
                <c:pt idx="769">
                  <c:v>0.77503900000000003</c:v>
                </c:pt>
                <c:pt idx="770">
                  <c:v>0.77507800000000004</c:v>
                </c:pt>
                <c:pt idx="771">
                  <c:v>0.77511699999999994</c:v>
                </c:pt>
                <c:pt idx="772">
                  <c:v>0.77515599999999996</c:v>
                </c:pt>
                <c:pt idx="773">
                  <c:v>0.77519499999999997</c:v>
                </c:pt>
                <c:pt idx="774">
                  <c:v>0.77523399999999998</c:v>
                </c:pt>
                <c:pt idx="775">
                  <c:v>0.77527299999999999</c:v>
                </c:pt>
                <c:pt idx="776">
                  <c:v>0.775312</c:v>
                </c:pt>
                <c:pt idx="777">
                  <c:v>0.77535200000000004</c:v>
                </c:pt>
                <c:pt idx="778">
                  <c:v>0.77539100000000005</c:v>
                </c:pt>
                <c:pt idx="779">
                  <c:v>0.77542999999999995</c:v>
                </c:pt>
                <c:pt idx="780">
                  <c:v>0.77546899999999996</c:v>
                </c:pt>
                <c:pt idx="781">
                  <c:v>0.77550799999999998</c:v>
                </c:pt>
                <c:pt idx="782">
                  <c:v>0.77554699999999999</c:v>
                </c:pt>
                <c:pt idx="783">
                  <c:v>0.775586</c:v>
                </c:pt>
                <c:pt idx="784">
                  <c:v>0.77562500000000001</c:v>
                </c:pt>
                <c:pt idx="785">
                  <c:v>0.77566400000000002</c:v>
                </c:pt>
                <c:pt idx="786">
                  <c:v>0.77570300000000003</c:v>
                </c:pt>
                <c:pt idx="787">
                  <c:v>0.77574200000000004</c:v>
                </c:pt>
                <c:pt idx="788">
                  <c:v>0.77578100000000005</c:v>
                </c:pt>
                <c:pt idx="789">
                  <c:v>0.77581999999999995</c:v>
                </c:pt>
                <c:pt idx="790">
                  <c:v>0.77585899999999997</c:v>
                </c:pt>
                <c:pt idx="791">
                  <c:v>0.77589799999999998</c:v>
                </c:pt>
                <c:pt idx="792">
                  <c:v>0.77593699999999999</c:v>
                </c:pt>
                <c:pt idx="793">
                  <c:v>0.77597700000000003</c:v>
                </c:pt>
                <c:pt idx="794">
                  <c:v>0.77601600000000004</c:v>
                </c:pt>
                <c:pt idx="795">
                  <c:v>0.77605500000000005</c:v>
                </c:pt>
                <c:pt idx="796">
                  <c:v>0.77609399999999995</c:v>
                </c:pt>
                <c:pt idx="797">
                  <c:v>0.77613299999999996</c:v>
                </c:pt>
                <c:pt idx="798">
                  <c:v>0.77617199999999997</c:v>
                </c:pt>
                <c:pt idx="799">
                  <c:v>0.77621099999999998</c:v>
                </c:pt>
                <c:pt idx="800">
                  <c:v>0.77625</c:v>
                </c:pt>
                <c:pt idx="801">
                  <c:v>0.77628900000000001</c:v>
                </c:pt>
                <c:pt idx="802">
                  <c:v>0.77632800000000002</c:v>
                </c:pt>
                <c:pt idx="803">
                  <c:v>0.77636700000000003</c:v>
                </c:pt>
                <c:pt idx="804">
                  <c:v>0.77640600000000004</c:v>
                </c:pt>
                <c:pt idx="805">
                  <c:v>0.77644500000000005</c:v>
                </c:pt>
                <c:pt idx="806">
                  <c:v>0.77648399999999995</c:v>
                </c:pt>
                <c:pt idx="807">
                  <c:v>0.77652299999999996</c:v>
                </c:pt>
                <c:pt idx="808">
                  <c:v>0.77656199999999997</c:v>
                </c:pt>
                <c:pt idx="809">
                  <c:v>0.77660200000000001</c:v>
                </c:pt>
                <c:pt idx="810">
                  <c:v>0.77664100000000003</c:v>
                </c:pt>
                <c:pt idx="811">
                  <c:v>0.77668000000000004</c:v>
                </c:pt>
                <c:pt idx="812">
                  <c:v>0.77671900000000005</c:v>
                </c:pt>
                <c:pt idx="813">
                  <c:v>0.77675799999999995</c:v>
                </c:pt>
                <c:pt idx="814">
                  <c:v>0.77679699999999996</c:v>
                </c:pt>
                <c:pt idx="815">
                  <c:v>0.77683599999999997</c:v>
                </c:pt>
                <c:pt idx="816">
                  <c:v>0.77687499999999998</c:v>
                </c:pt>
                <c:pt idx="817">
                  <c:v>0.77691399999999999</c:v>
                </c:pt>
                <c:pt idx="818">
                  <c:v>0.776953</c:v>
                </c:pt>
                <c:pt idx="819">
                  <c:v>0.77699200000000002</c:v>
                </c:pt>
                <c:pt idx="820">
                  <c:v>0.77703100000000003</c:v>
                </c:pt>
                <c:pt idx="821">
                  <c:v>0.77707000000000004</c:v>
                </c:pt>
                <c:pt idx="822">
                  <c:v>0.77710900000000005</c:v>
                </c:pt>
                <c:pt idx="823">
                  <c:v>0.77714799999999995</c:v>
                </c:pt>
                <c:pt idx="824">
                  <c:v>0.77718699999999996</c:v>
                </c:pt>
                <c:pt idx="825">
                  <c:v>0.777227</c:v>
                </c:pt>
                <c:pt idx="826">
                  <c:v>0.77726600000000001</c:v>
                </c:pt>
                <c:pt idx="827">
                  <c:v>0.77730500000000002</c:v>
                </c:pt>
                <c:pt idx="828">
                  <c:v>0.77734400000000003</c:v>
                </c:pt>
                <c:pt idx="829">
                  <c:v>0.77738300000000005</c:v>
                </c:pt>
                <c:pt idx="830">
                  <c:v>0.77742199999999995</c:v>
                </c:pt>
                <c:pt idx="831">
                  <c:v>0.77746099999999996</c:v>
                </c:pt>
                <c:pt idx="832">
                  <c:v>0.77749999999999997</c:v>
                </c:pt>
                <c:pt idx="833">
                  <c:v>0.77753899999999998</c:v>
                </c:pt>
                <c:pt idx="834">
                  <c:v>0.77757799999999999</c:v>
                </c:pt>
                <c:pt idx="835">
                  <c:v>0.777617</c:v>
                </c:pt>
                <c:pt idx="836">
                  <c:v>0.77765600000000001</c:v>
                </c:pt>
                <c:pt idx="837">
                  <c:v>0.77769500000000003</c:v>
                </c:pt>
                <c:pt idx="838">
                  <c:v>0.77773400000000004</c:v>
                </c:pt>
                <c:pt idx="839">
                  <c:v>0.77777300000000005</c:v>
                </c:pt>
                <c:pt idx="840">
                  <c:v>0.77781199999999995</c:v>
                </c:pt>
                <c:pt idx="841">
                  <c:v>0.77785199999999999</c:v>
                </c:pt>
                <c:pt idx="842">
                  <c:v>0.777891</c:v>
                </c:pt>
                <c:pt idx="843">
                  <c:v>0.77793000000000001</c:v>
                </c:pt>
                <c:pt idx="844">
                  <c:v>0.77796900000000002</c:v>
                </c:pt>
                <c:pt idx="845">
                  <c:v>0.77800800000000003</c:v>
                </c:pt>
                <c:pt idx="846">
                  <c:v>0.77804700000000004</c:v>
                </c:pt>
                <c:pt idx="847">
                  <c:v>0.77808600000000006</c:v>
                </c:pt>
                <c:pt idx="848">
                  <c:v>0.77812499999999996</c:v>
                </c:pt>
                <c:pt idx="849">
                  <c:v>0.77816399999999997</c:v>
                </c:pt>
                <c:pt idx="850">
                  <c:v>0.77820299999999998</c:v>
                </c:pt>
                <c:pt idx="851">
                  <c:v>0.77824199999999999</c:v>
                </c:pt>
                <c:pt idx="852">
                  <c:v>0.778281</c:v>
                </c:pt>
                <c:pt idx="853">
                  <c:v>0.77832000000000001</c:v>
                </c:pt>
                <c:pt idx="854">
                  <c:v>0.77835900000000002</c:v>
                </c:pt>
                <c:pt idx="855">
                  <c:v>0.77839800000000003</c:v>
                </c:pt>
                <c:pt idx="856">
                  <c:v>0.77843700000000005</c:v>
                </c:pt>
                <c:pt idx="857">
                  <c:v>0.77847699999999997</c:v>
                </c:pt>
                <c:pt idx="858">
                  <c:v>0.77851599999999999</c:v>
                </c:pt>
                <c:pt idx="859">
                  <c:v>0.778555</c:v>
                </c:pt>
                <c:pt idx="860">
                  <c:v>0.77859400000000001</c:v>
                </c:pt>
                <c:pt idx="861">
                  <c:v>0.77863300000000002</c:v>
                </c:pt>
                <c:pt idx="862">
                  <c:v>0.77867200000000003</c:v>
                </c:pt>
                <c:pt idx="863">
                  <c:v>0.77871100000000004</c:v>
                </c:pt>
                <c:pt idx="864">
                  <c:v>0.77875000000000005</c:v>
                </c:pt>
                <c:pt idx="865">
                  <c:v>0.77878899999999995</c:v>
                </c:pt>
                <c:pt idx="866">
                  <c:v>0.77882799999999996</c:v>
                </c:pt>
                <c:pt idx="867">
                  <c:v>0.77886699999999998</c:v>
                </c:pt>
                <c:pt idx="868">
                  <c:v>0.77890599999999999</c:v>
                </c:pt>
                <c:pt idx="869">
                  <c:v>0.778945</c:v>
                </c:pt>
                <c:pt idx="870">
                  <c:v>0.77898400000000001</c:v>
                </c:pt>
                <c:pt idx="871">
                  <c:v>0.77902300000000002</c:v>
                </c:pt>
                <c:pt idx="872">
                  <c:v>0.77906200000000003</c:v>
                </c:pt>
                <c:pt idx="873">
                  <c:v>0.77910199999999996</c:v>
                </c:pt>
                <c:pt idx="874">
                  <c:v>0.77914099999999997</c:v>
                </c:pt>
                <c:pt idx="875">
                  <c:v>0.77917999999999998</c:v>
                </c:pt>
                <c:pt idx="876">
                  <c:v>0.77921899999999999</c:v>
                </c:pt>
                <c:pt idx="877">
                  <c:v>0.77925800000000001</c:v>
                </c:pt>
                <c:pt idx="878">
                  <c:v>0.77929700000000002</c:v>
                </c:pt>
                <c:pt idx="879">
                  <c:v>0.77933600000000003</c:v>
                </c:pt>
                <c:pt idx="880">
                  <c:v>0.77937500000000004</c:v>
                </c:pt>
                <c:pt idx="881">
                  <c:v>0.77941400000000005</c:v>
                </c:pt>
                <c:pt idx="882">
                  <c:v>0.77945299999999995</c:v>
                </c:pt>
                <c:pt idx="883">
                  <c:v>0.77949199999999996</c:v>
                </c:pt>
                <c:pt idx="884">
                  <c:v>0.77953099999999997</c:v>
                </c:pt>
                <c:pt idx="885">
                  <c:v>0.77956999999999999</c:v>
                </c:pt>
                <c:pt idx="886">
                  <c:v>0.779609</c:v>
                </c:pt>
                <c:pt idx="887">
                  <c:v>0.77964800000000001</c:v>
                </c:pt>
                <c:pt idx="888">
                  <c:v>0.77968700000000002</c:v>
                </c:pt>
                <c:pt idx="889">
                  <c:v>0.77972699999999995</c:v>
                </c:pt>
                <c:pt idx="890">
                  <c:v>0.77976599999999996</c:v>
                </c:pt>
                <c:pt idx="891">
                  <c:v>0.77980499999999997</c:v>
                </c:pt>
                <c:pt idx="892">
                  <c:v>0.77984399999999998</c:v>
                </c:pt>
                <c:pt idx="893">
                  <c:v>0.77988299999999999</c:v>
                </c:pt>
                <c:pt idx="894">
                  <c:v>0.779922</c:v>
                </c:pt>
                <c:pt idx="895">
                  <c:v>0.77996100000000002</c:v>
                </c:pt>
                <c:pt idx="896">
                  <c:v>0.78</c:v>
                </c:pt>
                <c:pt idx="897">
                  <c:v>0.78003900000000004</c:v>
                </c:pt>
                <c:pt idx="898">
                  <c:v>0.78007800000000005</c:v>
                </c:pt>
                <c:pt idx="899">
                  <c:v>0.78011699999999995</c:v>
                </c:pt>
                <c:pt idx="900">
                  <c:v>0.78015599999999996</c:v>
                </c:pt>
                <c:pt idx="901">
                  <c:v>0.78019499999999997</c:v>
                </c:pt>
                <c:pt idx="902">
                  <c:v>0.78023399999999998</c:v>
                </c:pt>
                <c:pt idx="903">
                  <c:v>0.78027299999999999</c:v>
                </c:pt>
                <c:pt idx="904">
                  <c:v>0.78031200000000001</c:v>
                </c:pt>
                <c:pt idx="905">
                  <c:v>0.78035200000000005</c:v>
                </c:pt>
                <c:pt idx="906">
                  <c:v>0.78039099999999995</c:v>
                </c:pt>
                <c:pt idx="907">
                  <c:v>0.78042999999999996</c:v>
                </c:pt>
                <c:pt idx="908">
                  <c:v>0.78046899999999997</c:v>
                </c:pt>
                <c:pt idx="909">
                  <c:v>0.78050799999999998</c:v>
                </c:pt>
                <c:pt idx="910">
                  <c:v>0.78054699999999999</c:v>
                </c:pt>
                <c:pt idx="911">
                  <c:v>0.780586</c:v>
                </c:pt>
                <c:pt idx="912">
                  <c:v>0.78062500000000001</c:v>
                </c:pt>
                <c:pt idx="913">
                  <c:v>0.78066400000000002</c:v>
                </c:pt>
                <c:pt idx="914">
                  <c:v>0.78070300000000004</c:v>
                </c:pt>
                <c:pt idx="915">
                  <c:v>0.78074200000000005</c:v>
                </c:pt>
                <c:pt idx="916">
                  <c:v>0.78078099999999995</c:v>
                </c:pt>
                <c:pt idx="917">
                  <c:v>0.78081999999999996</c:v>
                </c:pt>
                <c:pt idx="918">
                  <c:v>0.78085899999999997</c:v>
                </c:pt>
                <c:pt idx="919">
                  <c:v>0.78089799999999998</c:v>
                </c:pt>
                <c:pt idx="920">
                  <c:v>0.78093699999999999</c:v>
                </c:pt>
                <c:pt idx="921">
                  <c:v>0.78097700000000003</c:v>
                </c:pt>
                <c:pt idx="922">
                  <c:v>0.78101600000000004</c:v>
                </c:pt>
                <c:pt idx="923">
                  <c:v>0.78105500000000005</c:v>
                </c:pt>
                <c:pt idx="924">
                  <c:v>0.78109399999999996</c:v>
                </c:pt>
                <c:pt idx="925">
                  <c:v>0.78113299999999997</c:v>
                </c:pt>
                <c:pt idx="926">
                  <c:v>0.78117199999999998</c:v>
                </c:pt>
                <c:pt idx="927">
                  <c:v>0.78121099999999999</c:v>
                </c:pt>
                <c:pt idx="928">
                  <c:v>0.78125</c:v>
                </c:pt>
                <c:pt idx="929">
                  <c:v>0.78128900000000001</c:v>
                </c:pt>
                <c:pt idx="930">
                  <c:v>0.78132800000000002</c:v>
                </c:pt>
                <c:pt idx="931">
                  <c:v>0.78136700000000003</c:v>
                </c:pt>
                <c:pt idx="932">
                  <c:v>0.78140600000000004</c:v>
                </c:pt>
                <c:pt idx="933">
                  <c:v>0.78144499999999995</c:v>
                </c:pt>
                <c:pt idx="934">
                  <c:v>0.78148399999999996</c:v>
                </c:pt>
                <c:pt idx="935">
                  <c:v>0.78152299999999997</c:v>
                </c:pt>
                <c:pt idx="936">
                  <c:v>0.78156199999999998</c:v>
                </c:pt>
                <c:pt idx="937">
                  <c:v>0.78160200000000002</c:v>
                </c:pt>
                <c:pt idx="938">
                  <c:v>0.78164100000000003</c:v>
                </c:pt>
                <c:pt idx="939">
                  <c:v>0.78168000000000004</c:v>
                </c:pt>
                <c:pt idx="940">
                  <c:v>0.78171900000000005</c:v>
                </c:pt>
                <c:pt idx="941">
                  <c:v>0.78175799999999995</c:v>
                </c:pt>
                <c:pt idx="942">
                  <c:v>0.78179699999999996</c:v>
                </c:pt>
                <c:pt idx="943">
                  <c:v>0.78183599999999998</c:v>
                </c:pt>
                <c:pt idx="944">
                  <c:v>0.78187499999999999</c:v>
                </c:pt>
                <c:pt idx="945">
                  <c:v>0.781914</c:v>
                </c:pt>
                <c:pt idx="946">
                  <c:v>0.78195300000000001</c:v>
                </c:pt>
                <c:pt idx="947">
                  <c:v>0.78199200000000002</c:v>
                </c:pt>
                <c:pt idx="948">
                  <c:v>0.78203100000000003</c:v>
                </c:pt>
                <c:pt idx="949">
                  <c:v>0.78207000000000004</c:v>
                </c:pt>
                <c:pt idx="950">
                  <c:v>0.78210900000000005</c:v>
                </c:pt>
                <c:pt idx="951">
                  <c:v>0.78214799999999995</c:v>
                </c:pt>
                <c:pt idx="952">
                  <c:v>0.78218699999999997</c:v>
                </c:pt>
                <c:pt idx="953">
                  <c:v>0.78222700000000001</c:v>
                </c:pt>
                <c:pt idx="954">
                  <c:v>0.78226600000000002</c:v>
                </c:pt>
                <c:pt idx="955">
                  <c:v>0.78230500000000003</c:v>
                </c:pt>
                <c:pt idx="956">
                  <c:v>0.78234400000000004</c:v>
                </c:pt>
                <c:pt idx="957">
                  <c:v>0.78238300000000005</c:v>
                </c:pt>
                <c:pt idx="958">
                  <c:v>0.78242199999999995</c:v>
                </c:pt>
                <c:pt idx="959">
                  <c:v>0.78246099999999996</c:v>
                </c:pt>
                <c:pt idx="960">
                  <c:v>0.78249999999999997</c:v>
                </c:pt>
                <c:pt idx="961">
                  <c:v>0.78253899999999998</c:v>
                </c:pt>
                <c:pt idx="962">
                  <c:v>0.782578</c:v>
                </c:pt>
                <c:pt idx="963">
                  <c:v>0.78261700000000001</c:v>
                </c:pt>
                <c:pt idx="964">
                  <c:v>0.78265600000000002</c:v>
                </c:pt>
                <c:pt idx="965">
                  <c:v>0.78269500000000003</c:v>
                </c:pt>
                <c:pt idx="966">
                  <c:v>0.78273400000000004</c:v>
                </c:pt>
                <c:pt idx="967">
                  <c:v>0.78277300000000005</c:v>
                </c:pt>
                <c:pt idx="968">
                  <c:v>0.78281199999999995</c:v>
                </c:pt>
                <c:pt idx="969">
                  <c:v>0.78285199999999999</c:v>
                </c:pt>
                <c:pt idx="970">
                  <c:v>0.782891</c:v>
                </c:pt>
                <c:pt idx="971">
                  <c:v>0.78293000000000001</c:v>
                </c:pt>
                <c:pt idx="972">
                  <c:v>0.78296900000000003</c:v>
                </c:pt>
                <c:pt idx="973">
                  <c:v>0.78300800000000004</c:v>
                </c:pt>
                <c:pt idx="974">
                  <c:v>0.78304700000000005</c:v>
                </c:pt>
                <c:pt idx="975">
                  <c:v>0.78308599999999995</c:v>
                </c:pt>
                <c:pt idx="976">
                  <c:v>0.78312499999999996</c:v>
                </c:pt>
                <c:pt idx="977">
                  <c:v>0.78316399999999997</c:v>
                </c:pt>
                <c:pt idx="978">
                  <c:v>0.78320299999999998</c:v>
                </c:pt>
                <c:pt idx="979">
                  <c:v>0.78324199999999999</c:v>
                </c:pt>
                <c:pt idx="980">
                  <c:v>0.78328100000000001</c:v>
                </c:pt>
                <c:pt idx="981">
                  <c:v>0.78332000000000002</c:v>
                </c:pt>
                <c:pt idx="982">
                  <c:v>0.78335900000000003</c:v>
                </c:pt>
                <c:pt idx="983">
                  <c:v>0.78339800000000004</c:v>
                </c:pt>
                <c:pt idx="984">
                  <c:v>0.78343700000000005</c:v>
                </c:pt>
                <c:pt idx="985">
                  <c:v>0.78347699999999998</c:v>
                </c:pt>
                <c:pt idx="986">
                  <c:v>0.78351599999999999</c:v>
                </c:pt>
                <c:pt idx="987">
                  <c:v>0.783555</c:v>
                </c:pt>
                <c:pt idx="988">
                  <c:v>0.78359400000000001</c:v>
                </c:pt>
                <c:pt idx="989">
                  <c:v>0.78363300000000002</c:v>
                </c:pt>
                <c:pt idx="990">
                  <c:v>0.78367200000000004</c:v>
                </c:pt>
                <c:pt idx="991">
                  <c:v>0.78371100000000005</c:v>
                </c:pt>
                <c:pt idx="992">
                  <c:v>0.78374999999999995</c:v>
                </c:pt>
                <c:pt idx="993">
                  <c:v>0.78378899999999996</c:v>
                </c:pt>
                <c:pt idx="994">
                  <c:v>0.78382799999999997</c:v>
                </c:pt>
                <c:pt idx="995">
                  <c:v>0.78386699999999998</c:v>
                </c:pt>
                <c:pt idx="996">
                  <c:v>0.78390599999999999</c:v>
                </c:pt>
                <c:pt idx="997">
                  <c:v>0.783945</c:v>
                </c:pt>
                <c:pt idx="998">
                  <c:v>0.78398400000000001</c:v>
                </c:pt>
                <c:pt idx="999">
                  <c:v>0.78402300000000003</c:v>
                </c:pt>
                <c:pt idx="1000">
                  <c:v>0.78406200000000004</c:v>
                </c:pt>
                <c:pt idx="1001">
                  <c:v>0.78410199999999997</c:v>
                </c:pt>
                <c:pt idx="1002">
                  <c:v>0.78414099999999998</c:v>
                </c:pt>
                <c:pt idx="1003">
                  <c:v>0.78417999999999999</c:v>
                </c:pt>
                <c:pt idx="1004">
                  <c:v>0.784219</c:v>
                </c:pt>
                <c:pt idx="1005">
                  <c:v>0.78425800000000001</c:v>
                </c:pt>
                <c:pt idx="1006">
                  <c:v>0.78429700000000002</c:v>
                </c:pt>
                <c:pt idx="1007">
                  <c:v>0.78433600000000003</c:v>
                </c:pt>
                <c:pt idx="1008">
                  <c:v>0.78437500000000004</c:v>
                </c:pt>
                <c:pt idx="1009">
                  <c:v>0.78441399999999994</c:v>
                </c:pt>
                <c:pt idx="1010">
                  <c:v>0.78445299999999996</c:v>
                </c:pt>
                <c:pt idx="1011">
                  <c:v>0.78449199999999997</c:v>
                </c:pt>
                <c:pt idx="1012">
                  <c:v>0.78453099999999998</c:v>
                </c:pt>
                <c:pt idx="1013">
                  <c:v>0.78456999999999999</c:v>
                </c:pt>
                <c:pt idx="1014">
                  <c:v>0.784609</c:v>
                </c:pt>
                <c:pt idx="1015">
                  <c:v>0.78464800000000001</c:v>
                </c:pt>
                <c:pt idx="1016">
                  <c:v>0.78468700000000002</c:v>
                </c:pt>
                <c:pt idx="1017">
                  <c:v>0.78472699999999995</c:v>
                </c:pt>
                <c:pt idx="1018">
                  <c:v>0.78476599999999996</c:v>
                </c:pt>
                <c:pt idx="1019">
                  <c:v>0.78480499999999997</c:v>
                </c:pt>
                <c:pt idx="1020">
                  <c:v>0.78484399999999999</c:v>
                </c:pt>
                <c:pt idx="1021">
                  <c:v>0.784883</c:v>
                </c:pt>
                <c:pt idx="1022">
                  <c:v>0.78492200000000001</c:v>
                </c:pt>
                <c:pt idx="1023">
                  <c:v>0.78496100000000002</c:v>
                </c:pt>
                <c:pt idx="1024">
                  <c:v>0.78500000000000003</c:v>
                </c:pt>
                <c:pt idx="1025">
                  <c:v>0.78503900000000004</c:v>
                </c:pt>
                <c:pt idx="1026">
                  <c:v>0.78507800000000005</c:v>
                </c:pt>
                <c:pt idx="1027">
                  <c:v>0.78511699999999995</c:v>
                </c:pt>
                <c:pt idx="1028">
                  <c:v>0.78515599999999997</c:v>
                </c:pt>
                <c:pt idx="1029">
                  <c:v>0.78519499999999998</c:v>
                </c:pt>
                <c:pt idx="1030">
                  <c:v>0.78523399999999999</c:v>
                </c:pt>
                <c:pt idx="1031">
                  <c:v>0.785273</c:v>
                </c:pt>
                <c:pt idx="1032">
                  <c:v>0.78531200000000001</c:v>
                </c:pt>
                <c:pt idx="1033">
                  <c:v>0.78535200000000005</c:v>
                </c:pt>
                <c:pt idx="1034">
                  <c:v>0.78539099999999995</c:v>
                </c:pt>
                <c:pt idx="1035">
                  <c:v>0.78542999999999996</c:v>
                </c:pt>
                <c:pt idx="1036">
                  <c:v>0.78546899999999997</c:v>
                </c:pt>
                <c:pt idx="1037">
                  <c:v>0.78550799999999998</c:v>
                </c:pt>
                <c:pt idx="1038">
                  <c:v>0.785547</c:v>
                </c:pt>
                <c:pt idx="1039">
                  <c:v>0.78558600000000001</c:v>
                </c:pt>
                <c:pt idx="1040">
                  <c:v>0.78562500000000002</c:v>
                </c:pt>
                <c:pt idx="1041">
                  <c:v>0.78566400000000003</c:v>
                </c:pt>
                <c:pt idx="1042">
                  <c:v>0.78570300000000004</c:v>
                </c:pt>
                <c:pt idx="1043">
                  <c:v>0.78574200000000005</c:v>
                </c:pt>
                <c:pt idx="1044">
                  <c:v>0.78578099999999995</c:v>
                </c:pt>
                <c:pt idx="1045">
                  <c:v>0.78581999999999996</c:v>
                </c:pt>
                <c:pt idx="1046">
                  <c:v>0.78585899999999997</c:v>
                </c:pt>
                <c:pt idx="1047">
                  <c:v>0.78589799999999999</c:v>
                </c:pt>
                <c:pt idx="1048">
                  <c:v>0.785937</c:v>
                </c:pt>
                <c:pt idx="1049">
                  <c:v>0.78597700000000004</c:v>
                </c:pt>
                <c:pt idx="1050">
                  <c:v>0.78601600000000005</c:v>
                </c:pt>
                <c:pt idx="1051">
                  <c:v>0.78605499999999995</c:v>
                </c:pt>
                <c:pt idx="1052">
                  <c:v>0.78609399999999996</c:v>
                </c:pt>
                <c:pt idx="1053">
                  <c:v>0.78613299999999997</c:v>
                </c:pt>
                <c:pt idx="1054">
                  <c:v>0.78617199999999998</c:v>
                </c:pt>
                <c:pt idx="1055">
                  <c:v>0.78621099999999999</c:v>
                </c:pt>
                <c:pt idx="1056">
                  <c:v>0.78625</c:v>
                </c:pt>
                <c:pt idx="1057">
                  <c:v>0.78628900000000002</c:v>
                </c:pt>
                <c:pt idx="1058">
                  <c:v>0.78632800000000003</c:v>
                </c:pt>
                <c:pt idx="1059">
                  <c:v>0.78636700000000004</c:v>
                </c:pt>
                <c:pt idx="1060">
                  <c:v>0.78640600000000005</c:v>
                </c:pt>
                <c:pt idx="1061">
                  <c:v>0.78644499999999995</c:v>
                </c:pt>
                <c:pt idx="1062">
                  <c:v>0.78648399999999996</c:v>
                </c:pt>
                <c:pt idx="1063">
                  <c:v>0.78652299999999997</c:v>
                </c:pt>
                <c:pt idx="1064">
                  <c:v>0.78656199999999998</c:v>
                </c:pt>
                <c:pt idx="1065">
                  <c:v>0.78660200000000002</c:v>
                </c:pt>
                <c:pt idx="1066">
                  <c:v>0.78664100000000003</c:v>
                </c:pt>
                <c:pt idx="1067">
                  <c:v>0.78668000000000005</c:v>
                </c:pt>
                <c:pt idx="1068">
                  <c:v>0.78671899999999995</c:v>
                </c:pt>
                <c:pt idx="1069">
                  <c:v>0.78675799999999996</c:v>
                </c:pt>
                <c:pt idx="1070">
                  <c:v>0.78679699999999997</c:v>
                </c:pt>
                <c:pt idx="1071">
                  <c:v>0.78683599999999998</c:v>
                </c:pt>
                <c:pt idx="1072">
                  <c:v>0.78687499999999999</c:v>
                </c:pt>
                <c:pt idx="1073">
                  <c:v>0.786914</c:v>
                </c:pt>
                <c:pt idx="1074">
                  <c:v>0.78695300000000001</c:v>
                </c:pt>
                <c:pt idx="1075">
                  <c:v>0.78699200000000002</c:v>
                </c:pt>
                <c:pt idx="1076">
                  <c:v>0.78703100000000004</c:v>
                </c:pt>
                <c:pt idx="1077">
                  <c:v>0.78707000000000005</c:v>
                </c:pt>
                <c:pt idx="1078">
                  <c:v>0.78710899999999995</c:v>
                </c:pt>
                <c:pt idx="1079">
                  <c:v>0.78714799999999996</c:v>
                </c:pt>
                <c:pt idx="1080">
                  <c:v>0.78718699999999997</c:v>
                </c:pt>
                <c:pt idx="1081">
                  <c:v>0.78722700000000001</c:v>
                </c:pt>
                <c:pt idx="1082">
                  <c:v>0.78726600000000002</c:v>
                </c:pt>
                <c:pt idx="1083">
                  <c:v>0.78730500000000003</c:v>
                </c:pt>
                <c:pt idx="1084">
                  <c:v>0.78734400000000004</c:v>
                </c:pt>
                <c:pt idx="1085">
                  <c:v>0.78738300000000006</c:v>
                </c:pt>
                <c:pt idx="1086">
                  <c:v>0.78742199999999996</c:v>
                </c:pt>
                <c:pt idx="1087">
                  <c:v>0.78746099999999997</c:v>
                </c:pt>
                <c:pt idx="1088">
                  <c:v>0.78749999999999998</c:v>
                </c:pt>
                <c:pt idx="1089">
                  <c:v>0.78753899999999999</c:v>
                </c:pt>
                <c:pt idx="1090">
                  <c:v>0.787578</c:v>
                </c:pt>
                <c:pt idx="1091">
                  <c:v>0.78761700000000001</c:v>
                </c:pt>
                <c:pt idx="1092">
                  <c:v>0.78765600000000002</c:v>
                </c:pt>
                <c:pt idx="1093">
                  <c:v>0.78769500000000003</c:v>
                </c:pt>
                <c:pt idx="1094">
                  <c:v>0.78773400000000005</c:v>
                </c:pt>
                <c:pt idx="1095">
                  <c:v>0.78777299999999995</c:v>
                </c:pt>
                <c:pt idx="1096">
                  <c:v>0.78781199999999996</c:v>
                </c:pt>
                <c:pt idx="1097">
                  <c:v>0.787852</c:v>
                </c:pt>
                <c:pt idx="1098">
                  <c:v>0.78789100000000001</c:v>
                </c:pt>
                <c:pt idx="1099">
                  <c:v>0.78793000000000002</c:v>
                </c:pt>
                <c:pt idx="1100">
                  <c:v>0.78796900000000003</c:v>
                </c:pt>
                <c:pt idx="1101">
                  <c:v>0.78800800000000004</c:v>
                </c:pt>
                <c:pt idx="1102">
                  <c:v>0.78804700000000005</c:v>
                </c:pt>
                <c:pt idx="1103">
                  <c:v>0.78808599999999995</c:v>
                </c:pt>
                <c:pt idx="1104">
                  <c:v>0.78812499999999996</c:v>
                </c:pt>
                <c:pt idx="1105">
                  <c:v>0.78816399999999998</c:v>
                </c:pt>
                <c:pt idx="1106">
                  <c:v>0.78820299999999999</c:v>
                </c:pt>
                <c:pt idx="1107">
                  <c:v>0.788242</c:v>
                </c:pt>
                <c:pt idx="1108">
                  <c:v>0.78828100000000001</c:v>
                </c:pt>
                <c:pt idx="1109">
                  <c:v>0.78832000000000002</c:v>
                </c:pt>
                <c:pt idx="1110">
                  <c:v>0.78835900000000003</c:v>
                </c:pt>
                <c:pt idx="1111">
                  <c:v>0.78839800000000004</c:v>
                </c:pt>
                <c:pt idx="1112">
                  <c:v>0.78843700000000005</c:v>
                </c:pt>
                <c:pt idx="1113">
                  <c:v>0.78847699999999998</c:v>
                </c:pt>
                <c:pt idx="1114">
                  <c:v>0.78851599999999999</c:v>
                </c:pt>
                <c:pt idx="1115">
                  <c:v>0.78855500000000001</c:v>
                </c:pt>
                <c:pt idx="1116">
                  <c:v>0.78859400000000002</c:v>
                </c:pt>
                <c:pt idx="1117">
                  <c:v>0.78863300000000003</c:v>
                </c:pt>
                <c:pt idx="1118">
                  <c:v>0.78867200000000004</c:v>
                </c:pt>
                <c:pt idx="1119">
                  <c:v>0.78871100000000005</c:v>
                </c:pt>
                <c:pt idx="1120">
                  <c:v>0.78874999999999995</c:v>
                </c:pt>
                <c:pt idx="1121">
                  <c:v>0.78878899999999996</c:v>
                </c:pt>
                <c:pt idx="1122">
                  <c:v>0.78882799999999997</c:v>
                </c:pt>
                <c:pt idx="1123">
                  <c:v>0.78886699999999998</c:v>
                </c:pt>
                <c:pt idx="1124">
                  <c:v>0.788906</c:v>
                </c:pt>
                <c:pt idx="1125">
                  <c:v>0.78894500000000001</c:v>
                </c:pt>
                <c:pt idx="1126">
                  <c:v>0.78898400000000002</c:v>
                </c:pt>
                <c:pt idx="1127">
                  <c:v>0.78902300000000003</c:v>
                </c:pt>
                <c:pt idx="1128">
                  <c:v>0.78906200000000004</c:v>
                </c:pt>
                <c:pt idx="1129">
                  <c:v>0.78910199999999997</c:v>
                </c:pt>
                <c:pt idx="1130">
                  <c:v>0.78914099999999998</c:v>
                </c:pt>
                <c:pt idx="1131">
                  <c:v>0.78917999999999999</c:v>
                </c:pt>
                <c:pt idx="1132">
                  <c:v>0.789219</c:v>
                </c:pt>
                <c:pt idx="1133">
                  <c:v>0.78925800000000002</c:v>
                </c:pt>
                <c:pt idx="1134">
                  <c:v>0.78929700000000003</c:v>
                </c:pt>
                <c:pt idx="1135">
                  <c:v>0.78933600000000004</c:v>
                </c:pt>
                <c:pt idx="1136">
                  <c:v>0.78937500000000005</c:v>
                </c:pt>
                <c:pt idx="1137">
                  <c:v>0.78941399999999995</c:v>
                </c:pt>
                <c:pt idx="1138">
                  <c:v>0.78945299999999996</c:v>
                </c:pt>
                <c:pt idx="1139">
                  <c:v>0.78949199999999997</c:v>
                </c:pt>
                <c:pt idx="1140">
                  <c:v>0.78953099999999998</c:v>
                </c:pt>
                <c:pt idx="1141">
                  <c:v>0.78956999999999999</c:v>
                </c:pt>
                <c:pt idx="1142">
                  <c:v>0.78960900000000001</c:v>
                </c:pt>
                <c:pt idx="1143">
                  <c:v>0.78964800000000002</c:v>
                </c:pt>
                <c:pt idx="1144">
                  <c:v>0.78968700000000003</c:v>
                </c:pt>
                <c:pt idx="1145">
                  <c:v>0.78972699999999996</c:v>
                </c:pt>
                <c:pt idx="1146">
                  <c:v>0.78976599999999997</c:v>
                </c:pt>
                <c:pt idx="1147">
                  <c:v>0.78980499999999998</c:v>
                </c:pt>
                <c:pt idx="1148">
                  <c:v>0.78984399999999999</c:v>
                </c:pt>
                <c:pt idx="1149">
                  <c:v>0.789883</c:v>
                </c:pt>
                <c:pt idx="1150">
                  <c:v>0.78992200000000001</c:v>
                </c:pt>
                <c:pt idx="1151">
                  <c:v>0.78996100000000002</c:v>
                </c:pt>
                <c:pt idx="1152">
                  <c:v>0.79</c:v>
                </c:pt>
                <c:pt idx="1153">
                  <c:v>0.79003900000000005</c:v>
                </c:pt>
                <c:pt idx="1154">
                  <c:v>0.79007799999999995</c:v>
                </c:pt>
                <c:pt idx="1155">
                  <c:v>0.79011699999999996</c:v>
                </c:pt>
                <c:pt idx="1156">
                  <c:v>0.79015599999999997</c:v>
                </c:pt>
                <c:pt idx="1157">
                  <c:v>0.79019499999999998</c:v>
                </c:pt>
                <c:pt idx="1158">
                  <c:v>0.79023399999999999</c:v>
                </c:pt>
                <c:pt idx="1159">
                  <c:v>0.790273</c:v>
                </c:pt>
                <c:pt idx="1160">
                  <c:v>0.79031200000000001</c:v>
                </c:pt>
                <c:pt idx="1161">
                  <c:v>0.79035200000000005</c:v>
                </c:pt>
                <c:pt idx="1162">
                  <c:v>0.79039099999999995</c:v>
                </c:pt>
                <c:pt idx="1163">
                  <c:v>0.79042999999999997</c:v>
                </c:pt>
                <c:pt idx="1164">
                  <c:v>0.79046899999999998</c:v>
                </c:pt>
                <c:pt idx="1165">
                  <c:v>0.79050799999999999</c:v>
                </c:pt>
                <c:pt idx="1166">
                  <c:v>0.790547</c:v>
                </c:pt>
                <c:pt idx="1167">
                  <c:v>0.79058600000000001</c:v>
                </c:pt>
                <c:pt idx="1168">
                  <c:v>0.79062500000000002</c:v>
                </c:pt>
                <c:pt idx="1169">
                  <c:v>0.79066400000000003</c:v>
                </c:pt>
                <c:pt idx="1170">
                  <c:v>0.79070300000000004</c:v>
                </c:pt>
                <c:pt idx="1171">
                  <c:v>0.79074199999999994</c:v>
                </c:pt>
                <c:pt idx="1172">
                  <c:v>0.79078099999999996</c:v>
                </c:pt>
                <c:pt idx="1173">
                  <c:v>0.79081999999999997</c:v>
                </c:pt>
                <c:pt idx="1174">
                  <c:v>0.79085899999999998</c:v>
                </c:pt>
                <c:pt idx="1175">
                  <c:v>0.79089799999999999</c:v>
                </c:pt>
                <c:pt idx="1176">
                  <c:v>0.790937</c:v>
                </c:pt>
                <c:pt idx="1177">
                  <c:v>0.79097700000000004</c:v>
                </c:pt>
                <c:pt idx="1178">
                  <c:v>0.79101600000000005</c:v>
                </c:pt>
                <c:pt idx="1179">
                  <c:v>0.79105499999999995</c:v>
                </c:pt>
                <c:pt idx="1180">
                  <c:v>0.79109399999999996</c:v>
                </c:pt>
                <c:pt idx="1181">
                  <c:v>0.79113299999999998</c:v>
                </c:pt>
                <c:pt idx="1182">
                  <c:v>0.79117199999999999</c:v>
                </c:pt>
                <c:pt idx="1183">
                  <c:v>0.791211</c:v>
                </c:pt>
                <c:pt idx="1184">
                  <c:v>0.79125000000000001</c:v>
                </c:pt>
                <c:pt idx="1185">
                  <c:v>0.79128900000000002</c:v>
                </c:pt>
                <c:pt idx="1186">
                  <c:v>0.79132800000000003</c:v>
                </c:pt>
                <c:pt idx="1187">
                  <c:v>0.79136700000000004</c:v>
                </c:pt>
                <c:pt idx="1188">
                  <c:v>0.79140600000000005</c:v>
                </c:pt>
                <c:pt idx="1189">
                  <c:v>0.79144499999999995</c:v>
                </c:pt>
                <c:pt idx="1190">
                  <c:v>0.79148399999999997</c:v>
                </c:pt>
                <c:pt idx="1191">
                  <c:v>0.79152299999999998</c:v>
                </c:pt>
                <c:pt idx="1192">
                  <c:v>0.79156199999999999</c:v>
                </c:pt>
                <c:pt idx="1193">
                  <c:v>0.79160200000000003</c:v>
                </c:pt>
                <c:pt idx="1194">
                  <c:v>0.79164100000000004</c:v>
                </c:pt>
                <c:pt idx="1195">
                  <c:v>0.79168000000000005</c:v>
                </c:pt>
                <c:pt idx="1196">
                  <c:v>0.79171899999999995</c:v>
                </c:pt>
                <c:pt idx="1197">
                  <c:v>0.79175799999999996</c:v>
                </c:pt>
                <c:pt idx="1198">
                  <c:v>0.79179699999999997</c:v>
                </c:pt>
                <c:pt idx="1199">
                  <c:v>0.79183599999999998</c:v>
                </c:pt>
                <c:pt idx="1200">
                  <c:v>0.791875</c:v>
                </c:pt>
                <c:pt idx="1201">
                  <c:v>0.79191400000000001</c:v>
                </c:pt>
                <c:pt idx="1202">
                  <c:v>0.79195300000000002</c:v>
                </c:pt>
                <c:pt idx="1203">
                  <c:v>0.79199200000000003</c:v>
                </c:pt>
                <c:pt idx="1204">
                  <c:v>0.79203100000000004</c:v>
                </c:pt>
                <c:pt idx="1205">
                  <c:v>0.79207000000000005</c:v>
                </c:pt>
                <c:pt idx="1206">
                  <c:v>0.79210899999999995</c:v>
                </c:pt>
                <c:pt idx="1207">
                  <c:v>0.79214799999999996</c:v>
                </c:pt>
                <c:pt idx="1208">
                  <c:v>0.79218699999999997</c:v>
                </c:pt>
                <c:pt idx="1209">
                  <c:v>0.79222700000000001</c:v>
                </c:pt>
                <c:pt idx="1210">
                  <c:v>0.79226600000000003</c:v>
                </c:pt>
                <c:pt idx="1211">
                  <c:v>0.79230500000000004</c:v>
                </c:pt>
                <c:pt idx="1212">
                  <c:v>0.79234400000000005</c:v>
                </c:pt>
                <c:pt idx="1213">
                  <c:v>0.79238299999999995</c:v>
                </c:pt>
                <c:pt idx="1214">
                  <c:v>0.79242199999999996</c:v>
                </c:pt>
                <c:pt idx="1215">
                  <c:v>0.79246099999999997</c:v>
                </c:pt>
                <c:pt idx="1216">
                  <c:v>0.79249999999999998</c:v>
                </c:pt>
                <c:pt idx="1217">
                  <c:v>0.79253899999999999</c:v>
                </c:pt>
                <c:pt idx="1218">
                  <c:v>0.792578</c:v>
                </c:pt>
                <c:pt idx="1219">
                  <c:v>0.79261700000000002</c:v>
                </c:pt>
                <c:pt idx="1220">
                  <c:v>0.79265600000000003</c:v>
                </c:pt>
                <c:pt idx="1221">
                  <c:v>0.79269500000000004</c:v>
                </c:pt>
                <c:pt idx="1222">
                  <c:v>0.79273400000000005</c:v>
                </c:pt>
                <c:pt idx="1223">
                  <c:v>0.79277299999999995</c:v>
                </c:pt>
                <c:pt idx="1224">
                  <c:v>0.79281199999999996</c:v>
                </c:pt>
                <c:pt idx="1225">
                  <c:v>0.792852</c:v>
                </c:pt>
                <c:pt idx="1226">
                  <c:v>0.79289100000000001</c:v>
                </c:pt>
                <c:pt idx="1227">
                  <c:v>0.79293000000000002</c:v>
                </c:pt>
                <c:pt idx="1228">
                  <c:v>0.79296900000000003</c:v>
                </c:pt>
                <c:pt idx="1229">
                  <c:v>0.79300800000000005</c:v>
                </c:pt>
                <c:pt idx="1230">
                  <c:v>0.79304699999999995</c:v>
                </c:pt>
                <c:pt idx="1231">
                  <c:v>0.79308599999999996</c:v>
                </c:pt>
                <c:pt idx="1232">
                  <c:v>0.79312499999999997</c:v>
                </c:pt>
                <c:pt idx="1233">
                  <c:v>0.79316399999999998</c:v>
                </c:pt>
                <c:pt idx="1234">
                  <c:v>0.79320299999999999</c:v>
                </c:pt>
                <c:pt idx="1235">
                  <c:v>0.793242</c:v>
                </c:pt>
                <c:pt idx="1236">
                  <c:v>0.79328100000000001</c:v>
                </c:pt>
                <c:pt idx="1237">
                  <c:v>0.79332000000000003</c:v>
                </c:pt>
                <c:pt idx="1238">
                  <c:v>0.79335900000000004</c:v>
                </c:pt>
                <c:pt idx="1239">
                  <c:v>0.79339800000000005</c:v>
                </c:pt>
                <c:pt idx="1240">
                  <c:v>0.79343699999999995</c:v>
                </c:pt>
                <c:pt idx="1241">
                  <c:v>0.79347699999999999</c:v>
                </c:pt>
                <c:pt idx="1242">
                  <c:v>0.793516</c:v>
                </c:pt>
                <c:pt idx="1243">
                  <c:v>0.79355500000000001</c:v>
                </c:pt>
                <c:pt idx="1244">
                  <c:v>0.79359400000000002</c:v>
                </c:pt>
                <c:pt idx="1245">
                  <c:v>0.79363300000000003</c:v>
                </c:pt>
                <c:pt idx="1246">
                  <c:v>0.79367200000000004</c:v>
                </c:pt>
                <c:pt idx="1247">
                  <c:v>0.79371100000000006</c:v>
                </c:pt>
                <c:pt idx="1248">
                  <c:v>0.79374999999999996</c:v>
                </c:pt>
                <c:pt idx="1249">
                  <c:v>0.79378899999999997</c:v>
                </c:pt>
                <c:pt idx="1250">
                  <c:v>0.79382799999999998</c:v>
                </c:pt>
                <c:pt idx="1251">
                  <c:v>0.79386699999999999</c:v>
                </c:pt>
                <c:pt idx="1252">
                  <c:v>0.793906</c:v>
                </c:pt>
                <c:pt idx="1253">
                  <c:v>0.79394500000000001</c:v>
                </c:pt>
                <c:pt idx="1254">
                  <c:v>0.79398400000000002</c:v>
                </c:pt>
                <c:pt idx="1255">
                  <c:v>0.79402300000000003</c:v>
                </c:pt>
                <c:pt idx="1256">
                  <c:v>0.79406200000000005</c:v>
                </c:pt>
                <c:pt idx="1257">
                  <c:v>0.79410199999999997</c:v>
                </c:pt>
                <c:pt idx="1258">
                  <c:v>0.79414099999999999</c:v>
                </c:pt>
                <c:pt idx="1259">
                  <c:v>0.79418</c:v>
                </c:pt>
                <c:pt idx="1260">
                  <c:v>0.79421900000000001</c:v>
                </c:pt>
                <c:pt idx="1261">
                  <c:v>0.79425800000000002</c:v>
                </c:pt>
                <c:pt idx="1262">
                  <c:v>0.79429700000000003</c:v>
                </c:pt>
                <c:pt idx="1263">
                  <c:v>0.79433600000000004</c:v>
                </c:pt>
                <c:pt idx="1264">
                  <c:v>0.79437500000000005</c:v>
                </c:pt>
                <c:pt idx="1265">
                  <c:v>0.79441399999999995</c:v>
                </c:pt>
                <c:pt idx="1266">
                  <c:v>0.79445299999999996</c:v>
                </c:pt>
                <c:pt idx="1267">
                  <c:v>0.79449199999999998</c:v>
                </c:pt>
                <c:pt idx="1268">
                  <c:v>0.79453099999999999</c:v>
                </c:pt>
                <c:pt idx="1269">
                  <c:v>0.79457</c:v>
                </c:pt>
                <c:pt idx="1270">
                  <c:v>0.79460900000000001</c:v>
                </c:pt>
                <c:pt idx="1271">
                  <c:v>0.79464800000000002</c:v>
                </c:pt>
                <c:pt idx="1272">
                  <c:v>0.79468700000000003</c:v>
                </c:pt>
                <c:pt idx="1273">
                  <c:v>0.79472699999999996</c:v>
                </c:pt>
                <c:pt idx="1274">
                  <c:v>0.79476599999999997</c:v>
                </c:pt>
                <c:pt idx="1275">
                  <c:v>0.79480499999999998</c:v>
                </c:pt>
                <c:pt idx="1276">
                  <c:v>0.79484399999999999</c:v>
                </c:pt>
                <c:pt idx="1277">
                  <c:v>0.79488300000000001</c:v>
                </c:pt>
                <c:pt idx="1278">
                  <c:v>0.79492200000000002</c:v>
                </c:pt>
                <c:pt idx="1279">
                  <c:v>0.79496100000000003</c:v>
                </c:pt>
                <c:pt idx="1280">
                  <c:v>0.79500000000000004</c:v>
                </c:pt>
                <c:pt idx="1281">
                  <c:v>0.79503900000000005</c:v>
                </c:pt>
                <c:pt idx="1282">
                  <c:v>0.79507799999999995</c:v>
                </c:pt>
                <c:pt idx="1283">
                  <c:v>0.79511699999999996</c:v>
                </c:pt>
                <c:pt idx="1284">
                  <c:v>0.79515599999999997</c:v>
                </c:pt>
                <c:pt idx="1285">
                  <c:v>0.79519499999999999</c:v>
                </c:pt>
                <c:pt idx="1286">
                  <c:v>0.795234</c:v>
                </c:pt>
                <c:pt idx="1287">
                  <c:v>0.79527300000000001</c:v>
                </c:pt>
                <c:pt idx="1288">
                  <c:v>0.79531200000000002</c:v>
                </c:pt>
                <c:pt idx="1289">
                  <c:v>0.79535199999999995</c:v>
                </c:pt>
                <c:pt idx="1290">
                  <c:v>0.79539099999999996</c:v>
                </c:pt>
                <c:pt idx="1291">
                  <c:v>0.79542999999999997</c:v>
                </c:pt>
                <c:pt idx="1292">
                  <c:v>0.79546899999999998</c:v>
                </c:pt>
                <c:pt idx="1293">
                  <c:v>0.79550799999999999</c:v>
                </c:pt>
                <c:pt idx="1294">
                  <c:v>0.795547</c:v>
                </c:pt>
                <c:pt idx="1295">
                  <c:v>0.79558600000000002</c:v>
                </c:pt>
                <c:pt idx="1296">
                  <c:v>0.79562500000000003</c:v>
                </c:pt>
                <c:pt idx="1297">
                  <c:v>0.79566400000000004</c:v>
                </c:pt>
                <c:pt idx="1298">
                  <c:v>0.79570300000000005</c:v>
                </c:pt>
                <c:pt idx="1299">
                  <c:v>0.79574199999999995</c:v>
                </c:pt>
                <c:pt idx="1300">
                  <c:v>0.79578099999999996</c:v>
                </c:pt>
                <c:pt idx="1301">
                  <c:v>0.79581999999999997</c:v>
                </c:pt>
                <c:pt idx="1302">
                  <c:v>0.79585899999999998</c:v>
                </c:pt>
                <c:pt idx="1303">
                  <c:v>0.79589799999999999</c:v>
                </c:pt>
                <c:pt idx="1304">
                  <c:v>0.79593700000000001</c:v>
                </c:pt>
                <c:pt idx="1305">
                  <c:v>0.79597700000000005</c:v>
                </c:pt>
                <c:pt idx="1306">
                  <c:v>0.79601599999999995</c:v>
                </c:pt>
                <c:pt idx="1307">
                  <c:v>0.79605499999999996</c:v>
                </c:pt>
                <c:pt idx="1308">
                  <c:v>0.79609399999999997</c:v>
                </c:pt>
                <c:pt idx="1309">
                  <c:v>0.79613299999999998</c:v>
                </c:pt>
                <c:pt idx="1310">
                  <c:v>0.79617199999999999</c:v>
                </c:pt>
                <c:pt idx="1311">
                  <c:v>0.796211</c:v>
                </c:pt>
                <c:pt idx="1312">
                  <c:v>0.79625000000000001</c:v>
                </c:pt>
                <c:pt idx="1313">
                  <c:v>0.79628900000000002</c:v>
                </c:pt>
                <c:pt idx="1314">
                  <c:v>0.79632800000000004</c:v>
                </c:pt>
                <c:pt idx="1315">
                  <c:v>0.79636700000000005</c:v>
                </c:pt>
                <c:pt idx="1316">
                  <c:v>0.79640599999999995</c:v>
                </c:pt>
                <c:pt idx="1317">
                  <c:v>0.79644499999999996</c:v>
                </c:pt>
                <c:pt idx="1318">
                  <c:v>0.79648399999999997</c:v>
                </c:pt>
                <c:pt idx="1319">
                  <c:v>0.79652299999999998</c:v>
                </c:pt>
                <c:pt idx="1320">
                  <c:v>0.79656199999999999</c:v>
                </c:pt>
                <c:pt idx="1321">
                  <c:v>0.79660200000000003</c:v>
                </c:pt>
                <c:pt idx="1322">
                  <c:v>0.79664100000000004</c:v>
                </c:pt>
                <c:pt idx="1323">
                  <c:v>0.79668000000000005</c:v>
                </c:pt>
                <c:pt idx="1324">
                  <c:v>0.79671899999999996</c:v>
                </c:pt>
                <c:pt idx="1325">
                  <c:v>0.79675799999999997</c:v>
                </c:pt>
                <c:pt idx="1326">
                  <c:v>0.79679699999999998</c:v>
                </c:pt>
                <c:pt idx="1327">
                  <c:v>0.79683599999999999</c:v>
                </c:pt>
                <c:pt idx="1328">
                  <c:v>0.796875</c:v>
                </c:pt>
                <c:pt idx="1329">
                  <c:v>0.79691400000000001</c:v>
                </c:pt>
                <c:pt idx="1330">
                  <c:v>0.79695300000000002</c:v>
                </c:pt>
                <c:pt idx="1331">
                  <c:v>0.79699200000000003</c:v>
                </c:pt>
                <c:pt idx="1332">
                  <c:v>0.79703100000000004</c:v>
                </c:pt>
                <c:pt idx="1333">
                  <c:v>0.79706999999999995</c:v>
                </c:pt>
                <c:pt idx="1334">
                  <c:v>0.79710899999999996</c:v>
                </c:pt>
                <c:pt idx="1335">
                  <c:v>0.79714799999999997</c:v>
                </c:pt>
                <c:pt idx="1336">
                  <c:v>0.79718699999999998</c:v>
                </c:pt>
                <c:pt idx="1337">
                  <c:v>0.79722700000000002</c:v>
                </c:pt>
                <c:pt idx="1338">
                  <c:v>0.79726600000000003</c:v>
                </c:pt>
                <c:pt idx="1339">
                  <c:v>0.79730500000000004</c:v>
                </c:pt>
                <c:pt idx="1340">
                  <c:v>0.79734400000000005</c:v>
                </c:pt>
                <c:pt idx="1341">
                  <c:v>0.79738299999999995</c:v>
                </c:pt>
                <c:pt idx="1342">
                  <c:v>0.79742199999999996</c:v>
                </c:pt>
                <c:pt idx="1343">
                  <c:v>0.79746099999999998</c:v>
                </c:pt>
                <c:pt idx="1344">
                  <c:v>0.79749999999999999</c:v>
                </c:pt>
                <c:pt idx="1345">
                  <c:v>0.797539</c:v>
                </c:pt>
                <c:pt idx="1346">
                  <c:v>0.79757800000000001</c:v>
                </c:pt>
                <c:pt idx="1347">
                  <c:v>0.79761700000000002</c:v>
                </c:pt>
                <c:pt idx="1348">
                  <c:v>0.79765600000000003</c:v>
                </c:pt>
                <c:pt idx="1349">
                  <c:v>0.79769500000000004</c:v>
                </c:pt>
                <c:pt idx="1350">
                  <c:v>0.79773400000000005</c:v>
                </c:pt>
                <c:pt idx="1351">
                  <c:v>0.79777299999999995</c:v>
                </c:pt>
                <c:pt idx="1352">
                  <c:v>0.79781199999999997</c:v>
                </c:pt>
                <c:pt idx="1353">
                  <c:v>0.79785200000000001</c:v>
                </c:pt>
                <c:pt idx="1354">
                  <c:v>0.79789100000000002</c:v>
                </c:pt>
                <c:pt idx="1355">
                  <c:v>0.79793000000000003</c:v>
                </c:pt>
                <c:pt idx="1356">
                  <c:v>0.79796900000000004</c:v>
                </c:pt>
                <c:pt idx="1357">
                  <c:v>0.79800800000000005</c:v>
                </c:pt>
                <c:pt idx="1358">
                  <c:v>0.79804699999999995</c:v>
                </c:pt>
                <c:pt idx="1359">
                  <c:v>0.79808599999999996</c:v>
                </c:pt>
                <c:pt idx="1360">
                  <c:v>0.79812499999999997</c:v>
                </c:pt>
                <c:pt idx="1361">
                  <c:v>0.79816399999999998</c:v>
                </c:pt>
                <c:pt idx="1362">
                  <c:v>0.798203</c:v>
                </c:pt>
                <c:pt idx="1363">
                  <c:v>0.79824200000000001</c:v>
                </c:pt>
                <c:pt idx="1364">
                  <c:v>0.79828100000000002</c:v>
                </c:pt>
                <c:pt idx="1365">
                  <c:v>0.79832000000000003</c:v>
                </c:pt>
                <c:pt idx="1366">
                  <c:v>0.79835900000000004</c:v>
                </c:pt>
                <c:pt idx="1367">
                  <c:v>0.79839800000000005</c:v>
                </c:pt>
                <c:pt idx="1368">
                  <c:v>0.79843699999999995</c:v>
                </c:pt>
                <c:pt idx="1369">
                  <c:v>0.79847699999999999</c:v>
                </c:pt>
                <c:pt idx="1370">
                  <c:v>0.798516</c:v>
                </c:pt>
                <c:pt idx="1371">
                  <c:v>0.79855500000000001</c:v>
                </c:pt>
                <c:pt idx="1372">
                  <c:v>0.79859400000000003</c:v>
                </c:pt>
                <c:pt idx="1373">
                  <c:v>0.79863300000000004</c:v>
                </c:pt>
                <c:pt idx="1374">
                  <c:v>0.79867200000000005</c:v>
                </c:pt>
                <c:pt idx="1375">
                  <c:v>0.79871099999999995</c:v>
                </c:pt>
                <c:pt idx="1376">
                  <c:v>0.79874999999999996</c:v>
                </c:pt>
                <c:pt idx="1377">
                  <c:v>0.79878899999999997</c:v>
                </c:pt>
                <c:pt idx="1378">
                  <c:v>0.79882799999999998</c:v>
                </c:pt>
                <c:pt idx="1379">
                  <c:v>0.79886699999999999</c:v>
                </c:pt>
                <c:pt idx="1380">
                  <c:v>0.79890600000000001</c:v>
                </c:pt>
                <c:pt idx="1381">
                  <c:v>0.79894500000000002</c:v>
                </c:pt>
                <c:pt idx="1382">
                  <c:v>0.79898400000000003</c:v>
                </c:pt>
                <c:pt idx="1383">
                  <c:v>0.79902300000000004</c:v>
                </c:pt>
                <c:pt idx="1384">
                  <c:v>0.79906200000000005</c:v>
                </c:pt>
                <c:pt idx="1385">
                  <c:v>0.79910199999999998</c:v>
                </c:pt>
                <c:pt idx="1386">
                  <c:v>0.79914099999999999</c:v>
                </c:pt>
                <c:pt idx="1387">
                  <c:v>0.79918</c:v>
                </c:pt>
                <c:pt idx="1388">
                  <c:v>0.79921900000000001</c:v>
                </c:pt>
                <c:pt idx="1389">
                  <c:v>0.79925800000000002</c:v>
                </c:pt>
                <c:pt idx="1390">
                  <c:v>0.79929700000000004</c:v>
                </c:pt>
                <c:pt idx="1391">
                  <c:v>0.79933600000000005</c:v>
                </c:pt>
                <c:pt idx="1392">
                  <c:v>0.79937499999999995</c:v>
                </c:pt>
                <c:pt idx="1393">
                  <c:v>0.79941399999999996</c:v>
                </c:pt>
                <c:pt idx="1394">
                  <c:v>0.79945299999999997</c:v>
                </c:pt>
                <c:pt idx="1395">
                  <c:v>0.79949199999999998</c:v>
                </c:pt>
                <c:pt idx="1396">
                  <c:v>0.79953099999999999</c:v>
                </c:pt>
                <c:pt idx="1397">
                  <c:v>0.79957</c:v>
                </c:pt>
                <c:pt idx="1398">
                  <c:v>0.79960900000000001</c:v>
                </c:pt>
                <c:pt idx="1399">
                  <c:v>0.79964800000000003</c:v>
                </c:pt>
                <c:pt idx="1400">
                  <c:v>0.79968700000000004</c:v>
                </c:pt>
                <c:pt idx="1401">
                  <c:v>0.79972699999999997</c:v>
                </c:pt>
                <c:pt idx="1402">
                  <c:v>0.79976599999999998</c:v>
                </c:pt>
                <c:pt idx="1403">
                  <c:v>0.79980499999999999</c:v>
                </c:pt>
                <c:pt idx="1404">
                  <c:v>0.799844</c:v>
                </c:pt>
                <c:pt idx="1405">
                  <c:v>0.79988300000000001</c:v>
                </c:pt>
                <c:pt idx="1406">
                  <c:v>0.79992200000000002</c:v>
                </c:pt>
                <c:pt idx="1407">
                  <c:v>0.79996100000000003</c:v>
                </c:pt>
                <c:pt idx="1408">
                  <c:v>0.8</c:v>
                </c:pt>
                <c:pt idx="1409">
                  <c:v>0.80003899999999994</c:v>
                </c:pt>
                <c:pt idx="1410">
                  <c:v>0.80007799999999996</c:v>
                </c:pt>
                <c:pt idx="1411">
                  <c:v>0.80011699999999997</c:v>
                </c:pt>
                <c:pt idx="1412">
                  <c:v>0.80015599999999998</c:v>
                </c:pt>
                <c:pt idx="1413">
                  <c:v>0.80019499999999999</c:v>
                </c:pt>
                <c:pt idx="1414">
                  <c:v>0.800234</c:v>
                </c:pt>
                <c:pt idx="1415">
                  <c:v>0.80027300000000001</c:v>
                </c:pt>
                <c:pt idx="1416">
                  <c:v>0.80031200000000002</c:v>
                </c:pt>
                <c:pt idx="1417">
                  <c:v>0.80035199999999995</c:v>
                </c:pt>
                <c:pt idx="1418">
                  <c:v>0.80039099999999996</c:v>
                </c:pt>
                <c:pt idx="1419">
                  <c:v>0.80042999999999997</c:v>
                </c:pt>
              </c:numCache>
            </c:numRef>
          </c:xVal>
          <c:yVal>
            <c:numRef>
              <c:f>'inj 1'!$B$19081:$B$20500</c:f>
              <c:numCache>
                <c:formatCode>General</c:formatCode>
                <c:ptCount val="1420"/>
                <c:pt idx="0">
                  <c:v>-5.1095420000000003</c:v>
                </c:pt>
                <c:pt idx="1">
                  <c:v>-5.1095420000000003</c:v>
                </c:pt>
                <c:pt idx="2">
                  <c:v>-5.1095420000000003</c:v>
                </c:pt>
                <c:pt idx="3">
                  <c:v>-5.1095420000000003</c:v>
                </c:pt>
                <c:pt idx="4">
                  <c:v>-5.1095420000000003</c:v>
                </c:pt>
                <c:pt idx="5">
                  <c:v>-5.1095420000000003</c:v>
                </c:pt>
                <c:pt idx="6">
                  <c:v>-5.1095420000000003</c:v>
                </c:pt>
                <c:pt idx="7">
                  <c:v>-5.1095420000000003</c:v>
                </c:pt>
                <c:pt idx="8">
                  <c:v>-5.1095420000000003</c:v>
                </c:pt>
                <c:pt idx="9">
                  <c:v>-5.1095420000000003</c:v>
                </c:pt>
                <c:pt idx="10">
                  <c:v>-5.1095420000000003</c:v>
                </c:pt>
                <c:pt idx="11">
                  <c:v>-5.1095420000000003</c:v>
                </c:pt>
                <c:pt idx="12">
                  <c:v>-5.1095420000000003</c:v>
                </c:pt>
                <c:pt idx="13">
                  <c:v>-5.1095420000000003</c:v>
                </c:pt>
                <c:pt idx="14">
                  <c:v>-5.1095420000000003</c:v>
                </c:pt>
                <c:pt idx="15">
                  <c:v>-5.1095420000000003</c:v>
                </c:pt>
                <c:pt idx="16">
                  <c:v>-5.1095420000000003</c:v>
                </c:pt>
                <c:pt idx="17">
                  <c:v>-5.1095420000000003</c:v>
                </c:pt>
                <c:pt idx="18">
                  <c:v>-5.1095420000000003</c:v>
                </c:pt>
                <c:pt idx="19">
                  <c:v>-5.1095420000000003</c:v>
                </c:pt>
                <c:pt idx="20">
                  <c:v>-5.1095420000000003</c:v>
                </c:pt>
                <c:pt idx="21">
                  <c:v>-5.1095420000000003</c:v>
                </c:pt>
                <c:pt idx="22">
                  <c:v>-5.1095420000000003</c:v>
                </c:pt>
                <c:pt idx="23">
                  <c:v>-5.1095420000000003</c:v>
                </c:pt>
                <c:pt idx="24">
                  <c:v>-5.1095420000000003</c:v>
                </c:pt>
                <c:pt idx="25">
                  <c:v>-5.1095420000000003</c:v>
                </c:pt>
                <c:pt idx="26">
                  <c:v>-5.1095420000000003</c:v>
                </c:pt>
                <c:pt idx="27">
                  <c:v>-5.1095420000000003</c:v>
                </c:pt>
                <c:pt idx="28">
                  <c:v>-5.1095420000000003</c:v>
                </c:pt>
                <c:pt idx="29">
                  <c:v>-5.1095420000000003</c:v>
                </c:pt>
                <c:pt idx="30">
                  <c:v>-5.1095420000000003</c:v>
                </c:pt>
                <c:pt idx="31">
                  <c:v>-5.1095420000000003</c:v>
                </c:pt>
                <c:pt idx="32">
                  <c:v>-5.1095420000000003</c:v>
                </c:pt>
                <c:pt idx="33">
                  <c:v>-5.1095420000000003</c:v>
                </c:pt>
                <c:pt idx="34">
                  <c:v>-5.1095420000000003</c:v>
                </c:pt>
                <c:pt idx="35">
                  <c:v>-5.1095420000000003</c:v>
                </c:pt>
                <c:pt idx="36">
                  <c:v>-5.1095420000000003</c:v>
                </c:pt>
                <c:pt idx="37">
                  <c:v>-5.1095420000000003</c:v>
                </c:pt>
                <c:pt idx="38">
                  <c:v>-5.1095420000000003</c:v>
                </c:pt>
                <c:pt idx="39">
                  <c:v>-5.1095420000000003</c:v>
                </c:pt>
                <c:pt idx="40">
                  <c:v>-5.1095420000000003</c:v>
                </c:pt>
                <c:pt idx="41">
                  <c:v>-5.1095420000000003</c:v>
                </c:pt>
                <c:pt idx="42">
                  <c:v>-5.1095420000000003</c:v>
                </c:pt>
                <c:pt idx="43">
                  <c:v>-5.1095420000000003</c:v>
                </c:pt>
                <c:pt idx="44">
                  <c:v>-5.1095420000000003</c:v>
                </c:pt>
                <c:pt idx="45">
                  <c:v>-5.1095420000000003</c:v>
                </c:pt>
                <c:pt idx="46">
                  <c:v>-5.1095420000000003</c:v>
                </c:pt>
                <c:pt idx="47">
                  <c:v>-5.1095420000000003</c:v>
                </c:pt>
                <c:pt idx="48">
                  <c:v>-5.1095420000000003</c:v>
                </c:pt>
                <c:pt idx="49">
                  <c:v>-5.1095420000000003</c:v>
                </c:pt>
                <c:pt idx="50">
                  <c:v>-5.1095420000000003</c:v>
                </c:pt>
                <c:pt idx="51">
                  <c:v>-5.1095420000000003</c:v>
                </c:pt>
                <c:pt idx="52">
                  <c:v>-5.1095420000000003</c:v>
                </c:pt>
                <c:pt idx="53">
                  <c:v>-5.1095420000000003</c:v>
                </c:pt>
                <c:pt idx="54">
                  <c:v>-5.1095420000000003</c:v>
                </c:pt>
                <c:pt idx="55">
                  <c:v>-5.1095420000000003</c:v>
                </c:pt>
                <c:pt idx="56">
                  <c:v>-5.1095420000000003</c:v>
                </c:pt>
                <c:pt idx="57">
                  <c:v>-5.1095420000000003</c:v>
                </c:pt>
                <c:pt idx="58">
                  <c:v>-4.7101790000000001</c:v>
                </c:pt>
                <c:pt idx="59">
                  <c:v>-1.325026</c:v>
                </c:pt>
                <c:pt idx="60">
                  <c:v>5.1089060000000002</c:v>
                </c:pt>
                <c:pt idx="61">
                  <c:v>5.1089060000000002</c:v>
                </c:pt>
                <c:pt idx="62">
                  <c:v>5.1089060000000002</c:v>
                </c:pt>
                <c:pt idx="63">
                  <c:v>5.1089060000000002</c:v>
                </c:pt>
                <c:pt idx="64">
                  <c:v>5.1089060000000002</c:v>
                </c:pt>
                <c:pt idx="65">
                  <c:v>5.1089060000000002</c:v>
                </c:pt>
                <c:pt idx="66">
                  <c:v>5.1089060000000002</c:v>
                </c:pt>
                <c:pt idx="67">
                  <c:v>5.1089060000000002</c:v>
                </c:pt>
                <c:pt idx="68">
                  <c:v>5.1089060000000002</c:v>
                </c:pt>
                <c:pt idx="69">
                  <c:v>5.1089060000000002</c:v>
                </c:pt>
                <c:pt idx="70">
                  <c:v>5.1089060000000002</c:v>
                </c:pt>
                <c:pt idx="71">
                  <c:v>5.1089060000000002</c:v>
                </c:pt>
                <c:pt idx="72">
                  <c:v>5.1089060000000002</c:v>
                </c:pt>
                <c:pt idx="73">
                  <c:v>5.1089060000000002</c:v>
                </c:pt>
                <c:pt idx="74">
                  <c:v>5.1089060000000002</c:v>
                </c:pt>
                <c:pt idx="75">
                  <c:v>5.1089060000000002</c:v>
                </c:pt>
                <c:pt idx="76">
                  <c:v>5.1089060000000002</c:v>
                </c:pt>
                <c:pt idx="77">
                  <c:v>5.1089060000000002</c:v>
                </c:pt>
                <c:pt idx="78">
                  <c:v>5.1089060000000002</c:v>
                </c:pt>
                <c:pt idx="79">
                  <c:v>5.1089060000000002</c:v>
                </c:pt>
                <c:pt idx="80">
                  <c:v>5.1089060000000002</c:v>
                </c:pt>
                <c:pt idx="81">
                  <c:v>5.1089060000000002</c:v>
                </c:pt>
                <c:pt idx="82">
                  <c:v>5.1089060000000002</c:v>
                </c:pt>
                <c:pt idx="83">
                  <c:v>5.1089060000000002</c:v>
                </c:pt>
                <c:pt idx="84">
                  <c:v>5.1089060000000002</c:v>
                </c:pt>
                <c:pt idx="85">
                  <c:v>5.1089060000000002</c:v>
                </c:pt>
                <c:pt idx="86">
                  <c:v>5.1089060000000002</c:v>
                </c:pt>
                <c:pt idx="87">
                  <c:v>5.1089060000000002</c:v>
                </c:pt>
                <c:pt idx="88">
                  <c:v>5.1089060000000002</c:v>
                </c:pt>
                <c:pt idx="89">
                  <c:v>5.1089060000000002</c:v>
                </c:pt>
                <c:pt idx="90">
                  <c:v>5.1089060000000002</c:v>
                </c:pt>
                <c:pt idx="91">
                  <c:v>5.1089060000000002</c:v>
                </c:pt>
                <c:pt idx="92">
                  <c:v>5.1089060000000002</c:v>
                </c:pt>
                <c:pt idx="93">
                  <c:v>5.1089060000000002</c:v>
                </c:pt>
                <c:pt idx="94">
                  <c:v>5.1089060000000002</c:v>
                </c:pt>
                <c:pt idx="95">
                  <c:v>5.1089060000000002</c:v>
                </c:pt>
                <c:pt idx="96">
                  <c:v>5.1089060000000002</c:v>
                </c:pt>
                <c:pt idx="97">
                  <c:v>5.1089060000000002</c:v>
                </c:pt>
                <c:pt idx="98">
                  <c:v>5.1089060000000002</c:v>
                </c:pt>
                <c:pt idx="99">
                  <c:v>5.1089060000000002</c:v>
                </c:pt>
                <c:pt idx="100">
                  <c:v>5.1089060000000002</c:v>
                </c:pt>
                <c:pt idx="101">
                  <c:v>5.1089060000000002</c:v>
                </c:pt>
                <c:pt idx="102">
                  <c:v>5.1089060000000002</c:v>
                </c:pt>
                <c:pt idx="103">
                  <c:v>5.1089060000000002</c:v>
                </c:pt>
                <c:pt idx="104">
                  <c:v>5.1089060000000002</c:v>
                </c:pt>
                <c:pt idx="105">
                  <c:v>5.1089060000000002</c:v>
                </c:pt>
                <c:pt idx="106">
                  <c:v>5.1089060000000002</c:v>
                </c:pt>
                <c:pt idx="107">
                  <c:v>5.1089060000000002</c:v>
                </c:pt>
                <c:pt idx="108">
                  <c:v>5.1089060000000002</c:v>
                </c:pt>
                <c:pt idx="109">
                  <c:v>5.1089060000000002</c:v>
                </c:pt>
                <c:pt idx="110">
                  <c:v>5.1089060000000002</c:v>
                </c:pt>
                <c:pt idx="111">
                  <c:v>5.1089060000000002</c:v>
                </c:pt>
                <c:pt idx="112">
                  <c:v>5.1089060000000002</c:v>
                </c:pt>
                <c:pt idx="113">
                  <c:v>5.1089060000000002</c:v>
                </c:pt>
                <c:pt idx="114">
                  <c:v>5.1089060000000002</c:v>
                </c:pt>
                <c:pt idx="115">
                  <c:v>5.1089060000000002</c:v>
                </c:pt>
                <c:pt idx="116">
                  <c:v>5.1089060000000002</c:v>
                </c:pt>
                <c:pt idx="117">
                  <c:v>5.1089060000000002</c:v>
                </c:pt>
                <c:pt idx="118">
                  <c:v>5.1089060000000002</c:v>
                </c:pt>
                <c:pt idx="119">
                  <c:v>5.1089060000000002</c:v>
                </c:pt>
                <c:pt idx="120">
                  <c:v>5.1089060000000002</c:v>
                </c:pt>
                <c:pt idx="121">
                  <c:v>5.1089060000000002</c:v>
                </c:pt>
                <c:pt idx="122">
                  <c:v>5.1089060000000002</c:v>
                </c:pt>
                <c:pt idx="123">
                  <c:v>5.1089060000000002</c:v>
                </c:pt>
                <c:pt idx="124">
                  <c:v>5.1089060000000002</c:v>
                </c:pt>
                <c:pt idx="125">
                  <c:v>5.1089060000000002</c:v>
                </c:pt>
                <c:pt idx="126">
                  <c:v>5.1089060000000002</c:v>
                </c:pt>
                <c:pt idx="127">
                  <c:v>5.1089060000000002</c:v>
                </c:pt>
                <c:pt idx="128">
                  <c:v>5.1089060000000002</c:v>
                </c:pt>
                <c:pt idx="129">
                  <c:v>5.1089060000000002</c:v>
                </c:pt>
                <c:pt idx="130">
                  <c:v>5.1089060000000002</c:v>
                </c:pt>
                <c:pt idx="131">
                  <c:v>5.1089060000000002</c:v>
                </c:pt>
                <c:pt idx="132">
                  <c:v>5.1089060000000002</c:v>
                </c:pt>
                <c:pt idx="133">
                  <c:v>5.1089060000000002</c:v>
                </c:pt>
                <c:pt idx="134">
                  <c:v>5.1089060000000002</c:v>
                </c:pt>
                <c:pt idx="135">
                  <c:v>5.1089060000000002</c:v>
                </c:pt>
                <c:pt idx="136">
                  <c:v>5.1089060000000002</c:v>
                </c:pt>
                <c:pt idx="137">
                  <c:v>5.1089060000000002</c:v>
                </c:pt>
                <c:pt idx="138">
                  <c:v>5.1089060000000002</c:v>
                </c:pt>
                <c:pt idx="139">
                  <c:v>5.1089060000000002</c:v>
                </c:pt>
                <c:pt idx="140">
                  <c:v>5.1089060000000002</c:v>
                </c:pt>
                <c:pt idx="141">
                  <c:v>5.1089060000000002</c:v>
                </c:pt>
                <c:pt idx="142">
                  <c:v>5.1089060000000002</c:v>
                </c:pt>
                <c:pt idx="143">
                  <c:v>5.1089060000000002</c:v>
                </c:pt>
                <c:pt idx="144">
                  <c:v>5.1089060000000002</c:v>
                </c:pt>
                <c:pt idx="145">
                  <c:v>5.1089060000000002</c:v>
                </c:pt>
                <c:pt idx="146">
                  <c:v>5.1089060000000002</c:v>
                </c:pt>
                <c:pt idx="147">
                  <c:v>5.1089060000000002</c:v>
                </c:pt>
                <c:pt idx="148">
                  <c:v>5.1089060000000002</c:v>
                </c:pt>
                <c:pt idx="149">
                  <c:v>5.1089060000000002</c:v>
                </c:pt>
                <c:pt idx="150">
                  <c:v>5.1089060000000002</c:v>
                </c:pt>
                <c:pt idx="151">
                  <c:v>5.1089060000000002</c:v>
                </c:pt>
                <c:pt idx="152">
                  <c:v>5.1089060000000002</c:v>
                </c:pt>
                <c:pt idx="153">
                  <c:v>5.1089060000000002</c:v>
                </c:pt>
                <c:pt idx="154">
                  <c:v>5.1089060000000002</c:v>
                </c:pt>
                <c:pt idx="155">
                  <c:v>5.1089060000000002</c:v>
                </c:pt>
                <c:pt idx="156">
                  <c:v>5.1089060000000002</c:v>
                </c:pt>
                <c:pt idx="157">
                  <c:v>5.1089060000000002</c:v>
                </c:pt>
                <c:pt idx="158">
                  <c:v>5.1089060000000002</c:v>
                </c:pt>
                <c:pt idx="159">
                  <c:v>5.1089060000000002</c:v>
                </c:pt>
                <c:pt idx="160">
                  <c:v>5.1089060000000002</c:v>
                </c:pt>
                <c:pt idx="161">
                  <c:v>5.1089060000000002</c:v>
                </c:pt>
                <c:pt idx="162">
                  <c:v>5.1089060000000002</c:v>
                </c:pt>
                <c:pt idx="163">
                  <c:v>0.73569799999999996</c:v>
                </c:pt>
                <c:pt idx="164">
                  <c:v>-5.1095420000000003</c:v>
                </c:pt>
                <c:pt idx="165">
                  <c:v>-5.1095420000000003</c:v>
                </c:pt>
                <c:pt idx="166">
                  <c:v>-5.1095420000000003</c:v>
                </c:pt>
                <c:pt idx="167">
                  <c:v>-5.1095420000000003</c:v>
                </c:pt>
                <c:pt idx="168">
                  <c:v>-5.1095420000000003</c:v>
                </c:pt>
                <c:pt idx="169">
                  <c:v>-5.1095420000000003</c:v>
                </c:pt>
                <c:pt idx="170">
                  <c:v>-5.1095420000000003</c:v>
                </c:pt>
                <c:pt idx="171">
                  <c:v>-5.1095420000000003</c:v>
                </c:pt>
                <c:pt idx="172">
                  <c:v>-5.1095420000000003</c:v>
                </c:pt>
                <c:pt idx="173">
                  <c:v>-5.1095420000000003</c:v>
                </c:pt>
                <c:pt idx="174">
                  <c:v>-5.1095420000000003</c:v>
                </c:pt>
                <c:pt idx="175">
                  <c:v>-5.1095420000000003</c:v>
                </c:pt>
                <c:pt idx="176">
                  <c:v>-5.1095420000000003</c:v>
                </c:pt>
                <c:pt idx="177">
                  <c:v>-5.1095420000000003</c:v>
                </c:pt>
                <c:pt idx="178">
                  <c:v>-5.1095420000000003</c:v>
                </c:pt>
                <c:pt idx="179">
                  <c:v>-5.1095420000000003</c:v>
                </c:pt>
                <c:pt idx="180">
                  <c:v>-5.1095420000000003</c:v>
                </c:pt>
                <c:pt idx="181">
                  <c:v>-5.1095420000000003</c:v>
                </c:pt>
                <c:pt idx="182">
                  <c:v>-5.1095420000000003</c:v>
                </c:pt>
                <c:pt idx="183">
                  <c:v>-5.1095420000000003</c:v>
                </c:pt>
                <c:pt idx="184">
                  <c:v>-5.1095420000000003</c:v>
                </c:pt>
                <c:pt idx="185">
                  <c:v>-5.1095420000000003</c:v>
                </c:pt>
                <c:pt idx="186">
                  <c:v>-5.1095420000000003</c:v>
                </c:pt>
                <c:pt idx="187">
                  <c:v>-5.1095420000000003</c:v>
                </c:pt>
                <c:pt idx="188">
                  <c:v>-5.1095420000000003</c:v>
                </c:pt>
                <c:pt idx="189">
                  <c:v>-5.1095420000000003</c:v>
                </c:pt>
                <c:pt idx="190">
                  <c:v>-5.1095420000000003</c:v>
                </c:pt>
                <c:pt idx="191">
                  <c:v>-5.1095420000000003</c:v>
                </c:pt>
                <c:pt idx="192">
                  <c:v>-5.1095420000000003</c:v>
                </c:pt>
                <c:pt idx="193">
                  <c:v>-5.1095420000000003</c:v>
                </c:pt>
                <c:pt idx="194">
                  <c:v>-5.1095420000000003</c:v>
                </c:pt>
                <c:pt idx="195">
                  <c:v>-5.1095420000000003</c:v>
                </c:pt>
                <c:pt idx="196">
                  <c:v>-5.1095420000000003</c:v>
                </c:pt>
                <c:pt idx="197">
                  <c:v>-5.1095420000000003</c:v>
                </c:pt>
                <c:pt idx="198">
                  <c:v>-5.1095420000000003</c:v>
                </c:pt>
                <c:pt idx="199">
                  <c:v>-5.1095420000000003</c:v>
                </c:pt>
                <c:pt idx="200">
                  <c:v>-5.1095420000000003</c:v>
                </c:pt>
                <c:pt idx="201">
                  <c:v>-5.1095420000000003</c:v>
                </c:pt>
                <c:pt idx="202">
                  <c:v>-5.1095420000000003</c:v>
                </c:pt>
                <c:pt idx="203">
                  <c:v>-5.1095420000000003</c:v>
                </c:pt>
                <c:pt idx="204">
                  <c:v>-5.1095420000000003</c:v>
                </c:pt>
                <c:pt idx="205">
                  <c:v>-5.1095420000000003</c:v>
                </c:pt>
                <c:pt idx="206">
                  <c:v>-5.1095420000000003</c:v>
                </c:pt>
                <c:pt idx="207">
                  <c:v>-5.1095420000000003</c:v>
                </c:pt>
                <c:pt idx="208">
                  <c:v>-5.1095420000000003</c:v>
                </c:pt>
                <c:pt idx="209">
                  <c:v>-5.1095420000000003</c:v>
                </c:pt>
                <c:pt idx="210">
                  <c:v>-5.1095420000000003</c:v>
                </c:pt>
                <c:pt idx="211">
                  <c:v>-5.1095420000000003</c:v>
                </c:pt>
                <c:pt idx="212">
                  <c:v>-5.1095420000000003</c:v>
                </c:pt>
                <c:pt idx="213">
                  <c:v>-5.1095420000000003</c:v>
                </c:pt>
                <c:pt idx="214">
                  <c:v>-5.1095420000000003</c:v>
                </c:pt>
                <c:pt idx="215">
                  <c:v>-5.1095420000000003</c:v>
                </c:pt>
                <c:pt idx="216">
                  <c:v>-5.1095420000000003</c:v>
                </c:pt>
                <c:pt idx="217">
                  <c:v>-5.1095420000000003</c:v>
                </c:pt>
                <c:pt idx="218">
                  <c:v>-5.1095420000000003</c:v>
                </c:pt>
                <c:pt idx="219">
                  <c:v>-5.1095420000000003</c:v>
                </c:pt>
                <c:pt idx="220">
                  <c:v>-5.1095420000000003</c:v>
                </c:pt>
                <c:pt idx="221">
                  <c:v>-5.1095420000000003</c:v>
                </c:pt>
                <c:pt idx="222">
                  <c:v>-5.1095420000000003</c:v>
                </c:pt>
                <c:pt idx="223">
                  <c:v>-5.1095420000000003</c:v>
                </c:pt>
                <c:pt idx="224">
                  <c:v>-5.1095420000000003</c:v>
                </c:pt>
                <c:pt idx="225">
                  <c:v>-5.1095420000000003</c:v>
                </c:pt>
                <c:pt idx="226">
                  <c:v>-5.1095420000000003</c:v>
                </c:pt>
                <c:pt idx="227">
                  <c:v>-5.1095420000000003</c:v>
                </c:pt>
                <c:pt idx="228">
                  <c:v>-5.1095420000000003</c:v>
                </c:pt>
                <c:pt idx="229">
                  <c:v>-5.1095420000000003</c:v>
                </c:pt>
                <c:pt idx="230">
                  <c:v>-5.1095420000000003</c:v>
                </c:pt>
                <c:pt idx="231">
                  <c:v>-5.1095420000000003</c:v>
                </c:pt>
                <c:pt idx="232">
                  <c:v>-5.1095420000000003</c:v>
                </c:pt>
                <c:pt idx="233">
                  <c:v>-5.1095420000000003</c:v>
                </c:pt>
                <c:pt idx="234">
                  <c:v>-5.1095420000000003</c:v>
                </c:pt>
                <c:pt idx="235">
                  <c:v>-5.1095420000000003</c:v>
                </c:pt>
                <c:pt idx="236">
                  <c:v>-5.1095420000000003</c:v>
                </c:pt>
                <c:pt idx="237">
                  <c:v>-5.1095420000000003</c:v>
                </c:pt>
                <c:pt idx="238">
                  <c:v>-5.1095420000000003</c:v>
                </c:pt>
                <c:pt idx="239">
                  <c:v>-5.1095420000000003</c:v>
                </c:pt>
                <c:pt idx="240">
                  <c:v>-5.1095420000000003</c:v>
                </c:pt>
                <c:pt idx="241">
                  <c:v>-5.1095420000000003</c:v>
                </c:pt>
                <c:pt idx="242">
                  <c:v>-5.1095420000000003</c:v>
                </c:pt>
                <c:pt idx="243">
                  <c:v>-5.1095420000000003</c:v>
                </c:pt>
                <c:pt idx="244">
                  <c:v>-5.1095420000000003</c:v>
                </c:pt>
                <c:pt idx="245">
                  <c:v>-5.1095420000000003</c:v>
                </c:pt>
                <c:pt idx="246">
                  <c:v>-5.1095420000000003</c:v>
                </c:pt>
                <c:pt idx="247">
                  <c:v>-5.1095420000000003</c:v>
                </c:pt>
                <c:pt idx="248">
                  <c:v>-5.1095420000000003</c:v>
                </c:pt>
                <c:pt idx="249">
                  <c:v>-5.1095420000000003</c:v>
                </c:pt>
                <c:pt idx="250">
                  <c:v>-5.1095420000000003</c:v>
                </c:pt>
                <c:pt idx="251">
                  <c:v>-5.1095420000000003</c:v>
                </c:pt>
                <c:pt idx="252">
                  <c:v>-5.1095420000000003</c:v>
                </c:pt>
                <c:pt idx="253">
                  <c:v>-5.1095420000000003</c:v>
                </c:pt>
                <c:pt idx="254">
                  <c:v>-5.1095420000000003</c:v>
                </c:pt>
                <c:pt idx="255">
                  <c:v>-5.1095420000000003</c:v>
                </c:pt>
                <c:pt idx="256">
                  <c:v>-5.1095420000000003</c:v>
                </c:pt>
                <c:pt idx="257">
                  <c:v>-5.1095420000000003</c:v>
                </c:pt>
                <c:pt idx="258">
                  <c:v>-5.1095420000000003</c:v>
                </c:pt>
                <c:pt idx="259">
                  <c:v>-5.1095420000000003</c:v>
                </c:pt>
                <c:pt idx="260">
                  <c:v>-5.1095420000000003</c:v>
                </c:pt>
                <c:pt idx="261">
                  <c:v>-5.1095420000000003</c:v>
                </c:pt>
                <c:pt idx="262">
                  <c:v>-5.1095420000000003</c:v>
                </c:pt>
                <c:pt idx="263">
                  <c:v>-5.1095420000000003</c:v>
                </c:pt>
                <c:pt idx="264">
                  <c:v>-5.1095420000000003</c:v>
                </c:pt>
                <c:pt idx="265">
                  <c:v>-5.1095420000000003</c:v>
                </c:pt>
                <c:pt idx="266">
                  <c:v>-5.1095420000000003</c:v>
                </c:pt>
                <c:pt idx="267">
                  <c:v>-5.1095420000000003</c:v>
                </c:pt>
                <c:pt idx="268">
                  <c:v>-5.1095420000000003</c:v>
                </c:pt>
                <c:pt idx="269">
                  <c:v>-5.1095420000000003</c:v>
                </c:pt>
                <c:pt idx="270">
                  <c:v>-5.1095420000000003</c:v>
                </c:pt>
                <c:pt idx="271">
                  <c:v>-5.1095420000000003</c:v>
                </c:pt>
                <c:pt idx="272">
                  <c:v>-5.1095420000000003</c:v>
                </c:pt>
                <c:pt idx="273">
                  <c:v>-5.1095420000000003</c:v>
                </c:pt>
                <c:pt idx="274">
                  <c:v>-5.1095420000000003</c:v>
                </c:pt>
                <c:pt idx="275">
                  <c:v>-5.1095420000000003</c:v>
                </c:pt>
                <c:pt idx="276">
                  <c:v>-5.1095420000000003</c:v>
                </c:pt>
                <c:pt idx="277">
                  <c:v>-5.1095420000000003</c:v>
                </c:pt>
                <c:pt idx="278">
                  <c:v>-5.1095420000000003</c:v>
                </c:pt>
                <c:pt idx="279">
                  <c:v>-5.1095420000000003</c:v>
                </c:pt>
                <c:pt idx="280">
                  <c:v>-5.1095420000000003</c:v>
                </c:pt>
                <c:pt idx="281">
                  <c:v>-5.1095420000000003</c:v>
                </c:pt>
                <c:pt idx="282">
                  <c:v>-5.1095420000000003</c:v>
                </c:pt>
                <c:pt idx="283">
                  <c:v>-5.1095420000000003</c:v>
                </c:pt>
                <c:pt idx="284">
                  <c:v>-5.1095420000000003</c:v>
                </c:pt>
                <c:pt idx="285">
                  <c:v>-5.1095420000000003</c:v>
                </c:pt>
                <c:pt idx="286">
                  <c:v>-5.1095420000000003</c:v>
                </c:pt>
                <c:pt idx="287">
                  <c:v>-5.1095420000000003</c:v>
                </c:pt>
                <c:pt idx="288">
                  <c:v>-5.1095420000000003</c:v>
                </c:pt>
                <c:pt idx="289">
                  <c:v>-5.1095420000000003</c:v>
                </c:pt>
                <c:pt idx="290">
                  <c:v>-5.1095420000000003</c:v>
                </c:pt>
                <c:pt idx="291">
                  <c:v>-5.1095420000000003</c:v>
                </c:pt>
                <c:pt idx="292">
                  <c:v>-5.1095420000000003</c:v>
                </c:pt>
                <c:pt idx="293">
                  <c:v>-5.1095420000000003</c:v>
                </c:pt>
                <c:pt idx="294">
                  <c:v>-5.1095420000000003</c:v>
                </c:pt>
                <c:pt idx="295">
                  <c:v>-5.1095420000000003</c:v>
                </c:pt>
                <c:pt idx="296">
                  <c:v>-5.1095420000000003</c:v>
                </c:pt>
                <c:pt idx="297">
                  <c:v>-5.1095420000000003</c:v>
                </c:pt>
                <c:pt idx="298">
                  <c:v>-5.1095420000000003</c:v>
                </c:pt>
                <c:pt idx="299">
                  <c:v>-5.1095420000000003</c:v>
                </c:pt>
                <c:pt idx="300">
                  <c:v>-5.1095420000000003</c:v>
                </c:pt>
                <c:pt idx="301">
                  <c:v>-5.1095420000000003</c:v>
                </c:pt>
                <c:pt idx="302">
                  <c:v>-5.1095420000000003</c:v>
                </c:pt>
                <c:pt idx="303">
                  <c:v>-5.1095420000000003</c:v>
                </c:pt>
                <c:pt idx="304">
                  <c:v>-5.1095420000000003</c:v>
                </c:pt>
                <c:pt idx="305">
                  <c:v>-5.1095420000000003</c:v>
                </c:pt>
                <c:pt idx="306">
                  <c:v>-5.1095420000000003</c:v>
                </c:pt>
                <c:pt idx="307">
                  <c:v>-5.1095420000000003</c:v>
                </c:pt>
                <c:pt idx="308">
                  <c:v>-5.1095420000000003</c:v>
                </c:pt>
                <c:pt idx="309">
                  <c:v>-5.1095420000000003</c:v>
                </c:pt>
                <c:pt idx="310">
                  <c:v>-5.1095420000000003</c:v>
                </c:pt>
                <c:pt idx="311">
                  <c:v>-5.1095420000000003</c:v>
                </c:pt>
                <c:pt idx="312">
                  <c:v>-5.1095420000000003</c:v>
                </c:pt>
                <c:pt idx="313">
                  <c:v>-5.1095420000000003</c:v>
                </c:pt>
                <c:pt idx="314">
                  <c:v>-5.1095420000000003</c:v>
                </c:pt>
                <c:pt idx="315">
                  <c:v>-5.1095420000000003</c:v>
                </c:pt>
                <c:pt idx="316">
                  <c:v>-5.1095420000000003</c:v>
                </c:pt>
                <c:pt idx="317">
                  <c:v>-5.1095420000000003</c:v>
                </c:pt>
                <c:pt idx="318">
                  <c:v>-5.1095420000000003</c:v>
                </c:pt>
                <c:pt idx="319">
                  <c:v>-5.1095420000000003</c:v>
                </c:pt>
                <c:pt idx="320">
                  <c:v>-5.1095420000000003</c:v>
                </c:pt>
                <c:pt idx="321">
                  <c:v>-5.1095420000000003</c:v>
                </c:pt>
                <c:pt idx="322">
                  <c:v>-5.1095420000000003</c:v>
                </c:pt>
                <c:pt idx="323">
                  <c:v>-5.1095420000000003</c:v>
                </c:pt>
                <c:pt idx="324">
                  <c:v>-5.1095420000000003</c:v>
                </c:pt>
                <c:pt idx="325">
                  <c:v>-5.1095420000000003</c:v>
                </c:pt>
                <c:pt idx="326">
                  <c:v>-5.1095420000000003</c:v>
                </c:pt>
                <c:pt idx="327">
                  <c:v>-5.1095420000000003</c:v>
                </c:pt>
                <c:pt idx="328">
                  <c:v>-5.1095420000000003</c:v>
                </c:pt>
                <c:pt idx="329">
                  <c:v>-5.1095420000000003</c:v>
                </c:pt>
                <c:pt idx="330">
                  <c:v>-5.1095420000000003</c:v>
                </c:pt>
                <c:pt idx="331">
                  <c:v>-5.1095420000000003</c:v>
                </c:pt>
                <c:pt idx="332">
                  <c:v>-5.1095420000000003</c:v>
                </c:pt>
                <c:pt idx="333">
                  <c:v>-5.1095420000000003</c:v>
                </c:pt>
                <c:pt idx="334">
                  <c:v>-5.1095420000000003</c:v>
                </c:pt>
                <c:pt idx="335">
                  <c:v>-5.1095420000000003</c:v>
                </c:pt>
                <c:pt idx="336">
                  <c:v>-5.0980290000000004</c:v>
                </c:pt>
                <c:pt idx="337">
                  <c:v>-4.921926</c:v>
                </c:pt>
                <c:pt idx="338">
                  <c:v>4.7490949999999996</c:v>
                </c:pt>
                <c:pt idx="339">
                  <c:v>-5.1095420000000003</c:v>
                </c:pt>
                <c:pt idx="340">
                  <c:v>5.1089060000000002</c:v>
                </c:pt>
                <c:pt idx="341">
                  <c:v>-5.1095420000000003</c:v>
                </c:pt>
                <c:pt idx="342">
                  <c:v>5.1089060000000002</c:v>
                </c:pt>
                <c:pt idx="343">
                  <c:v>5.1089060000000002</c:v>
                </c:pt>
                <c:pt idx="344">
                  <c:v>5.1089060000000002</c:v>
                </c:pt>
                <c:pt idx="345">
                  <c:v>5.1089060000000002</c:v>
                </c:pt>
                <c:pt idx="346">
                  <c:v>5.1089060000000002</c:v>
                </c:pt>
                <c:pt idx="347">
                  <c:v>5.1089060000000002</c:v>
                </c:pt>
                <c:pt idx="348">
                  <c:v>5.1089060000000002</c:v>
                </c:pt>
                <c:pt idx="349">
                  <c:v>5.1089060000000002</c:v>
                </c:pt>
                <c:pt idx="350">
                  <c:v>5.1089060000000002</c:v>
                </c:pt>
                <c:pt idx="351">
                  <c:v>5.1089060000000002</c:v>
                </c:pt>
                <c:pt idx="352">
                  <c:v>5.1089060000000002</c:v>
                </c:pt>
                <c:pt idx="353">
                  <c:v>5.1089060000000002</c:v>
                </c:pt>
                <c:pt idx="354">
                  <c:v>5.1089060000000002</c:v>
                </c:pt>
                <c:pt idx="355">
                  <c:v>5.1089060000000002</c:v>
                </c:pt>
                <c:pt idx="356">
                  <c:v>5.1089060000000002</c:v>
                </c:pt>
                <c:pt idx="357">
                  <c:v>5.1089060000000002</c:v>
                </c:pt>
                <c:pt idx="358">
                  <c:v>5.1089060000000002</c:v>
                </c:pt>
                <c:pt idx="359">
                  <c:v>5.1089060000000002</c:v>
                </c:pt>
                <c:pt idx="360">
                  <c:v>5.1089060000000002</c:v>
                </c:pt>
                <c:pt idx="361">
                  <c:v>5.1089060000000002</c:v>
                </c:pt>
                <c:pt idx="362">
                  <c:v>5.1089060000000002</c:v>
                </c:pt>
                <c:pt idx="363">
                  <c:v>5.1089060000000002</c:v>
                </c:pt>
                <c:pt idx="364">
                  <c:v>5.1089060000000002</c:v>
                </c:pt>
                <c:pt idx="365">
                  <c:v>5.1089060000000002</c:v>
                </c:pt>
                <c:pt idx="366">
                  <c:v>5.1089060000000002</c:v>
                </c:pt>
                <c:pt idx="367">
                  <c:v>5.1089060000000002</c:v>
                </c:pt>
                <c:pt idx="368">
                  <c:v>5.1089060000000002</c:v>
                </c:pt>
                <c:pt idx="369">
                  <c:v>5.1089060000000002</c:v>
                </c:pt>
                <c:pt idx="370">
                  <c:v>5.1089060000000002</c:v>
                </c:pt>
                <c:pt idx="371">
                  <c:v>5.1089060000000002</c:v>
                </c:pt>
                <c:pt idx="372">
                  <c:v>5.1089060000000002</c:v>
                </c:pt>
                <c:pt idx="373">
                  <c:v>5.1089060000000002</c:v>
                </c:pt>
                <c:pt idx="374">
                  <c:v>5.1089060000000002</c:v>
                </c:pt>
                <c:pt idx="375">
                  <c:v>5.1089060000000002</c:v>
                </c:pt>
                <c:pt idx="376">
                  <c:v>5.1089060000000002</c:v>
                </c:pt>
                <c:pt idx="377">
                  <c:v>5.1089060000000002</c:v>
                </c:pt>
                <c:pt idx="378">
                  <c:v>5.1089060000000002</c:v>
                </c:pt>
                <c:pt idx="379">
                  <c:v>5.1089060000000002</c:v>
                </c:pt>
                <c:pt idx="380">
                  <c:v>5.1089060000000002</c:v>
                </c:pt>
                <c:pt idx="381">
                  <c:v>5.1089060000000002</c:v>
                </c:pt>
                <c:pt idx="382">
                  <c:v>5.1089060000000002</c:v>
                </c:pt>
                <c:pt idx="383">
                  <c:v>5.1089060000000002</c:v>
                </c:pt>
                <c:pt idx="384">
                  <c:v>5.1089060000000002</c:v>
                </c:pt>
                <c:pt idx="385">
                  <c:v>5.1089060000000002</c:v>
                </c:pt>
                <c:pt idx="386">
                  <c:v>5.1089060000000002</c:v>
                </c:pt>
                <c:pt idx="387">
                  <c:v>5.1089060000000002</c:v>
                </c:pt>
                <c:pt idx="388">
                  <c:v>5.1089060000000002</c:v>
                </c:pt>
                <c:pt idx="389">
                  <c:v>5.1089060000000002</c:v>
                </c:pt>
                <c:pt idx="390">
                  <c:v>5.1089060000000002</c:v>
                </c:pt>
                <c:pt idx="391">
                  <c:v>5.1089060000000002</c:v>
                </c:pt>
                <c:pt idx="392">
                  <c:v>5.1089060000000002</c:v>
                </c:pt>
                <c:pt idx="393">
                  <c:v>5.1089060000000002</c:v>
                </c:pt>
                <c:pt idx="394">
                  <c:v>5.1089060000000002</c:v>
                </c:pt>
                <c:pt idx="395">
                  <c:v>5.1089060000000002</c:v>
                </c:pt>
                <c:pt idx="396">
                  <c:v>5.1089060000000002</c:v>
                </c:pt>
                <c:pt idx="397">
                  <c:v>5.1089060000000002</c:v>
                </c:pt>
                <c:pt idx="398">
                  <c:v>5.1089060000000002</c:v>
                </c:pt>
                <c:pt idx="399">
                  <c:v>5.1089060000000002</c:v>
                </c:pt>
                <c:pt idx="400">
                  <c:v>5.1089060000000002</c:v>
                </c:pt>
                <c:pt idx="401">
                  <c:v>5.1089060000000002</c:v>
                </c:pt>
                <c:pt idx="402">
                  <c:v>5.1089060000000002</c:v>
                </c:pt>
                <c:pt idx="403">
                  <c:v>5.1089060000000002</c:v>
                </c:pt>
                <c:pt idx="404">
                  <c:v>5.1089060000000002</c:v>
                </c:pt>
                <c:pt idx="405">
                  <c:v>5.1089060000000002</c:v>
                </c:pt>
                <c:pt idx="406">
                  <c:v>5.1089060000000002</c:v>
                </c:pt>
                <c:pt idx="407">
                  <c:v>5.1089060000000002</c:v>
                </c:pt>
                <c:pt idx="408">
                  <c:v>5.1089060000000002</c:v>
                </c:pt>
                <c:pt idx="409">
                  <c:v>5.1089060000000002</c:v>
                </c:pt>
                <c:pt idx="410">
                  <c:v>5.1089060000000002</c:v>
                </c:pt>
                <c:pt idx="411">
                  <c:v>5.1089060000000002</c:v>
                </c:pt>
                <c:pt idx="412">
                  <c:v>5.1089060000000002</c:v>
                </c:pt>
                <c:pt idx="413">
                  <c:v>5.1089060000000002</c:v>
                </c:pt>
                <c:pt idx="414">
                  <c:v>5.1089060000000002</c:v>
                </c:pt>
                <c:pt idx="415">
                  <c:v>5.1089060000000002</c:v>
                </c:pt>
                <c:pt idx="416">
                  <c:v>5.1089060000000002</c:v>
                </c:pt>
                <c:pt idx="417">
                  <c:v>5.1089060000000002</c:v>
                </c:pt>
                <c:pt idx="418">
                  <c:v>5.1089060000000002</c:v>
                </c:pt>
                <c:pt idx="419">
                  <c:v>5.1089060000000002</c:v>
                </c:pt>
                <c:pt idx="420">
                  <c:v>5.1089060000000002</c:v>
                </c:pt>
                <c:pt idx="421">
                  <c:v>5.1089060000000002</c:v>
                </c:pt>
                <c:pt idx="422">
                  <c:v>5.1089060000000002</c:v>
                </c:pt>
                <c:pt idx="423">
                  <c:v>5.1089060000000002</c:v>
                </c:pt>
                <c:pt idx="424">
                  <c:v>5.1089060000000002</c:v>
                </c:pt>
                <c:pt idx="425">
                  <c:v>5.1089060000000002</c:v>
                </c:pt>
                <c:pt idx="426">
                  <c:v>5.1089060000000002</c:v>
                </c:pt>
                <c:pt idx="427">
                  <c:v>5.1089060000000002</c:v>
                </c:pt>
                <c:pt idx="428">
                  <c:v>5.1089060000000002</c:v>
                </c:pt>
                <c:pt idx="429">
                  <c:v>5.1089060000000002</c:v>
                </c:pt>
                <c:pt idx="430">
                  <c:v>5.1089060000000002</c:v>
                </c:pt>
                <c:pt idx="431">
                  <c:v>5.1089060000000002</c:v>
                </c:pt>
                <c:pt idx="432">
                  <c:v>5.1089060000000002</c:v>
                </c:pt>
                <c:pt idx="433">
                  <c:v>5.1089060000000002</c:v>
                </c:pt>
                <c:pt idx="434">
                  <c:v>5.1089060000000002</c:v>
                </c:pt>
                <c:pt idx="435">
                  <c:v>5.1089060000000002</c:v>
                </c:pt>
                <c:pt idx="436">
                  <c:v>5.1089060000000002</c:v>
                </c:pt>
                <c:pt idx="437">
                  <c:v>5.1089060000000002</c:v>
                </c:pt>
                <c:pt idx="438">
                  <c:v>5.1089060000000002</c:v>
                </c:pt>
                <c:pt idx="439">
                  <c:v>5.1089060000000002</c:v>
                </c:pt>
                <c:pt idx="440">
                  <c:v>5.1089060000000002</c:v>
                </c:pt>
                <c:pt idx="441">
                  <c:v>5.1089060000000002</c:v>
                </c:pt>
                <c:pt idx="442">
                  <c:v>5.1089060000000002</c:v>
                </c:pt>
                <c:pt idx="443">
                  <c:v>-3.3632710000000001</c:v>
                </c:pt>
                <c:pt idx="444">
                  <c:v>-5.1095420000000003</c:v>
                </c:pt>
                <c:pt idx="445">
                  <c:v>-5.1095420000000003</c:v>
                </c:pt>
                <c:pt idx="446">
                  <c:v>-5.1095420000000003</c:v>
                </c:pt>
                <c:pt idx="447">
                  <c:v>-5.1095420000000003</c:v>
                </c:pt>
                <c:pt idx="448">
                  <c:v>-5.1095420000000003</c:v>
                </c:pt>
                <c:pt idx="449">
                  <c:v>-5.1095420000000003</c:v>
                </c:pt>
                <c:pt idx="450">
                  <c:v>-5.1095420000000003</c:v>
                </c:pt>
                <c:pt idx="451">
                  <c:v>-5.1095420000000003</c:v>
                </c:pt>
                <c:pt idx="452">
                  <c:v>-5.1095420000000003</c:v>
                </c:pt>
                <c:pt idx="453">
                  <c:v>-5.1095420000000003</c:v>
                </c:pt>
                <c:pt idx="454">
                  <c:v>-5.1095420000000003</c:v>
                </c:pt>
                <c:pt idx="455">
                  <c:v>-5.1095420000000003</c:v>
                </c:pt>
                <c:pt idx="456">
                  <c:v>-5.1095420000000003</c:v>
                </c:pt>
                <c:pt idx="457">
                  <c:v>-5.1095420000000003</c:v>
                </c:pt>
                <c:pt idx="458">
                  <c:v>-5.1095420000000003</c:v>
                </c:pt>
                <c:pt idx="459">
                  <c:v>-5.1095420000000003</c:v>
                </c:pt>
                <c:pt idx="460">
                  <c:v>-5.1095420000000003</c:v>
                </c:pt>
                <c:pt idx="461">
                  <c:v>-5.1095420000000003</c:v>
                </c:pt>
                <c:pt idx="462">
                  <c:v>-5.1095420000000003</c:v>
                </c:pt>
                <c:pt idx="463">
                  <c:v>-5.1095420000000003</c:v>
                </c:pt>
                <c:pt idx="464">
                  <c:v>-5.1095420000000003</c:v>
                </c:pt>
                <c:pt idx="465">
                  <c:v>-5.1095420000000003</c:v>
                </c:pt>
                <c:pt idx="466">
                  <c:v>-5.1095420000000003</c:v>
                </c:pt>
                <c:pt idx="467">
                  <c:v>-5.1095420000000003</c:v>
                </c:pt>
                <c:pt idx="468">
                  <c:v>-5.1095420000000003</c:v>
                </c:pt>
                <c:pt idx="469">
                  <c:v>-5.1095420000000003</c:v>
                </c:pt>
                <c:pt idx="470">
                  <c:v>-5.1095420000000003</c:v>
                </c:pt>
                <c:pt idx="471">
                  <c:v>-5.1095420000000003</c:v>
                </c:pt>
                <c:pt idx="472">
                  <c:v>-5.1095420000000003</c:v>
                </c:pt>
                <c:pt idx="473">
                  <c:v>-5.1095420000000003</c:v>
                </c:pt>
                <c:pt idx="474">
                  <c:v>-5.1095420000000003</c:v>
                </c:pt>
                <c:pt idx="475">
                  <c:v>-5.1095420000000003</c:v>
                </c:pt>
                <c:pt idx="476">
                  <c:v>-5.1095420000000003</c:v>
                </c:pt>
                <c:pt idx="477">
                  <c:v>-5.1095420000000003</c:v>
                </c:pt>
                <c:pt idx="478">
                  <c:v>-5.1095420000000003</c:v>
                </c:pt>
                <c:pt idx="479">
                  <c:v>-5.1095420000000003</c:v>
                </c:pt>
                <c:pt idx="480">
                  <c:v>-5.1095420000000003</c:v>
                </c:pt>
                <c:pt idx="481">
                  <c:v>-5.1095420000000003</c:v>
                </c:pt>
                <c:pt idx="482">
                  <c:v>-5.1095420000000003</c:v>
                </c:pt>
                <c:pt idx="483">
                  <c:v>-5.1095420000000003</c:v>
                </c:pt>
                <c:pt idx="484">
                  <c:v>-5.1095420000000003</c:v>
                </c:pt>
                <c:pt idx="485">
                  <c:v>-5.1095420000000003</c:v>
                </c:pt>
                <c:pt idx="486">
                  <c:v>-5.1095420000000003</c:v>
                </c:pt>
                <c:pt idx="487">
                  <c:v>-5.1095420000000003</c:v>
                </c:pt>
                <c:pt idx="488">
                  <c:v>-5.1095420000000003</c:v>
                </c:pt>
                <c:pt idx="489">
                  <c:v>-5.1095420000000003</c:v>
                </c:pt>
                <c:pt idx="490">
                  <c:v>-5.1095420000000003</c:v>
                </c:pt>
                <c:pt idx="491">
                  <c:v>-5.1095420000000003</c:v>
                </c:pt>
                <c:pt idx="492">
                  <c:v>-5.1095420000000003</c:v>
                </c:pt>
                <c:pt idx="493">
                  <c:v>-5.1095420000000003</c:v>
                </c:pt>
                <c:pt idx="494">
                  <c:v>-5.1095420000000003</c:v>
                </c:pt>
                <c:pt idx="495">
                  <c:v>-5.1095420000000003</c:v>
                </c:pt>
                <c:pt idx="496">
                  <c:v>-5.1095420000000003</c:v>
                </c:pt>
                <c:pt idx="497">
                  <c:v>-5.1095420000000003</c:v>
                </c:pt>
                <c:pt idx="498">
                  <c:v>-5.1095420000000003</c:v>
                </c:pt>
                <c:pt idx="499">
                  <c:v>-5.1095420000000003</c:v>
                </c:pt>
                <c:pt idx="500">
                  <c:v>-5.1095420000000003</c:v>
                </c:pt>
                <c:pt idx="501">
                  <c:v>-5.1095420000000003</c:v>
                </c:pt>
                <c:pt idx="502">
                  <c:v>-5.1095420000000003</c:v>
                </c:pt>
                <c:pt idx="503">
                  <c:v>-5.1095420000000003</c:v>
                </c:pt>
                <c:pt idx="504">
                  <c:v>-5.1095420000000003</c:v>
                </c:pt>
                <c:pt idx="505">
                  <c:v>-5.1095420000000003</c:v>
                </c:pt>
                <c:pt idx="506">
                  <c:v>-5.1095420000000003</c:v>
                </c:pt>
                <c:pt idx="507">
                  <c:v>-5.1095420000000003</c:v>
                </c:pt>
                <c:pt idx="508">
                  <c:v>-5.1095420000000003</c:v>
                </c:pt>
                <c:pt idx="509">
                  <c:v>-5.1095420000000003</c:v>
                </c:pt>
                <c:pt idx="510">
                  <c:v>-5.1095420000000003</c:v>
                </c:pt>
                <c:pt idx="511">
                  <c:v>-5.1095420000000003</c:v>
                </c:pt>
                <c:pt idx="512">
                  <c:v>-5.1095420000000003</c:v>
                </c:pt>
                <c:pt idx="513">
                  <c:v>-5.1095420000000003</c:v>
                </c:pt>
                <c:pt idx="514">
                  <c:v>-5.1095420000000003</c:v>
                </c:pt>
                <c:pt idx="515">
                  <c:v>-5.1095420000000003</c:v>
                </c:pt>
                <c:pt idx="516">
                  <c:v>-5.1095420000000003</c:v>
                </c:pt>
                <c:pt idx="517">
                  <c:v>-5.1095420000000003</c:v>
                </c:pt>
                <c:pt idx="518">
                  <c:v>-5.1095420000000003</c:v>
                </c:pt>
                <c:pt idx="519">
                  <c:v>-5.1095420000000003</c:v>
                </c:pt>
                <c:pt idx="520">
                  <c:v>-5.1095420000000003</c:v>
                </c:pt>
                <c:pt idx="521">
                  <c:v>-5.1095420000000003</c:v>
                </c:pt>
                <c:pt idx="522">
                  <c:v>-5.1095420000000003</c:v>
                </c:pt>
                <c:pt idx="523">
                  <c:v>-5.1095420000000003</c:v>
                </c:pt>
                <c:pt idx="524">
                  <c:v>-5.1095420000000003</c:v>
                </c:pt>
                <c:pt idx="525">
                  <c:v>-5.1095420000000003</c:v>
                </c:pt>
                <c:pt idx="526">
                  <c:v>-5.1095420000000003</c:v>
                </c:pt>
                <c:pt idx="527">
                  <c:v>-5.1095420000000003</c:v>
                </c:pt>
                <c:pt idx="528">
                  <c:v>-5.1095420000000003</c:v>
                </c:pt>
                <c:pt idx="529">
                  <c:v>-5.1095420000000003</c:v>
                </c:pt>
                <c:pt idx="530">
                  <c:v>-5.1095420000000003</c:v>
                </c:pt>
                <c:pt idx="531">
                  <c:v>-5.1095420000000003</c:v>
                </c:pt>
                <c:pt idx="532">
                  <c:v>-5.1095420000000003</c:v>
                </c:pt>
                <c:pt idx="533">
                  <c:v>-5.1095420000000003</c:v>
                </c:pt>
                <c:pt idx="534">
                  <c:v>-5.1095420000000003</c:v>
                </c:pt>
                <c:pt idx="535">
                  <c:v>-5.1095420000000003</c:v>
                </c:pt>
                <c:pt idx="536">
                  <c:v>-5.1095420000000003</c:v>
                </c:pt>
                <c:pt idx="537">
                  <c:v>-5.1095420000000003</c:v>
                </c:pt>
                <c:pt idx="538">
                  <c:v>-5.1095420000000003</c:v>
                </c:pt>
                <c:pt idx="539">
                  <c:v>-5.1095420000000003</c:v>
                </c:pt>
                <c:pt idx="540">
                  <c:v>-5.1095420000000003</c:v>
                </c:pt>
                <c:pt idx="541">
                  <c:v>-5.1095420000000003</c:v>
                </c:pt>
                <c:pt idx="542">
                  <c:v>-5.1095420000000003</c:v>
                </c:pt>
                <c:pt idx="543">
                  <c:v>-5.1095420000000003</c:v>
                </c:pt>
                <c:pt idx="544">
                  <c:v>-5.1095420000000003</c:v>
                </c:pt>
                <c:pt idx="545">
                  <c:v>-5.1095420000000003</c:v>
                </c:pt>
                <c:pt idx="546">
                  <c:v>-5.1095420000000003</c:v>
                </c:pt>
                <c:pt idx="547">
                  <c:v>-5.1095420000000003</c:v>
                </c:pt>
                <c:pt idx="548">
                  <c:v>-5.1095420000000003</c:v>
                </c:pt>
                <c:pt idx="549">
                  <c:v>-5.1095420000000003</c:v>
                </c:pt>
                <c:pt idx="550">
                  <c:v>-5.1095420000000003</c:v>
                </c:pt>
                <c:pt idx="551">
                  <c:v>-5.1095420000000003</c:v>
                </c:pt>
                <c:pt idx="552">
                  <c:v>-5.1095420000000003</c:v>
                </c:pt>
                <c:pt idx="553">
                  <c:v>-5.1095420000000003</c:v>
                </c:pt>
                <c:pt idx="554">
                  <c:v>-5.1095420000000003</c:v>
                </c:pt>
                <c:pt idx="555">
                  <c:v>-5.1095420000000003</c:v>
                </c:pt>
                <c:pt idx="556">
                  <c:v>-5.1095420000000003</c:v>
                </c:pt>
                <c:pt idx="557">
                  <c:v>-5.1095420000000003</c:v>
                </c:pt>
                <c:pt idx="558">
                  <c:v>-5.1095420000000003</c:v>
                </c:pt>
                <c:pt idx="559">
                  <c:v>-5.1095420000000003</c:v>
                </c:pt>
                <c:pt idx="560">
                  <c:v>-5.1095420000000003</c:v>
                </c:pt>
                <c:pt idx="561">
                  <c:v>-5.1095420000000003</c:v>
                </c:pt>
                <c:pt idx="562">
                  <c:v>-5.1095420000000003</c:v>
                </c:pt>
                <c:pt idx="563">
                  <c:v>-5.1095420000000003</c:v>
                </c:pt>
                <c:pt idx="564">
                  <c:v>-5.1095420000000003</c:v>
                </c:pt>
                <c:pt idx="565">
                  <c:v>-5.1095420000000003</c:v>
                </c:pt>
                <c:pt idx="566">
                  <c:v>-5.1095420000000003</c:v>
                </c:pt>
                <c:pt idx="567">
                  <c:v>-5.1095420000000003</c:v>
                </c:pt>
                <c:pt idx="568">
                  <c:v>-5.1095420000000003</c:v>
                </c:pt>
                <c:pt idx="569">
                  <c:v>-5.1095420000000003</c:v>
                </c:pt>
                <c:pt idx="570">
                  <c:v>-5.1095420000000003</c:v>
                </c:pt>
                <c:pt idx="571">
                  <c:v>-5.1095420000000003</c:v>
                </c:pt>
                <c:pt idx="572">
                  <c:v>-5.1095420000000003</c:v>
                </c:pt>
                <c:pt idx="573">
                  <c:v>-5.1095420000000003</c:v>
                </c:pt>
                <c:pt idx="574">
                  <c:v>-5.1095420000000003</c:v>
                </c:pt>
                <c:pt idx="575">
                  <c:v>-5.1095420000000003</c:v>
                </c:pt>
                <c:pt idx="576">
                  <c:v>-5.1095420000000003</c:v>
                </c:pt>
                <c:pt idx="577">
                  <c:v>-5.1095420000000003</c:v>
                </c:pt>
                <c:pt idx="578">
                  <c:v>-5.1095420000000003</c:v>
                </c:pt>
                <c:pt idx="579">
                  <c:v>-5.1095420000000003</c:v>
                </c:pt>
                <c:pt idx="580">
                  <c:v>-5.1095420000000003</c:v>
                </c:pt>
                <c:pt idx="581">
                  <c:v>-5.1095420000000003</c:v>
                </c:pt>
                <c:pt idx="582">
                  <c:v>-5.1095420000000003</c:v>
                </c:pt>
                <c:pt idx="583">
                  <c:v>-5.1095420000000003</c:v>
                </c:pt>
                <c:pt idx="584">
                  <c:v>-5.1095420000000003</c:v>
                </c:pt>
                <c:pt idx="585">
                  <c:v>-5.1095420000000003</c:v>
                </c:pt>
                <c:pt idx="586">
                  <c:v>-5.1095420000000003</c:v>
                </c:pt>
                <c:pt idx="587">
                  <c:v>-5.1095420000000003</c:v>
                </c:pt>
                <c:pt idx="588">
                  <c:v>-5.1095420000000003</c:v>
                </c:pt>
                <c:pt idx="589">
                  <c:v>-5.1095420000000003</c:v>
                </c:pt>
                <c:pt idx="590">
                  <c:v>-5.1095420000000003</c:v>
                </c:pt>
                <c:pt idx="591">
                  <c:v>-5.1095420000000003</c:v>
                </c:pt>
                <c:pt idx="592">
                  <c:v>-5.1095420000000003</c:v>
                </c:pt>
                <c:pt idx="593">
                  <c:v>-5.1095420000000003</c:v>
                </c:pt>
                <c:pt idx="594">
                  <c:v>-5.1095420000000003</c:v>
                </c:pt>
                <c:pt idx="595">
                  <c:v>-5.1095420000000003</c:v>
                </c:pt>
                <c:pt idx="596">
                  <c:v>-5.1095420000000003</c:v>
                </c:pt>
                <c:pt idx="597">
                  <c:v>-5.1095420000000003</c:v>
                </c:pt>
                <c:pt idx="598">
                  <c:v>-5.1095420000000003</c:v>
                </c:pt>
                <c:pt idx="599">
                  <c:v>-5.1095420000000003</c:v>
                </c:pt>
                <c:pt idx="600">
                  <c:v>-5.1095420000000003</c:v>
                </c:pt>
                <c:pt idx="601">
                  <c:v>-5.1095420000000003</c:v>
                </c:pt>
                <c:pt idx="602">
                  <c:v>-5.1095420000000003</c:v>
                </c:pt>
                <c:pt idx="603">
                  <c:v>-5.1095420000000003</c:v>
                </c:pt>
                <c:pt idx="604">
                  <c:v>-5.1095420000000003</c:v>
                </c:pt>
                <c:pt idx="605">
                  <c:v>-5.1095420000000003</c:v>
                </c:pt>
                <c:pt idx="606">
                  <c:v>-5.1095420000000003</c:v>
                </c:pt>
                <c:pt idx="607">
                  <c:v>-5.1095420000000003</c:v>
                </c:pt>
                <c:pt idx="608">
                  <c:v>-5.1095420000000003</c:v>
                </c:pt>
                <c:pt idx="609">
                  <c:v>-5.1095420000000003</c:v>
                </c:pt>
                <c:pt idx="610">
                  <c:v>-5.1095420000000003</c:v>
                </c:pt>
                <c:pt idx="611">
                  <c:v>-5.1095420000000003</c:v>
                </c:pt>
                <c:pt idx="612">
                  <c:v>-5.1095420000000003</c:v>
                </c:pt>
                <c:pt idx="613">
                  <c:v>-5.1095420000000003</c:v>
                </c:pt>
                <c:pt idx="614">
                  <c:v>-5.1095420000000003</c:v>
                </c:pt>
                <c:pt idx="615">
                  <c:v>-5.1095420000000003</c:v>
                </c:pt>
                <c:pt idx="616">
                  <c:v>-4.9332789999999997</c:v>
                </c:pt>
                <c:pt idx="617">
                  <c:v>-4.2458140000000002</c:v>
                </c:pt>
                <c:pt idx="618">
                  <c:v>4.7438950000000002</c:v>
                </c:pt>
                <c:pt idx="619">
                  <c:v>-5.1095420000000003</c:v>
                </c:pt>
                <c:pt idx="620">
                  <c:v>5.1089060000000002</c:v>
                </c:pt>
                <c:pt idx="621">
                  <c:v>-5.1095420000000003</c:v>
                </c:pt>
                <c:pt idx="622">
                  <c:v>5.1089060000000002</c:v>
                </c:pt>
                <c:pt idx="623">
                  <c:v>5.1089060000000002</c:v>
                </c:pt>
                <c:pt idx="624">
                  <c:v>5.1089060000000002</c:v>
                </c:pt>
                <c:pt idx="625">
                  <c:v>5.1089060000000002</c:v>
                </c:pt>
                <c:pt idx="626">
                  <c:v>5.1089060000000002</c:v>
                </c:pt>
                <c:pt idx="627">
                  <c:v>5.1089060000000002</c:v>
                </c:pt>
                <c:pt idx="628">
                  <c:v>5.1089060000000002</c:v>
                </c:pt>
                <c:pt idx="629">
                  <c:v>5.1089060000000002</c:v>
                </c:pt>
                <c:pt idx="630">
                  <c:v>5.1089060000000002</c:v>
                </c:pt>
                <c:pt idx="631">
                  <c:v>5.1089060000000002</c:v>
                </c:pt>
                <c:pt idx="632">
                  <c:v>5.1089060000000002</c:v>
                </c:pt>
                <c:pt idx="633">
                  <c:v>5.1089060000000002</c:v>
                </c:pt>
                <c:pt idx="634">
                  <c:v>5.1089060000000002</c:v>
                </c:pt>
                <c:pt idx="635">
                  <c:v>5.1089060000000002</c:v>
                </c:pt>
                <c:pt idx="636">
                  <c:v>5.1089060000000002</c:v>
                </c:pt>
                <c:pt idx="637">
                  <c:v>5.1089060000000002</c:v>
                </c:pt>
                <c:pt idx="638">
                  <c:v>5.1089060000000002</c:v>
                </c:pt>
                <c:pt idx="639">
                  <c:v>5.1089060000000002</c:v>
                </c:pt>
                <c:pt idx="640">
                  <c:v>5.1089060000000002</c:v>
                </c:pt>
                <c:pt idx="641">
                  <c:v>5.1089060000000002</c:v>
                </c:pt>
                <c:pt idx="642">
                  <c:v>5.1089060000000002</c:v>
                </c:pt>
                <c:pt idx="643">
                  <c:v>5.1089060000000002</c:v>
                </c:pt>
                <c:pt idx="644">
                  <c:v>5.1089060000000002</c:v>
                </c:pt>
                <c:pt idx="645">
                  <c:v>5.1089060000000002</c:v>
                </c:pt>
                <c:pt idx="646">
                  <c:v>5.1089060000000002</c:v>
                </c:pt>
                <c:pt idx="647">
                  <c:v>5.1089060000000002</c:v>
                </c:pt>
                <c:pt idx="648">
                  <c:v>5.1089060000000002</c:v>
                </c:pt>
                <c:pt idx="649">
                  <c:v>5.1089060000000002</c:v>
                </c:pt>
                <c:pt idx="650">
                  <c:v>5.1089060000000002</c:v>
                </c:pt>
                <c:pt idx="651">
                  <c:v>5.1089060000000002</c:v>
                </c:pt>
                <c:pt idx="652">
                  <c:v>5.1089060000000002</c:v>
                </c:pt>
                <c:pt idx="653">
                  <c:v>5.1089060000000002</c:v>
                </c:pt>
                <c:pt idx="654">
                  <c:v>5.1089060000000002</c:v>
                </c:pt>
                <c:pt idx="655">
                  <c:v>5.1089060000000002</c:v>
                </c:pt>
                <c:pt idx="656">
                  <c:v>5.1089060000000002</c:v>
                </c:pt>
                <c:pt idx="657">
                  <c:v>5.1089060000000002</c:v>
                </c:pt>
                <c:pt idx="658">
                  <c:v>5.1089060000000002</c:v>
                </c:pt>
                <c:pt idx="659">
                  <c:v>5.1089060000000002</c:v>
                </c:pt>
                <c:pt idx="660">
                  <c:v>5.1089060000000002</c:v>
                </c:pt>
                <c:pt idx="661">
                  <c:v>5.1089060000000002</c:v>
                </c:pt>
                <c:pt idx="662">
                  <c:v>5.1089060000000002</c:v>
                </c:pt>
                <c:pt idx="663">
                  <c:v>5.1089060000000002</c:v>
                </c:pt>
                <c:pt idx="664">
                  <c:v>5.1089060000000002</c:v>
                </c:pt>
                <c:pt idx="665">
                  <c:v>5.1089060000000002</c:v>
                </c:pt>
                <c:pt idx="666">
                  <c:v>5.1089060000000002</c:v>
                </c:pt>
                <c:pt idx="667">
                  <c:v>5.1089060000000002</c:v>
                </c:pt>
                <c:pt idx="668">
                  <c:v>5.1089060000000002</c:v>
                </c:pt>
                <c:pt idx="669">
                  <c:v>5.1089060000000002</c:v>
                </c:pt>
                <c:pt idx="670">
                  <c:v>5.1089060000000002</c:v>
                </c:pt>
                <c:pt idx="671">
                  <c:v>5.1089060000000002</c:v>
                </c:pt>
                <c:pt idx="672">
                  <c:v>5.1089060000000002</c:v>
                </c:pt>
                <c:pt idx="673">
                  <c:v>5.1089060000000002</c:v>
                </c:pt>
                <c:pt idx="674">
                  <c:v>5.1089060000000002</c:v>
                </c:pt>
                <c:pt idx="675">
                  <c:v>5.1089060000000002</c:v>
                </c:pt>
                <c:pt idx="676">
                  <c:v>5.1089060000000002</c:v>
                </c:pt>
                <c:pt idx="677">
                  <c:v>5.1089060000000002</c:v>
                </c:pt>
                <c:pt idx="678">
                  <c:v>5.1089060000000002</c:v>
                </c:pt>
                <c:pt idx="679">
                  <c:v>5.1089060000000002</c:v>
                </c:pt>
                <c:pt idx="680">
                  <c:v>5.1089060000000002</c:v>
                </c:pt>
                <c:pt idx="681">
                  <c:v>5.1089060000000002</c:v>
                </c:pt>
                <c:pt idx="682">
                  <c:v>5.1089060000000002</c:v>
                </c:pt>
                <c:pt idx="683">
                  <c:v>5.1089060000000002</c:v>
                </c:pt>
                <c:pt idx="684">
                  <c:v>5.1089060000000002</c:v>
                </c:pt>
                <c:pt idx="685">
                  <c:v>5.1089060000000002</c:v>
                </c:pt>
                <c:pt idx="686">
                  <c:v>5.1089060000000002</c:v>
                </c:pt>
                <c:pt idx="687">
                  <c:v>5.1089060000000002</c:v>
                </c:pt>
                <c:pt idx="688">
                  <c:v>5.1089060000000002</c:v>
                </c:pt>
                <c:pt idx="689">
                  <c:v>5.1089060000000002</c:v>
                </c:pt>
                <c:pt idx="690">
                  <c:v>5.1089060000000002</c:v>
                </c:pt>
                <c:pt idx="691">
                  <c:v>5.1089060000000002</c:v>
                </c:pt>
                <c:pt idx="692">
                  <c:v>5.1089060000000002</c:v>
                </c:pt>
                <c:pt idx="693">
                  <c:v>5.1089060000000002</c:v>
                </c:pt>
                <c:pt idx="694">
                  <c:v>5.1089060000000002</c:v>
                </c:pt>
                <c:pt idx="695">
                  <c:v>5.1089060000000002</c:v>
                </c:pt>
                <c:pt idx="696">
                  <c:v>5.1089060000000002</c:v>
                </c:pt>
                <c:pt idx="697">
                  <c:v>5.1089060000000002</c:v>
                </c:pt>
                <c:pt idx="698">
                  <c:v>5.1089060000000002</c:v>
                </c:pt>
                <c:pt idx="699">
                  <c:v>5.1089060000000002</c:v>
                </c:pt>
                <c:pt idx="700">
                  <c:v>5.1089060000000002</c:v>
                </c:pt>
                <c:pt idx="701">
                  <c:v>5.1089060000000002</c:v>
                </c:pt>
                <c:pt idx="702">
                  <c:v>5.1089060000000002</c:v>
                </c:pt>
                <c:pt idx="703">
                  <c:v>5.1089060000000002</c:v>
                </c:pt>
                <c:pt idx="704">
                  <c:v>5.1089060000000002</c:v>
                </c:pt>
                <c:pt idx="705">
                  <c:v>5.1089060000000002</c:v>
                </c:pt>
                <c:pt idx="706">
                  <c:v>5.1089060000000002</c:v>
                </c:pt>
                <c:pt idx="707">
                  <c:v>5.1089060000000002</c:v>
                </c:pt>
                <c:pt idx="708">
                  <c:v>5.1089060000000002</c:v>
                </c:pt>
                <c:pt idx="709">
                  <c:v>5.1089060000000002</c:v>
                </c:pt>
                <c:pt idx="710">
                  <c:v>5.1089060000000002</c:v>
                </c:pt>
                <c:pt idx="711">
                  <c:v>5.1089060000000002</c:v>
                </c:pt>
                <c:pt idx="712">
                  <c:v>5.1089060000000002</c:v>
                </c:pt>
                <c:pt idx="713">
                  <c:v>5.1089060000000002</c:v>
                </c:pt>
                <c:pt idx="714">
                  <c:v>5.1089060000000002</c:v>
                </c:pt>
                <c:pt idx="715">
                  <c:v>5.1089060000000002</c:v>
                </c:pt>
                <c:pt idx="716">
                  <c:v>5.1089060000000002</c:v>
                </c:pt>
                <c:pt idx="717">
                  <c:v>5.1089060000000002</c:v>
                </c:pt>
                <c:pt idx="718">
                  <c:v>5.1089060000000002</c:v>
                </c:pt>
                <c:pt idx="719">
                  <c:v>5.1089060000000002</c:v>
                </c:pt>
                <c:pt idx="720">
                  <c:v>5.1089060000000002</c:v>
                </c:pt>
                <c:pt idx="721">
                  <c:v>5.1089060000000002</c:v>
                </c:pt>
                <c:pt idx="722">
                  <c:v>0.62204599999999999</c:v>
                </c:pt>
                <c:pt idx="723">
                  <c:v>-5.1095420000000003</c:v>
                </c:pt>
                <c:pt idx="724">
                  <c:v>-5.1095420000000003</c:v>
                </c:pt>
                <c:pt idx="725">
                  <c:v>-5.1095420000000003</c:v>
                </c:pt>
                <c:pt idx="726">
                  <c:v>-5.1095420000000003</c:v>
                </c:pt>
                <c:pt idx="727">
                  <c:v>-5.1095420000000003</c:v>
                </c:pt>
                <c:pt idx="728">
                  <c:v>-5.1095420000000003</c:v>
                </c:pt>
                <c:pt idx="729">
                  <c:v>-5.1095420000000003</c:v>
                </c:pt>
                <c:pt idx="730">
                  <c:v>-5.1095420000000003</c:v>
                </c:pt>
                <c:pt idx="731">
                  <c:v>-5.1095420000000003</c:v>
                </c:pt>
                <c:pt idx="732">
                  <c:v>-5.1095420000000003</c:v>
                </c:pt>
                <c:pt idx="733">
                  <c:v>-5.1095420000000003</c:v>
                </c:pt>
                <c:pt idx="734">
                  <c:v>-5.1095420000000003</c:v>
                </c:pt>
                <c:pt idx="735">
                  <c:v>-5.1095420000000003</c:v>
                </c:pt>
                <c:pt idx="736">
                  <c:v>-5.1095420000000003</c:v>
                </c:pt>
                <c:pt idx="737">
                  <c:v>-5.1095420000000003</c:v>
                </c:pt>
                <c:pt idx="738">
                  <c:v>-5.1095420000000003</c:v>
                </c:pt>
                <c:pt idx="739">
                  <c:v>-5.1095420000000003</c:v>
                </c:pt>
                <c:pt idx="740">
                  <c:v>-5.1095420000000003</c:v>
                </c:pt>
                <c:pt idx="741">
                  <c:v>-5.1095420000000003</c:v>
                </c:pt>
                <c:pt idx="742">
                  <c:v>-5.1095420000000003</c:v>
                </c:pt>
                <c:pt idx="743">
                  <c:v>-5.1095420000000003</c:v>
                </c:pt>
                <c:pt idx="744">
                  <c:v>-5.1095420000000003</c:v>
                </c:pt>
                <c:pt idx="745">
                  <c:v>-5.1095420000000003</c:v>
                </c:pt>
                <c:pt idx="746">
                  <c:v>-5.1095420000000003</c:v>
                </c:pt>
                <c:pt idx="747">
                  <c:v>-5.1095420000000003</c:v>
                </c:pt>
                <c:pt idx="748">
                  <c:v>-5.1095420000000003</c:v>
                </c:pt>
                <c:pt idx="749">
                  <c:v>-5.1095420000000003</c:v>
                </c:pt>
                <c:pt idx="750">
                  <c:v>-5.1095420000000003</c:v>
                </c:pt>
                <c:pt idx="751">
                  <c:v>-5.1095420000000003</c:v>
                </c:pt>
                <c:pt idx="752">
                  <c:v>-5.1095420000000003</c:v>
                </c:pt>
                <c:pt idx="753">
                  <c:v>-5.1095420000000003</c:v>
                </c:pt>
                <c:pt idx="754">
                  <c:v>-5.1095420000000003</c:v>
                </c:pt>
                <c:pt idx="755">
                  <c:v>-5.1095420000000003</c:v>
                </c:pt>
                <c:pt idx="756">
                  <c:v>-5.1095420000000003</c:v>
                </c:pt>
                <c:pt idx="757">
                  <c:v>-5.1095420000000003</c:v>
                </c:pt>
                <c:pt idx="758">
                  <c:v>-5.1095420000000003</c:v>
                </c:pt>
                <c:pt idx="759">
                  <c:v>-5.1095420000000003</c:v>
                </c:pt>
                <c:pt idx="760">
                  <c:v>-5.1095420000000003</c:v>
                </c:pt>
                <c:pt idx="761">
                  <c:v>-5.1095420000000003</c:v>
                </c:pt>
                <c:pt idx="762">
                  <c:v>-5.1095420000000003</c:v>
                </c:pt>
                <c:pt idx="763">
                  <c:v>-5.1095420000000003</c:v>
                </c:pt>
                <c:pt idx="764">
                  <c:v>-5.1095420000000003</c:v>
                </c:pt>
                <c:pt idx="765">
                  <c:v>-5.1095420000000003</c:v>
                </c:pt>
                <c:pt idx="766">
                  <c:v>-5.1095420000000003</c:v>
                </c:pt>
                <c:pt idx="767">
                  <c:v>-5.1095420000000003</c:v>
                </c:pt>
                <c:pt idx="768">
                  <c:v>-5.1095420000000003</c:v>
                </c:pt>
                <c:pt idx="769">
                  <c:v>-5.1095420000000003</c:v>
                </c:pt>
                <c:pt idx="770">
                  <c:v>-5.1095420000000003</c:v>
                </c:pt>
                <c:pt idx="771">
                  <c:v>-5.1095420000000003</c:v>
                </c:pt>
                <c:pt idx="772">
                  <c:v>-5.1095420000000003</c:v>
                </c:pt>
                <c:pt idx="773">
                  <c:v>-5.1095420000000003</c:v>
                </c:pt>
                <c:pt idx="774">
                  <c:v>-5.1095420000000003</c:v>
                </c:pt>
                <c:pt idx="775">
                  <c:v>-5.1095420000000003</c:v>
                </c:pt>
                <c:pt idx="776">
                  <c:v>-5.1095420000000003</c:v>
                </c:pt>
                <c:pt idx="777">
                  <c:v>-5.1095420000000003</c:v>
                </c:pt>
                <c:pt idx="778">
                  <c:v>-5.1095420000000003</c:v>
                </c:pt>
                <c:pt idx="779">
                  <c:v>-5.1095420000000003</c:v>
                </c:pt>
                <c:pt idx="780">
                  <c:v>-5.1095420000000003</c:v>
                </c:pt>
                <c:pt idx="781">
                  <c:v>-5.1095420000000003</c:v>
                </c:pt>
                <c:pt idx="782">
                  <c:v>-5.1095420000000003</c:v>
                </c:pt>
                <c:pt idx="783">
                  <c:v>-5.1095420000000003</c:v>
                </c:pt>
                <c:pt idx="784">
                  <c:v>-5.1095420000000003</c:v>
                </c:pt>
                <c:pt idx="785">
                  <c:v>-5.1095420000000003</c:v>
                </c:pt>
                <c:pt idx="786">
                  <c:v>-5.1095420000000003</c:v>
                </c:pt>
                <c:pt idx="787">
                  <c:v>-5.1095420000000003</c:v>
                </c:pt>
                <c:pt idx="788">
                  <c:v>-5.1095420000000003</c:v>
                </c:pt>
                <c:pt idx="789">
                  <c:v>-5.1095420000000003</c:v>
                </c:pt>
                <c:pt idx="790">
                  <c:v>-5.1095420000000003</c:v>
                </c:pt>
                <c:pt idx="791">
                  <c:v>-5.1095420000000003</c:v>
                </c:pt>
                <c:pt idx="792">
                  <c:v>-5.1095420000000003</c:v>
                </c:pt>
                <c:pt idx="793">
                  <c:v>-5.1095420000000003</c:v>
                </c:pt>
                <c:pt idx="794">
                  <c:v>-5.1095420000000003</c:v>
                </c:pt>
                <c:pt idx="795">
                  <c:v>-5.1095420000000003</c:v>
                </c:pt>
                <c:pt idx="796">
                  <c:v>-5.1095420000000003</c:v>
                </c:pt>
                <c:pt idx="797">
                  <c:v>-5.1095420000000003</c:v>
                </c:pt>
                <c:pt idx="798">
                  <c:v>-5.1095420000000003</c:v>
                </c:pt>
                <c:pt idx="799">
                  <c:v>-5.1095420000000003</c:v>
                </c:pt>
                <c:pt idx="800">
                  <c:v>-5.1095420000000003</c:v>
                </c:pt>
                <c:pt idx="801">
                  <c:v>-5.1095420000000003</c:v>
                </c:pt>
                <c:pt idx="802">
                  <c:v>-5.1095420000000003</c:v>
                </c:pt>
                <c:pt idx="803">
                  <c:v>-5.1095420000000003</c:v>
                </c:pt>
                <c:pt idx="804">
                  <c:v>-5.1095420000000003</c:v>
                </c:pt>
                <c:pt idx="805">
                  <c:v>-5.1095420000000003</c:v>
                </c:pt>
                <c:pt idx="806">
                  <c:v>-5.1095420000000003</c:v>
                </c:pt>
                <c:pt idx="807">
                  <c:v>-5.1095420000000003</c:v>
                </c:pt>
                <c:pt idx="808">
                  <c:v>-5.1095420000000003</c:v>
                </c:pt>
                <c:pt idx="809">
                  <c:v>-5.1095420000000003</c:v>
                </c:pt>
                <c:pt idx="810">
                  <c:v>-5.1095420000000003</c:v>
                </c:pt>
                <c:pt idx="811">
                  <c:v>-5.1095420000000003</c:v>
                </c:pt>
                <c:pt idx="812">
                  <c:v>-5.1095420000000003</c:v>
                </c:pt>
                <c:pt idx="813">
                  <c:v>-5.1095420000000003</c:v>
                </c:pt>
                <c:pt idx="814">
                  <c:v>-5.1095420000000003</c:v>
                </c:pt>
                <c:pt idx="815">
                  <c:v>-5.1095420000000003</c:v>
                </c:pt>
                <c:pt idx="816">
                  <c:v>-5.1095420000000003</c:v>
                </c:pt>
                <c:pt idx="817">
                  <c:v>-5.1095420000000003</c:v>
                </c:pt>
                <c:pt idx="818">
                  <c:v>-5.1095420000000003</c:v>
                </c:pt>
                <c:pt idx="819">
                  <c:v>-5.1095420000000003</c:v>
                </c:pt>
                <c:pt idx="820">
                  <c:v>-5.1095420000000003</c:v>
                </c:pt>
                <c:pt idx="821">
                  <c:v>-5.1095420000000003</c:v>
                </c:pt>
                <c:pt idx="822">
                  <c:v>-5.1095420000000003</c:v>
                </c:pt>
                <c:pt idx="823">
                  <c:v>-5.1095420000000003</c:v>
                </c:pt>
                <c:pt idx="824">
                  <c:v>-5.1095420000000003</c:v>
                </c:pt>
                <c:pt idx="825">
                  <c:v>-5.1095420000000003</c:v>
                </c:pt>
                <c:pt idx="826">
                  <c:v>-5.1095420000000003</c:v>
                </c:pt>
                <c:pt idx="827">
                  <c:v>-5.1095420000000003</c:v>
                </c:pt>
                <c:pt idx="828">
                  <c:v>-5.1095420000000003</c:v>
                </c:pt>
                <c:pt idx="829">
                  <c:v>-5.1095420000000003</c:v>
                </c:pt>
                <c:pt idx="830">
                  <c:v>-5.1095420000000003</c:v>
                </c:pt>
                <c:pt idx="831">
                  <c:v>-5.1095420000000003</c:v>
                </c:pt>
                <c:pt idx="832">
                  <c:v>-5.1095420000000003</c:v>
                </c:pt>
                <c:pt idx="833">
                  <c:v>-5.1095420000000003</c:v>
                </c:pt>
                <c:pt idx="834">
                  <c:v>-5.1095420000000003</c:v>
                </c:pt>
                <c:pt idx="835">
                  <c:v>-5.1095420000000003</c:v>
                </c:pt>
                <c:pt idx="836">
                  <c:v>-5.1095420000000003</c:v>
                </c:pt>
                <c:pt idx="837">
                  <c:v>-5.1095420000000003</c:v>
                </c:pt>
                <c:pt idx="838">
                  <c:v>-5.1095420000000003</c:v>
                </c:pt>
                <c:pt idx="839">
                  <c:v>-5.1095420000000003</c:v>
                </c:pt>
                <c:pt idx="840">
                  <c:v>-5.1095420000000003</c:v>
                </c:pt>
                <c:pt idx="841">
                  <c:v>-5.1095420000000003</c:v>
                </c:pt>
                <c:pt idx="842">
                  <c:v>-5.1095420000000003</c:v>
                </c:pt>
                <c:pt idx="843">
                  <c:v>-5.1095420000000003</c:v>
                </c:pt>
                <c:pt idx="844">
                  <c:v>-5.1095420000000003</c:v>
                </c:pt>
                <c:pt idx="845">
                  <c:v>-5.1095420000000003</c:v>
                </c:pt>
                <c:pt idx="846">
                  <c:v>-5.1095420000000003</c:v>
                </c:pt>
                <c:pt idx="847">
                  <c:v>-5.1095420000000003</c:v>
                </c:pt>
                <c:pt idx="848">
                  <c:v>-5.1095420000000003</c:v>
                </c:pt>
                <c:pt idx="849">
                  <c:v>-5.1095420000000003</c:v>
                </c:pt>
                <c:pt idx="850">
                  <c:v>-5.1095420000000003</c:v>
                </c:pt>
                <c:pt idx="851">
                  <c:v>-5.1095420000000003</c:v>
                </c:pt>
                <c:pt idx="852">
                  <c:v>-5.1095420000000003</c:v>
                </c:pt>
                <c:pt idx="853">
                  <c:v>-5.1095420000000003</c:v>
                </c:pt>
                <c:pt idx="854">
                  <c:v>-5.1095420000000003</c:v>
                </c:pt>
                <c:pt idx="855">
                  <c:v>-5.1095420000000003</c:v>
                </c:pt>
                <c:pt idx="856">
                  <c:v>-5.1095420000000003</c:v>
                </c:pt>
                <c:pt idx="857">
                  <c:v>-5.1095420000000003</c:v>
                </c:pt>
                <c:pt idx="858">
                  <c:v>-5.1095420000000003</c:v>
                </c:pt>
                <c:pt idx="859">
                  <c:v>-5.1095420000000003</c:v>
                </c:pt>
                <c:pt idx="860">
                  <c:v>-5.1095420000000003</c:v>
                </c:pt>
                <c:pt idx="861">
                  <c:v>-5.1095420000000003</c:v>
                </c:pt>
                <c:pt idx="862">
                  <c:v>-5.1095420000000003</c:v>
                </c:pt>
                <c:pt idx="863">
                  <c:v>-5.1095420000000003</c:v>
                </c:pt>
                <c:pt idx="864">
                  <c:v>-5.1095420000000003</c:v>
                </c:pt>
                <c:pt idx="865">
                  <c:v>-5.1095420000000003</c:v>
                </c:pt>
                <c:pt idx="866">
                  <c:v>-5.1095420000000003</c:v>
                </c:pt>
                <c:pt idx="867">
                  <c:v>-5.1095420000000003</c:v>
                </c:pt>
                <c:pt idx="868">
                  <c:v>-5.1095420000000003</c:v>
                </c:pt>
                <c:pt idx="869">
                  <c:v>-5.1095420000000003</c:v>
                </c:pt>
                <c:pt idx="870">
                  <c:v>-5.1095420000000003</c:v>
                </c:pt>
                <c:pt idx="871">
                  <c:v>-5.1095420000000003</c:v>
                </c:pt>
                <c:pt idx="872">
                  <c:v>-5.1095420000000003</c:v>
                </c:pt>
                <c:pt idx="873">
                  <c:v>-5.1095420000000003</c:v>
                </c:pt>
                <c:pt idx="874">
                  <c:v>-5.1095420000000003</c:v>
                </c:pt>
                <c:pt idx="875">
                  <c:v>-5.1095420000000003</c:v>
                </c:pt>
                <c:pt idx="876">
                  <c:v>-5.1095420000000003</c:v>
                </c:pt>
                <c:pt idx="877">
                  <c:v>-5.1095420000000003</c:v>
                </c:pt>
                <c:pt idx="878">
                  <c:v>-5.1095420000000003</c:v>
                </c:pt>
                <c:pt idx="879">
                  <c:v>-5.1095420000000003</c:v>
                </c:pt>
                <c:pt idx="880">
                  <c:v>-5.1095420000000003</c:v>
                </c:pt>
                <c:pt idx="881">
                  <c:v>-5.1095420000000003</c:v>
                </c:pt>
                <c:pt idx="882">
                  <c:v>-5.1095420000000003</c:v>
                </c:pt>
                <c:pt idx="883">
                  <c:v>-5.1095420000000003</c:v>
                </c:pt>
                <c:pt idx="884">
                  <c:v>-5.1095420000000003</c:v>
                </c:pt>
                <c:pt idx="885">
                  <c:v>-5.1095420000000003</c:v>
                </c:pt>
                <c:pt idx="886">
                  <c:v>-5.1095420000000003</c:v>
                </c:pt>
                <c:pt idx="887">
                  <c:v>-5.1095420000000003</c:v>
                </c:pt>
                <c:pt idx="888">
                  <c:v>-5.1095420000000003</c:v>
                </c:pt>
                <c:pt idx="889">
                  <c:v>-5.1095420000000003</c:v>
                </c:pt>
                <c:pt idx="890">
                  <c:v>-5.1095420000000003</c:v>
                </c:pt>
                <c:pt idx="891">
                  <c:v>-5.1095420000000003</c:v>
                </c:pt>
                <c:pt idx="892">
                  <c:v>-5.1095420000000003</c:v>
                </c:pt>
                <c:pt idx="893">
                  <c:v>-5.1095420000000003</c:v>
                </c:pt>
                <c:pt idx="894">
                  <c:v>-5.1095420000000003</c:v>
                </c:pt>
                <c:pt idx="895">
                  <c:v>-5.1095420000000003</c:v>
                </c:pt>
                <c:pt idx="896">
                  <c:v>-2.8033070000000002</c:v>
                </c:pt>
                <c:pt idx="897">
                  <c:v>-3.6540999999999997E-2</c:v>
                </c:pt>
                <c:pt idx="898">
                  <c:v>5.1089060000000002</c:v>
                </c:pt>
                <c:pt idx="899">
                  <c:v>5.1089060000000002</c:v>
                </c:pt>
                <c:pt idx="900">
                  <c:v>5.1089060000000002</c:v>
                </c:pt>
                <c:pt idx="901">
                  <c:v>5.1089060000000002</c:v>
                </c:pt>
                <c:pt idx="902">
                  <c:v>5.1089060000000002</c:v>
                </c:pt>
                <c:pt idx="903">
                  <c:v>5.1089060000000002</c:v>
                </c:pt>
                <c:pt idx="904">
                  <c:v>5.1089060000000002</c:v>
                </c:pt>
                <c:pt idx="905">
                  <c:v>5.1089060000000002</c:v>
                </c:pt>
                <c:pt idx="906">
                  <c:v>5.1089060000000002</c:v>
                </c:pt>
                <c:pt idx="907">
                  <c:v>5.1089060000000002</c:v>
                </c:pt>
                <c:pt idx="908">
                  <c:v>5.1089060000000002</c:v>
                </c:pt>
                <c:pt idx="909">
                  <c:v>5.1089060000000002</c:v>
                </c:pt>
                <c:pt idx="910">
                  <c:v>5.1089060000000002</c:v>
                </c:pt>
                <c:pt idx="911">
                  <c:v>5.1089060000000002</c:v>
                </c:pt>
                <c:pt idx="912">
                  <c:v>5.1089060000000002</c:v>
                </c:pt>
                <c:pt idx="913">
                  <c:v>5.1089060000000002</c:v>
                </c:pt>
                <c:pt idx="914">
                  <c:v>5.1089060000000002</c:v>
                </c:pt>
                <c:pt idx="915">
                  <c:v>5.1089060000000002</c:v>
                </c:pt>
                <c:pt idx="916">
                  <c:v>5.1089060000000002</c:v>
                </c:pt>
                <c:pt idx="917">
                  <c:v>5.1089060000000002</c:v>
                </c:pt>
                <c:pt idx="918">
                  <c:v>5.1089060000000002</c:v>
                </c:pt>
                <c:pt idx="919">
                  <c:v>5.1089060000000002</c:v>
                </c:pt>
                <c:pt idx="920">
                  <c:v>5.1089060000000002</c:v>
                </c:pt>
                <c:pt idx="921">
                  <c:v>5.1089060000000002</c:v>
                </c:pt>
                <c:pt idx="922">
                  <c:v>5.1089060000000002</c:v>
                </c:pt>
                <c:pt idx="923">
                  <c:v>5.1089060000000002</c:v>
                </c:pt>
                <c:pt idx="924">
                  <c:v>5.1089060000000002</c:v>
                </c:pt>
                <c:pt idx="925">
                  <c:v>5.1089060000000002</c:v>
                </c:pt>
                <c:pt idx="926">
                  <c:v>5.1089060000000002</c:v>
                </c:pt>
                <c:pt idx="927">
                  <c:v>5.1089060000000002</c:v>
                </c:pt>
                <c:pt idx="928">
                  <c:v>5.1089060000000002</c:v>
                </c:pt>
                <c:pt idx="929">
                  <c:v>5.1089060000000002</c:v>
                </c:pt>
                <c:pt idx="930">
                  <c:v>5.1089060000000002</c:v>
                </c:pt>
                <c:pt idx="931">
                  <c:v>5.1089060000000002</c:v>
                </c:pt>
                <c:pt idx="932">
                  <c:v>5.1089060000000002</c:v>
                </c:pt>
                <c:pt idx="933">
                  <c:v>5.1089060000000002</c:v>
                </c:pt>
                <c:pt idx="934">
                  <c:v>5.1089060000000002</c:v>
                </c:pt>
                <c:pt idx="935">
                  <c:v>5.1089060000000002</c:v>
                </c:pt>
                <c:pt idx="936">
                  <c:v>5.1089060000000002</c:v>
                </c:pt>
                <c:pt idx="937">
                  <c:v>5.1089060000000002</c:v>
                </c:pt>
                <c:pt idx="938">
                  <c:v>5.1089060000000002</c:v>
                </c:pt>
                <c:pt idx="939">
                  <c:v>5.1089060000000002</c:v>
                </c:pt>
                <c:pt idx="940">
                  <c:v>5.1089060000000002</c:v>
                </c:pt>
                <c:pt idx="941">
                  <c:v>5.1089060000000002</c:v>
                </c:pt>
                <c:pt idx="942">
                  <c:v>5.1089060000000002</c:v>
                </c:pt>
                <c:pt idx="943">
                  <c:v>5.1089060000000002</c:v>
                </c:pt>
                <c:pt idx="944">
                  <c:v>5.1089060000000002</c:v>
                </c:pt>
                <c:pt idx="945">
                  <c:v>5.1089060000000002</c:v>
                </c:pt>
                <c:pt idx="946">
                  <c:v>5.1089060000000002</c:v>
                </c:pt>
                <c:pt idx="947">
                  <c:v>5.1089060000000002</c:v>
                </c:pt>
                <c:pt idx="948">
                  <c:v>5.1089060000000002</c:v>
                </c:pt>
                <c:pt idx="949">
                  <c:v>5.1089060000000002</c:v>
                </c:pt>
                <c:pt idx="950">
                  <c:v>5.1089060000000002</c:v>
                </c:pt>
                <c:pt idx="951">
                  <c:v>5.1089060000000002</c:v>
                </c:pt>
                <c:pt idx="952">
                  <c:v>5.1089060000000002</c:v>
                </c:pt>
                <c:pt idx="953">
                  <c:v>5.1089060000000002</c:v>
                </c:pt>
                <c:pt idx="954">
                  <c:v>5.1089060000000002</c:v>
                </c:pt>
                <c:pt idx="955">
                  <c:v>5.1089060000000002</c:v>
                </c:pt>
                <c:pt idx="956">
                  <c:v>5.1089060000000002</c:v>
                </c:pt>
                <c:pt idx="957">
                  <c:v>5.1089060000000002</c:v>
                </c:pt>
                <c:pt idx="958">
                  <c:v>5.1089060000000002</c:v>
                </c:pt>
                <c:pt idx="959">
                  <c:v>5.1089060000000002</c:v>
                </c:pt>
                <c:pt idx="960">
                  <c:v>5.1089060000000002</c:v>
                </c:pt>
                <c:pt idx="961">
                  <c:v>5.1089060000000002</c:v>
                </c:pt>
                <c:pt idx="962">
                  <c:v>5.1089060000000002</c:v>
                </c:pt>
                <c:pt idx="963">
                  <c:v>5.1089060000000002</c:v>
                </c:pt>
                <c:pt idx="964">
                  <c:v>5.1089060000000002</c:v>
                </c:pt>
                <c:pt idx="965">
                  <c:v>5.1089060000000002</c:v>
                </c:pt>
                <c:pt idx="966">
                  <c:v>5.1089060000000002</c:v>
                </c:pt>
                <c:pt idx="967">
                  <c:v>5.1089060000000002</c:v>
                </c:pt>
                <c:pt idx="968">
                  <c:v>5.1089060000000002</c:v>
                </c:pt>
                <c:pt idx="969">
                  <c:v>5.1089060000000002</c:v>
                </c:pt>
                <c:pt idx="970">
                  <c:v>5.1089060000000002</c:v>
                </c:pt>
                <c:pt idx="971">
                  <c:v>5.1089060000000002</c:v>
                </c:pt>
                <c:pt idx="972">
                  <c:v>5.1089060000000002</c:v>
                </c:pt>
                <c:pt idx="973">
                  <c:v>5.1089060000000002</c:v>
                </c:pt>
                <c:pt idx="974">
                  <c:v>5.1089060000000002</c:v>
                </c:pt>
                <c:pt idx="975">
                  <c:v>5.1089060000000002</c:v>
                </c:pt>
                <c:pt idx="976">
                  <c:v>5.1089060000000002</c:v>
                </c:pt>
                <c:pt idx="977">
                  <c:v>5.1089060000000002</c:v>
                </c:pt>
                <c:pt idx="978">
                  <c:v>5.1089060000000002</c:v>
                </c:pt>
                <c:pt idx="979">
                  <c:v>5.1089060000000002</c:v>
                </c:pt>
                <c:pt idx="980">
                  <c:v>5.1089060000000002</c:v>
                </c:pt>
                <c:pt idx="981">
                  <c:v>5.1089060000000002</c:v>
                </c:pt>
                <c:pt idx="982">
                  <c:v>5.1089060000000002</c:v>
                </c:pt>
                <c:pt idx="983">
                  <c:v>5.1089060000000002</c:v>
                </c:pt>
                <c:pt idx="984">
                  <c:v>5.1089060000000002</c:v>
                </c:pt>
                <c:pt idx="985">
                  <c:v>5.1089060000000002</c:v>
                </c:pt>
                <c:pt idx="986">
                  <c:v>5.1089060000000002</c:v>
                </c:pt>
                <c:pt idx="987">
                  <c:v>5.1089060000000002</c:v>
                </c:pt>
                <c:pt idx="988">
                  <c:v>5.1089060000000002</c:v>
                </c:pt>
                <c:pt idx="989">
                  <c:v>5.1089060000000002</c:v>
                </c:pt>
                <c:pt idx="990">
                  <c:v>5.1089060000000002</c:v>
                </c:pt>
                <c:pt idx="991">
                  <c:v>5.1089060000000002</c:v>
                </c:pt>
                <c:pt idx="992">
                  <c:v>5.1089060000000002</c:v>
                </c:pt>
                <c:pt idx="993">
                  <c:v>5.1089060000000002</c:v>
                </c:pt>
                <c:pt idx="994">
                  <c:v>5.1089060000000002</c:v>
                </c:pt>
                <c:pt idx="995">
                  <c:v>5.1089060000000002</c:v>
                </c:pt>
                <c:pt idx="996">
                  <c:v>5.1089060000000002</c:v>
                </c:pt>
                <c:pt idx="997">
                  <c:v>5.1089060000000002</c:v>
                </c:pt>
                <c:pt idx="998">
                  <c:v>5.1089060000000002</c:v>
                </c:pt>
                <c:pt idx="999">
                  <c:v>5.1089060000000002</c:v>
                </c:pt>
                <c:pt idx="1000">
                  <c:v>5.1089060000000002</c:v>
                </c:pt>
                <c:pt idx="1001">
                  <c:v>3.6257830000000002</c:v>
                </c:pt>
                <c:pt idx="1002">
                  <c:v>-5.1095420000000003</c:v>
                </c:pt>
                <c:pt idx="1003">
                  <c:v>-5.1095420000000003</c:v>
                </c:pt>
                <c:pt idx="1004">
                  <c:v>-5.1095420000000003</c:v>
                </c:pt>
                <c:pt idx="1005">
                  <c:v>-5.1095420000000003</c:v>
                </c:pt>
                <c:pt idx="1006">
                  <c:v>-5.1095420000000003</c:v>
                </c:pt>
                <c:pt idx="1007">
                  <c:v>-5.1095420000000003</c:v>
                </c:pt>
                <c:pt idx="1008">
                  <c:v>-5.1095420000000003</c:v>
                </c:pt>
                <c:pt idx="1009">
                  <c:v>-5.1095420000000003</c:v>
                </c:pt>
                <c:pt idx="1010">
                  <c:v>-5.1095420000000003</c:v>
                </c:pt>
                <c:pt idx="1011">
                  <c:v>-5.1095420000000003</c:v>
                </c:pt>
                <c:pt idx="1012">
                  <c:v>-5.1095420000000003</c:v>
                </c:pt>
                <c:pt idx="1013">
                  <c:v>-5.1095420000000003</c:v>
                </c:pt>
                <c:pt idx="1014">
                  <c:v>-5.1095420000000003</c:v>
                </c:pt>
                <c:pt idx="1015">
                  <c:v>-5.1095420000000003</c:v>
                </c:pt>
                <c:pt idx="1016">
                  <c:v>-5.1095420000000003</c:v>
                </c:pt>
                <c:pt idx="1017">
                  <c:v>-5.1095420000000003</c:v>
                </c:pt>
                <c:pt idx="1018">
                  <c:v>-5.1095420000000003</c:v>
                </c:pt>
                <c:pt idx="1019">
                  <c:v>-5.1095420000000003</c:v>
                </c:pt>
                <c:pt idx="1020">
                  <c:v>-5.1095420000000003</c:v>
                </c:pt>
                <c:pt idx="1021">
                  <c:v>-5.1095420000000003</c:v>
                </c:pt>
                <c:pt idx="1022">
                  <c:v>-5.1095420000000003</c:v>
                </c:pt>
                <c:pt idx="1023">
                  <c:v>-5.1095420000000003</c:v>
                </c:pt>
                <c:pt idx="1024">
                  <c:v>-5.1095420000000003</c:v>
                </c:pt>
                <c:pt idx="1025">
                  <c:v>-5.1095420000000003</c:v>
                </c:pt>
                <c:pt idx="1026">
                  <c:v>-5.1095420000000003</c:v>
                </c:pt>
                <c:pt idx="1027">
                  <c:v>-5.1095420000000003</c:v>
                </c:pt>
                <c:pt idx="1028">
                  <c:v>-5.1095420000000003</c:v>
                </c:pt>
                <c:pt idx="1029">
                  <c:v>-5.1095420000000003</c:v>
                </c:pt>
                <c:pt idx="1030">
                  <c:v>-5.1095420000000003</c:v>
                </c:pt>
                <c:pt idx="1031">
                  <c:v>-5.1095420000000003</c:v>
                </c:pt>
                <c:pt idx="1032">
                  <c:v>-5.1095420000000003</c:v>
                </c:pt>
                <c:pt idx="1033">
                  <c:v>-5.1095420000000003</c:v>
                </c:pt>
                <c:pt idx="1034">
                  <c:v>-5.1095420000000003</c:v>
                </c:pt>
                <c:pt idx="1035">
                  <c:v>-5.1095420000000003</c:v>
                </c:pt>
                <c:pt idx="1036">
                  <c:v>-5.1095420000000003</c:v>
                </c:pt>
                <c:pt idx="1037">
                  <c:v>-5.1095420000000003</c:v>
                </c:pt>
                <c:pt idx="1038">
                  <c:v>-5.1095420000000003</c:v>
                </c:pt>
                <c:pt idx="1039">
                  <c:v>-5.1095420000000003</c:v>
                </c:pt>
                <c:pt idx="1040">
                  <c:v>-5.1095420000000003</c:v>
                </c:pt>
                <c:pt idx="1041">
                  <c:v>-5.1095420000000003</c:v>
                </c:pt>
                <c:pt idx="1042">
                  <c:v>-5.1095420000000003</c:v>
                </c:pt>
                <c:pt idx="1043">
                  <c:v>-5.1095420000000003</c:v>
                </c:pt>
                <c:pt idx="1044">
                  <c:v>-5.1095420000000003</c:v>
                </c:pt>
                <c:pt idx="1045">
                  <c:v>-5.1095420000000003</c:v>
                </c:pt>
                <c:pt idx="1046">
                  <c:v>-5.1095420000000003</c:v>
                </c:pt>
                <c:pt idx="1047">
                  <c:v>-5.1095420000000003</c:v>
                </c:pt>
                <c:pt idx="1048">
                  <c:v>-5.1095420000000003</c:v>
                </c:pt>
                <c:pt idx="1049">
                  <c:v>-5.1095420000000003</c:v>
                </c:pt>
                <c:pt idx="1050">
                  <c:v>-5.1095420000000003</c:v>
                </c:pt>
                <c:pt idx="1051">
                  <c:v>-5.1095420000000003</c:v>
                </c:pt>
                <c:pt idx="1052">
                  <c:v>-5.1095420000000003</c:v>
                </c:pt>
                <c:pt idx="1053">
                  <c:v>-5.1095420000000003</c:v>
                </c:pt>
                <c:pt idx="1054">
                  <c:v>-5.1095420000000003</c:v>
                </c:pt>
                <c:pt idx="1055">
                  <c:v>-5.1095420000000003</c:v>
                </c:pt>
                <c:pt idx="1056">
                  <c:v>-5.1095420000000003</c:v>
                </c:pt>
                <c:pt idx="1057">
                  <c:v>-5.1095420000000003</c:v>
                </c:pt>
                <c:pt idx="1058">
                  <c:v>-5.1095420000000003</c:v>
                </c:pt>
                <c:pt idx="1059">
                  <c:v>-5.1095420000000003</c:v>
                </c:pt>
                <c:pt idx="1060">
                  <c:v>-5.1095420000000003</c:v>
                </c:pt>
                <c:pt idx="1061">
                  <c:v>-5.1095420000000003</c:v>
                </c:pt>
                <c:pt idx="1062">
                  <c:v>-5.1095420000000003</c:v>
                </c:pt>
                <c:pt idx="1063">
                  <c:v>-5.1095420000000003</c:v>
                </c:pt>
                <c:pt idx="1064">
                  <c:v>-5.1095420000000003</c:v>
                </c:pt>
                <c:pt idx="1065">
                  <c:v>-5.1095420000000003</c:v>
                </c:pt>
                <c:pt idx="1066">
                  <c:v>-5.1095420000000003</c:v>
                </c:pt>
                <c:pt idx="1067">
                  <c:v>-5.1095420000000003</c:v>
                </c:pt>
                <c:pt idx="1068">
                  <c:v>-5.1095420000000003</c:v>
                </c:pt>
                <c:pt idx="1069">
                  <c:v>-5.1095420000000003</c:v>
                </c:pt>
                <c:pt idx="1070">
                  <c:v>-5.1095420000000003</c:v>
                </c:pt>
                <c:pt idx="1071">
                  <c:v>-5.1095420000000003</c:v>
                </c:pt>
                <c:pt idx="1072">
                  <c:v>-5.1095420000000003</c:v>
                </c:pt>
                <c:pt idx="1073">
                  <c:v>-5.1095420000000003</c:v>
                </c:pt>
                <c:pt idx="1074">
                  <c:v>-5.1095420000000003</c:v>
                </c:pt>
                <c:pt idx="1075">
                  <c:v>-5.1095420000000003</c:v>
                </c:pt>
                <c:pt idx="1076">
                  <c:v>-5.1095420000000003</c:v>
                </c:pt>
                <c:pt idx="1077">
                  <c:v>-5.1095420000000003</c:v>
                </c:pt>
                <c:pt idx="1078">
                  <c:v>-5.1095420000000003</c:v>
                </c:pt>
                <c:pt idx="1079">
                  <c:v>-5.1095420000000003</c:v>
                </c:pt>
                <c:pt idx="1080">
                  <c:v>-5.1095420000000003</c:v>
                </c:pt>
                <c:pt idx="1081">
                  <c:v>-5.1095420000000003</c:v>
                </c:pt>
                <c:pt idx="1082">
                  <c:v>-5.1095420000000003</c:v>
                </c:pt>
                <c:pt idx="1083">
                  <c:v>-5.1095420000000003</c:v>
                </c:pt>
                <c:pt idx="1084">
                  <c:v>-5.1095420000000003</c:v>
                </c:pt>
                <c:pt idx="1085">
                  <c:v>-5.1095420000000003</c:v>
                </c:pt>
                <c:pt idx="1086">
                  <c:v>-5.1095420000000003</c:v>
                </c:pt>
                <c:pt idx="1087">
                  <c:v>-5.1095420000000003</c:v>
                </c:pt>
                <c:pt idx="1088">
                  <c:v>-5.1095420000000003</c:v>
                </c:pt>
                <c:pt idx="1089">
                  <c:v>-5.1095420000000003</c:v>
                </c:pt>
                <c:pt idx="1090">
                  <c:v>-5.1095420000000003</c:v>
                </c:pt>
                <c:pt idx="1091">
                  <c:v>-5.1095420000000003</c:v>
                </c:pt>
                <c:pt idx="1092">
                  <c:v>-5.1095420000000003</c:v>
                </c:pt>
                <c:pt idx="1093">
                  <c:v>-5.1095420000000003</c:v>
                </c:pt>
                <c:pt idx="1094">
                  <c:v>-5.1095420000000003</c:v>
                </c:pt>
                <c:pt idx="1095">
                  <c:v>-5.1095420000000003</c:v>
                </c:pt>
                <c:pt idx="1096">
                  <c:v>-5.1095420000000003</c:v>
                </c:pt>
                <c:pt idx="1097">
                  <c:v>-5.1095420000000003</c:v>
                </c:pt>
                <c:pt idx="1098">
                  <c:v>-5.1095420000000003</c:v>
                </c:pt>
                <c:pt idx="1099">
                  <c:v>-5.1095420000000003</c:v>
                </c:pt>
                <c:pt idx="1100">
                  <c:v>-5.1095420000000003</c:v>
                </c:pt>
                <c:pt idx="1101">
                  <c:v>-5.1095420000000003</c:v>
                </c:pt>
                <c:pt idx="1102">
                  <c:v>-5.1095420000000003</c:v>
                </c:pt>
                <c:pt idx="1103">
                  <c:v>-5.1095420000000003</c:v>
                </c:pt>
                <c:pt idx="1104">
                  <c:v>-5.1095420000000003</c:v>
                </c:pt>
                <c:pt idx="1105">
                  <c:v>-5.1095420000000003</c:v>
                </c:pt>
                <c:pt idx="1106">
                  <c:v>-5.1095420000000003</c:v>
                </c:pt>
                <c:pt idx="1107">
                  <c:v>-5.1095420000000003</c:v>
                </c:pt>
                <c:pt idx="1108">
                  <c:v>-5.1095420000000003</c:v>
                </c:pt>
                <c:pt idx="1109">
                  <c:v>-5.1095420000000003</c:v>
                </c:pt>
                <c:pt idx="1110">
                  <c:v>-5.1095420000000003</c:v>
                </c:pt>
                <c:pt idx="1111">
                  <c:v>-5.1095420000000003</c:v>
                </c:pt>
                <c:pt idx="1112">
                  <c:v>-5.1095420000000003</c:v>
                </c:pt>
                <c:pt idx="1113">
                  <c:v>-5.1095420000000003</c:v>
                </c:pt>
                <c:pt idx="1114">
                  <c:v>-5.1095420000000003</c:v>
                </c:pt>
                <c:pt idx="1115">
                  <c:v>-5.1095420000000003</c:v>
                </c:pt>
                <c:pt idx="1116">
                  <c:v>-5.1095420000000003</c:v>
                </c:pt>
                <c:pt idx="1117">
                  <c:v>-5.1095420000000003</c:v>
                </c:pt>
                <c:pt idx="1118">
                  <c:v>-5.1095420000000003</c:v>
                </c:pt>
                <c:pt idx="1119">
                  <c:v>-5.1095420000000003</c:v>
                </c:pt>
                <c:pt idx="1120">
                  <c:v>-5.1095420000000003</c:v>
                </c:pt>
                <c:pt idx="1121">
                  <c:v>-5.1095420000000003</c:v>
                </c:pt>
                <c:pt idx="1122">
                  <c:v>-5.1095420000000003</c:v>
                </c:pt>
                <c:pt idx="1123">
                  <c:v>-5.1095420000000003</c:v>
                </c:pt>
                <c:pt idx="1124">
                  <c:v>-5.1095420000000003</c:v>
                </c:pt>
                <c:pt idx="1125">
                  <c:v>-5.1095420000000003</c:v>
                </c:pt>
                <c:pt idx="1126">
                  <c:v>-5.1095420000000003</c:v>
                </c:pt>
                <c:pt idx="1127">
                  <c:v>-5.1095420000000003</c:v>
                </c:pt>
                <c:pt idx="1128">
                  <c:v>-5.1095420000000003</c:v>
                </c:pt>
                <c:pt idx="1129">
                  <c:v>-5.1095420000000003</c:v>
                </c:pt>
                <c:pt idx="1130">
                  <c:v>-5.1095420000000003</c:v>
                </c:pt>
                <c:pt idx="1131">
                  <c:v>-5.1095420000000003</c:v>
                </c:pt>
                <c:pt idx="1132">
                  <c:v>-5.1095420000000003</c:v>
                </c:pt>
                <c:pt idx="1133">
                  <c:v>-5.1095420000000003</c:v>
                </c:pt>
                <c:pt idx="1134">
                  <c:v>-5.1095420000000003</c:v>
                </c:pt>
                <c:pt idx="1135">
                  <c:v>-5.1095420000000003</c:v>
                </c:pt>
                <c:pt idx="1136">
                  <c:v>-5.1095420000000003</c:v>
                </c:pt>
                <c:pt idx="1137">
                  <c:v>-5.1095420000000003</c:v>
                </c:pt>
                <c:pt idx="1138">
                  <c:v>-5.1095420000000003</c:v>
                </c:pt>
                <c:pt idx="1139">
                  <c:v>-5.1095420000000003</c:v>
                </c:pt>
                <c:pt idx="1140">
                  <c:v>-5.1095420000000003</c:v>
                </c:pt>
                <c:pt idx="1141">
                  <c:v>-5.1095420000000003</c:v>
                </c:pt>
                <c:pt idx="1142">
                  <c:v>-5.1095420000000003</c:v>
                </c:pt>
                <c:pt idx="1143">
                  <c:v>-5.1095420000000003</c:v>
                </c:pt>
                <c:pt idx="1144">
                  <c:v>-5.1095420000000003</c:v>
                </c:pt>
                <c:pt idx="1145">
                  <c:v>-5.1095420000000003</c:v>
                </c:pt>
                <c:pt idx="1146">
                  <c:v>-5.1095420000000003</c:v>
                </c:pt>
                <c:pt idx="1147">
                  <c:v>-5.1095420000000003</c:v>
                </c:pt>
                <c:pt idx="1148">
                  <c:v>-5.1095420000000003</c:v>
                </c:pt>
                <c:pt idx="1149">
                  <c:v>-5.1095420000000003</c:v>
                </c:pt>
                <c:pt idx="1150">
                  <c:v>-5.1095420000000003</c:v>
                </c:pt>
                <c:pt idx="1151">
                  <c:v>-5.1095420000000003</c:v>
                </c:pt>
                <c:pt idx="1152">
                  <c:v>-5.1095420000000003</c:v>
                </c:pt>
                <c:pt idx="1153">
                  <c:v>-5.1095420000000003</c:v>
                </c:pt>
                <c:pt idx="1154">
                  <c:v>-5.1095420000000003</c:v>
                </c:pt>
                <c:pt idx="1155">
                  <c:v>-5.1095420000000003</c:v>
                </c:pt>
                <c:pt idx="1156">
                  <c:v>-5.1095420000000003</c:v>
                </c:pt>
                <c:pt idx="1157">
                  <c:v>-5.1095420000000003</c:v>
                </c:pt>
                <c:pt idx="1158">
                  <c:v>-5.1095420000000003</c:v>
                </c:pt>
                <c:pt idx="1159">
                  <c:v>-5.1095420000000003</c:v>
                </c:pt>
                <c:pt idx="1160">
                  <c:v>-5.1095420000000003</c:v>
                </c:pt>
                <c:pt idx="1161">
                  <c:v>-5.1095420000000003</c:v>
                </c:pt>
                <c:pt idx="1162">
                  <c:v>-5.1095420000000003</c:v>
                </c:pt>
                <c:pt idx="1163">
                  <c:v>-5.1095420000000003</c:v>
                </c:pt>
                <c:pt idx="1164">
                  <c:v>-5.1095420000000003</c:v>
                </c:pt>
                <c:pt idx="1165">
                  <c:v>-5.1095420000000003</c:v>
                </c:pt>
                <c:pt idx="1166">
                  <c:v>-5.1095420000000003</c:v>
                </c:pt>
                <c:pt idx="1167">
                  <c:v>-5.1095420000000003</c:v>
                </c:pt>
                <c:pt idx="1168">
                  <c:v>-5.1095420000000003</c:v>
                </c:pt>
                <c:pt idx="1169">
                  <c:v>-5.1095420000000003</c:v>
                </c:pt>
                <c:pt idx="1170">
                  <c:v>-5.1095420000000003</c:v>
                </c:pt>
                <c:pt idx="1171">
                  <c:v>-5.1095420000000003</c:v>
                </c:pt>
                <c:pt idx="1172">
                  <c:v>-5.1095420000000003</c:v>
                </c:pt>
                <c:pt idx="1173">
                  <c:v>-5.1095420000000003</c:v>
                </c:pt>
                <c:pt idx="1174">
                  <c:v>-5.1095420000000003</c:v>
                </c:pt>
                <c:pt idx="1175">
                  <c:v>-5.1095420000000003</c:v>
                </c:pt>
                <c:pt idx="1176">
                  <c:v>5.1089060000000002</c:v>
                </c:pt>
                <c:pt idx="1177">
                  <c:v>-5.1095420000000003</c:v>
                </c:pt>
                <c:pt idx="1178">
                  <c:v>5.1089060000000002</c:v>
                </c:pt>
                <c:pt idx="1179">
                  <c:v>5.1089060000000002</c:v>
                </c:pt>
                <c:pt idx="1180">
                  <c:v>5.1089060000000002</c:v>
                </c:pt>
                <c:pt idx="1181">
                  <c:v>5.1089060000000002</c:v>
                </c:pt>
                <c:pt idx="1182">
                  <c:v>5.1089060000000002</c:v>
                </c:pt>
                <c:pt idx="1183">
                  <c:v>5.1089060000000002</c:v>
                </c:pt>
                <c:pt idx="1184">
                  <c:v>5.1089060000000002</c:v>
                </c:pt>
                <c:pt idx="1185">
                  <c:v>5.1089060000000002</c:v>
                </c:pt>
                <c:pt idx="1186">
                  <c:v>5.1089060000000002</c:v>
                </c:pt>
                <c:pt idx="1187">
                  <c:v>5.1089060000000002</c:v>
                </c:pt>
                <c:pt idx="1188">
                  <c:v>5.1089060000000002</c:v>
                </c:pt>
                <c:pt idx="1189">
                  <c:v>5.1089060000000002</c:v>
                </c:pt>
                <c:pt idx="1190">
                  <c:v>5.1089060000000002</c:v>
                </c:pt>
                <c:pt idx="1191">
                  <c:v>5.1089060000000002</c:v>
                </c:pt>
                <c:pt idx="1192">
                  <c:v>5.1089060000000002</c:v>
                </c:pt>
                <c:pt idx="1193">
                  <c:v>5.1089060000000002</c:v>
                </c:pt>
                <c:pt idx="1194">
                  <c:v>5.1089060000000002</c:v>
                </c:pt>
                <c:pt idx="1195">
                  <c:v>5.1089060000000002</c:v>
                </c:pt>
                <c:pt idx="1196">
                  <c:v>5.1089060000000002</c:v>
                </c:pt>
                <c:pt idx="1197">
                  <c:v>5.1089060000000002</c:v>
                </c:pt>
                <c:pt idx="1198">
                  <c:v>5.1089060000000002</c:v>
                </c:pt>
                <c:pt idx="1199">
                  <c:v>5.1089060000000002</c:v>
                </c:pt>
                <c:pt idx="1200">
                  <c:v>5.1089060000000002</c:v>
                </c:pt>
                <c:pt idx="1201">
                  <c:v>5.1089060000000002</c:v>
                </c:pt>
                <c:pt idx="1202">
                  <c:v>5.1089060000000002</c:v>
                </c:pt>
                <c:pt idx="1203">
                  <c:v>5.1089060000000002</c:v>
                </c:pt>
                <c:pt idx="1204">
                  <c:v>5.1089060000000002</c:v>
                </c:pt>
                <c:pt idx="1205">
                  <c:v>5.1089060000000002</c:v>
                </c:pt>
                <c:pt idx="1206">
                  <c:v>5.1089060000000002</c:v>
                </c:pt>
                <c:pt idx="1207">
                  <c:v>5.1089060000000002</c:v>
                </c:pt>
                <c:pt idx="1208">
                  <c:v>5.1089060000000002</c:v>
                </c:pt>
                <c:pt idx="1209">
                  <c:v>5.1089060000000002</c:v>
                </c:pt>
                <c:pt idx="1210">
                  <c:v>5.1089060000000002</c:v>
                </c:pt>
                <c:pt idx="1211">
                  <c:v>5.1089060000000002</c:v>
                </c:pt>
                <c:pt idx="1212">
                  <c:v>5.1089060000000002</c:v>
                </c:pt>
                <c:pt idx="1213">
                  <c:v>5.1089060000000002</c:v>
                </c:pt>
                <c:pt idx="1214">
                  <c:v>5.1089060000000002</c:v>
                </c:pt>
                <c:pt idx="1215">
                  <c:v>5.1089060000000002</c:v>
                </c:pt>
                <c:pt idx="1216">
                  <c:v>5.1089060000000002</c:v>
                </c:pt>
                <c:pt idx="1217">
                  <c:v>5.1089060000000002</c:v>
                </c:pt>
                <c:pt idx="1218">
                  <c:v>5.1089060000000002</c:v>
                </c:pt>
                <c:pt idx="1219">
                  <c:v>5.1089060000000002</c:v>
                </c:pt>
                <c:pt idx="1220">
                  <c:v>5.1089060000000002</c:v>
                </c:pt>
                <c:pt idx="1221">
                  <c:v>5.1089060000000002</c:v>
                </c:pt>
                <c:pt idx="1222">
                  <c:v>5.1089060000000002</c:v>
                </c:pt>
                <c:pt idx="1223">
                  <c:v>5.1089060000000002</c:v>
                </c:pt>
                <c:pt idx="1224">
                  <c:v>5.1089060000000002</c:v>
                </c:pt>
                <c:pt idx="1225">
                  <c:v>5.1089060000000002</c:v>
                </c:pt>
                <c:pt idx="1226">
                  <c:v>5.1089060000000002</c:v>
                </c:pt>
                <c:pt idx="1227">
                  <c:v>5.1089060000000002</c:v>
                </c:pt>
                <c:pt idx="1228">
                  <c:v>5.1089060000000002</c:v>
                </c:pt>
                <c:pt idx="1229">
                  <c:v>5.1089060000000002</c:v>
                </c:pt>
                <c:pt idx="1230">
                  <c:v>5.1089060000000002</c:v>
                </c:pt>
                <c:pt idx="1231">
                  <c:v>5.1089060000000002</c:v>
                </c:pt>
                <c:pt idx="1232">
                  <c:v>5.1089060000000002</c:v>
                </c:pt>
                <c:pt idx="1233">
                  <c:v>5.1089060000000002</c:v>
                </c:pt>
                <c:pt idx="1234">
                  <c:v>5.1089060000000002</c:v>
                </c:pt>
                <c:pt idx="1235">
                  <c:v>5.1089060000000002</c:v>
                </c:pt>
                <c:pt idx="1236">
                  <c:v>5.1089060000000002</c:v>
                </c:pt>
                <c:pt idx="1237">
                  <c:v>5.1089060000000002</c:v>
                </c:pt>
                <c:pt idx="1238">
                  <c:v>5.1089060000000002</c:v>
                </c:pt>
                <c:pt idx="1239">
                  <c:v>5.1089060000000002</c:v>
                </c:pt>
                <c:pt idx="1240">
                  <c:v>5.1089060000000002</c:v>
                </c:pt>
                <c:pt idx="1241">
                  <c:v>5.1089060000000002</c:v>
                </c:pt>
                <c:pt idx="1242">
                  <c:v>5.1089060000000002</c:v>
                </c:pt>
                <c:pt idx="1243">
                  <c:v>5.1089060000000002</c:v>
                </c:pt>
                <c:pt idx="1244">
                  <c:v>5.1089060000000002</c:v>
                </c:pt>
                <c:pt idx="1245">
                  <c:v>5.1089060000000002</c:v>
                </c:pt>
                <c:pt idx="1246">
                  <c:v>5.1089060000000002</c:v>
                </c:pt>
                <c:pt idx="1247">
                  <c:v>5.1089060000000002</c:v>
                </c:pt>
                <c:pt idx="1248">
                  <c:v>5.1089060000000002</c:v>
                </c:pt>
                <c:pt idx="1249">
                  <c:v>5.1089060000000002</c:v>
                </c:pt>
                <c:pt idx="1250">
                  <c:v>5.1089060000000002</c:v>
                </c:pt>
                <c:pt idx="1251">
                  <c:v>5.1089060000000002</c:v>
                </c:pt>
                <c:pt idx="1252">
                  <c:v>5.1089060000000002</c:v>
                </c:pt>
                <c:pt idx="1253">
                  <c:v>5.1089060000000002</c:v>
                </c:pt>
                <c:pt idx="1254">
                  <c:v>5.1089060000000002</c:v>
                </c:pt>
                <c:pt idx="1255">
                  <c:v>5.1089060000000002</c:v>
                </c:pt>
                <c:pt idx="1256">
                  <c:v>5.1089060000000002</c:v>
                </c:pt>
                <c:pt idx="1257">
                  <c:v>5.1089060000000002</c:v>
                </c:pt>
                <c:pt idx="1258">
                  <c:v>5.1089060000000002</c:v>
                </c:pt>
                <c:pt idx="1259">
                  <c:v>5.1089060000000002</c:v>
                </c:pt>
                <c:pt idx="1260">
                  <c:v>5.1089060000000002</c:v>
                </c:pt>
                <c:pt idx="1261">
                  <c:v>5.1089060000000002</c:v>
                </c:pt>
                <c:pt idx="1262">
                  <c:v>5.1089060000000002</c:v>
                </c:pt>
                <c:pt idx="1263">
                  <c:v>5.1089060000000002</c:v>
                </c:pt>
                <c:pt idx="1264">
                  <c:v>5.1089060000000002</c:v>
                </c:pt>
                <c:pt idx="1265">
                  <c:v>5.1089060000000002</c:v>
                </c:pt>
                <c:pt idx="1266">
                  <c:v>5.1089060000000002</c:v>
                </c:pt>
                <c:pt idx="1267">
                  <c:v>5.1089060000000002</c:v>
                </c:pt>
                <c:pt idx="1268">
                  <c:v>5.1089060000000002</c:v>
                </c:pt>
                <c:pt idx="1269">
                  <c:v>5.1089060000000002</c:v>
                </c:pt>
                <c:pt idx="1270">
                  <c:v>5.1089060000000002</c:v>
                </c:pt>
                <c:pt idx="1271">
                  <c:v>5.1089060000000002</c:v>
                </c:pt>
                <c:pt idx="1272">
                  <c:v>5.1089060000000002</c:v>
                </c:pt>
                <c:pt idx="1273">
                  <c:v>5.1089060000000002</c:v>
                </c:pt>
                <c:pt idx="1274">
                  <c:v>5.1089060000000002</c:v>
                </c:pt>
                <c:pt idx="1275">
                  <c:v>5.1089060000000002</c:v>
                </c:pt>
                <c:pt idx="1276">
                  <c:v>5.1089060000000002</c:v>
                </c:pt>
                <c:pt idx="1277">
                  <c:v>5.1089060000000002</c:v>
                </c:pt>
                <c:pt idx="1278">
                  <c:v>5.1089060000000002</c:v>
                </c:pt>
                <c:pt idx="1279">
                  <c:v>5.1089060000000002</c:v>
                </c:pt>
                <c:pt idx="1280">
                  <c:v>4.5597399999999997</c:v>
                </c:pt>
                <c:pt idx="1281">
                  <c:v>-5.1095420000000003</c:v>
                </c:pt>
                <c:pt idx="1282">
                  <c:v>-5.1095420000000003</c:v>
                </c:pt>
                <c:pt idx="1283">
                  <c:v>-5.1095420000000003</c:v>
                </c:pt>
                <c:pt idx="1284">
                  <c:v>-5.1095420000000003</c:v>
                </c:pt>
                <c:pt idx="1285">
                  <c:v>-5.1095420000000003</c:v>
                </c:pt>
                <c:pt idx="1286">
                  <c:v>-5.1095420000000003</c:v>
                </c:pt>
                <c:pt idx="1287">
                  <c:v>-5.1095420000000003</c:v>
                </c:pt>
                <c:pt idx="1288">
                  <c:v>-5.1095420000000003</c:v>
                </c:pt>
                <c:pt idx="1289">
                  <c:v>-5.1095420000000003</c:v>
                </c:pt>
                <c:pt idx="1290">
                  <c:v>-5.1095420000000003</c:v>
                </c:pt>
                <c:pt idx="1291">
                  <c:v>-5.1095420000000003</c:v>
                </c:pt>
                <c:pt idx="1292">
                  <c:v>-5.1095420000000003</c:v>
                </c:pt>
                <c:pt idx="1293">
                  <c:v>-5.1095420000000003</c:v>
                </c:pt>
                <c:pt idx="1294">
                  <c:v>-5.1095420000000003</c:v>
                </c:pt>
                <c:pt idx="1295">
                  <c:v>-5.1095420000000003</c:v>
                </c:pt>
                <c:pt idx="1296">
                  <c:v>-5.1095420000000003</c:v>
                </c:pt>
                <c:pt idx="1297">
                  <c:v>-5.1095420000000003</c:v>
                </c:pt>
                <c:pt idx="1298">
                  <c:v>-5.1095420000000003</c:v>
                </c:pt>
                <c:pt idx="1299">
                  <c:v>-5.1095420000000003</c:v>
                </c:pt>
                <c:pt idx="1300">
                  <c:v>-5.1095420000000003</c:v>
                </c:pt>
                <c:pt idx="1301">
                  <c:v>-5.1095420000000003</c:v>
                </c:pt>
                <c:pt idx="1302">
                  <c:v>-5.1095420000000003</c:v>
                </c:pt>
                <c:pt idx="1303">
                  <c:v>-5.1095420000000003</c:v>
                </c:pt>
                <c:pt idx="1304">
                  <c:v>-5.1095420000000003</c:v>
                </c:pt>
                <c:pt idx="1305">
                  <c:v>-5.1095420000000003</c:v>
                </c:pt>
                <c:pt idx="1306">
                  <c:v>-5.1095420000000003</c:v>
                </c:pt>
                <c:pt idx="1307">
                  <c:v>-5.1095420000000003</c:v>
                </c:pt>
                <c:pt idx="1308">
                  <c:v>-5.1095420000000003</c:v>
                </c:pt>
                <c:pt idx="1309">
                  <c:v>-5.1095420000000003</c:v>
                </c:pt>
                <c:pt idx="1310">
                  <c:v>-5.1095420000000003</c:v>
                </c:pt>
                <c:pt idx="1311">
                  <c:v>-5.1095420000000003</c:v>
                </c:pt>
                <c:pt idx="1312">
                  <c:v>-5.1095420000000003</c:v>
                </c:pt>
                <c:pt idx="1313">
                  <c:v>-5.1095420000000003</c:v>
                </c:pt>
                <c:pt idx="1314">
                  <c:v>-5.1095420000000003</c:v>
                </c:pt>
                <c:pt idx="1315">
                  <c:v>-5.1095420000000003</c:v>
                </c:pt>
                <c:pt idx="1316">
                  <c:v>-5.1095420000000003</c:v>
                </c:pt>
                <c:pt idx="1317">
                  <c:v>-5.1095420000000003</c:v>
                </c:pt>
                <c:pt idx="1318">
                  <c:v>-5.1095420000000003</c:v>
                </c:pt>
                <c:pt idx="1319">
                  <c:v>-5.1095420000000003</c:v>
                </c:pt>
                <c:pt idx="1320">
                  <c:v>-5.1095420000000003</c:v>
                </c:pt>
                <c:pt idx="1321">
                  <c:v>-5.1095420000000003</c:v>
                </c:pt>
                <c:pt idx="1322">
                  <c:v>-5.1095420000000003</c:v>
                </c:pt>
                <c:pt idx="1323">
                  <c:v>-5.1095420000000003</c:v>
                </c:pt>
                <c:pt idx="1324">
                  <c:v>-5.1095420000000003</c:v>
                </c:pt>
                <c:pt idx="1325">
                  <c:v>-5.1095420000000003</c:v>
                </c:pt>
                <c:pt idx="1326">
                  <c:v>-5.1095420000000003</c:v>
                </c:pt>
                <c:pt idx="1327">
                  <c:v>-5.1095420000000003</c:v>
                </c:pt>
                <c:pt idx="1328">
                  <c:v>-5.1095420000000003</c:v>
                </c:pt>
                <c:pt idx="1329">
                  <c:v>-5.1095420000000003</c:v>
                </c:pt>
                <c:pt idx="1330">
                  <c:v>-5.1095420000000003</c:v>
                </c:pt>
                <c:pt idx="1331">
                  <c:v>-5.1095420000000003</c:v>
                </c:pt>
                <c:pt idx="1332">
                  <c:v>-5.1095420000000003</c:v>
                </c:pt>
                <c:pt idx="1333">
                  <c:v>-5.1095420000000003</c:v>
                </c:pt>
                <c:pt idx="1334">
                  <c:v>-5.1095420000000003</c:v>
                </c:pt>
                <c:pt idx="1335">
                  <c:v>-5.1095420000000003</c:v>
                </c:pt>
                <c:pt idx="1336">
                  <c:v>-5.1095420000000003</c:v>
                </c:pt>
                <c:pt idx="1337">
                  <c:v>-5.1095420000000003</c:v>
                </c:pt>
                <c:pt idx="1338">
                  <c:v>-5.1095420000000003</c:v>
                </c:pt>
                <c:pt idx="1339">
                  <c:v>-5.1095420000000003</c:v>
                </c:pt>
                <c:pt idx="1340">
                  <c:v>-5.1095420000000003</c:v>
                </c:pt>
                <c:pt idx="1341">
                  <c:v>-5.1095420000000003</c:v>
                </c:pt>
                <c:pt idx="1342">
                  <c:v>-5.1095420000000003</c:v>
                </c:pt>
                <c:pt idx="1343">
                  <c:v>-5.1095420000000003</c:v>
                </c:pt>
                <c:pt idx="1344">
                  <c:v>-5.1095420000000003</c:v>
                </c:pt>
                <c:pt idx="1345">
                  <c:v>-5.1095420000000003</c:v>
                </c:pt>
                <c:pt idx="1346">
                  <c:v>-5.1095420000000003</c:v>
                </c:pt>
                <c:pt idx="1347">
                  <c:v>-5.1095420000000003</c:v>
                </c:pt>
                <c:pt idx="1348">
                  <c:v>-5.1095420000000003</c:v>
                </c:pt>
                <c:pt idx="1349">
                  <c:v>-5.1095420000000003</c:v>
                </c:pt>
                <c:pt idx="1350">
                  <c:v>-5.1095420000000003</c:v>
                </c:pt>
                <c:pt idx="1351">
                  <c:v>-5.1095420000000003</c:v>
                </c:pt>
                <c:pt idx="1352">
                  <c:v>-5.1095420000000003</c:v>
                </c:pt>
                <c:pt idx="1353">
                  <c:v>-5.1095420000000003</c:v>
                </c:pt>
                <c:pt idx="1354">
                  <c:v>-5.1095420000000003</c:v>
                </c:pt>
                <c:pt idx="1355">
                  <c:v>-5.1095420000000003</c:v>
                </c:pt>
                <c:pt idx="1356">
                  <c:v>-5.1095420000000003</c:v>
                </c:pt>
                <c:pt idx="1357">
                  <c:v>-5.1095420000000003</c:v>
                </c:pt>
                <c:pt idx="1358">
                  <c:v>-5.1095420000000003</c:v>
                </c:pt>
                <c:pt idx="1359">
                  <c:v>-5.1095420000000003</c:v>
                </c:pt>
                <c:pt idx="1360">
                  <c:v>-5.1095420000000003</c:v>
                </c:pt>
                <c:pt idx="1361">
                  <c:v>-5.1095420000000003</c:v>
                </c:pt>
                <c:pt idx="1362">
                  <c:v>-5.1095420000000003</c:v>
                </c:pt>
                <c:pt idx="1363">
                  <c:v>-5.1095420000000003</c:v>
                </c:pt>
                <c:pt idx="1364">
                  <c:v>-5.1095420000000003</c:v>
                </c:pt>
                <c:pt idx="1365">
                  <c:v>-5.1095420000000003</c:v>
                </c:pt>
                <c:pt idx="1366">
                  <c:v>-5.1095420000000003</c:v>
                </c:pt>
                <c:pt idx="1367">
                  <c:v>-5.1095420000000003</c:v>
                </c:pt>
                <c:pt idx="1368">
                  <c:v>-5.1095420000000003</c:v>
                </c:pt>
                <c:pt idx="1369">
                  <c:v>-5.1095420000000003</c:v>
                </c:pt>
                <c:pt idx="1370">
                  <c:v>-5.1095420000000003</c:v>
                </c:pt>
                <c:pt idx="1371">
                  <c:v>-5.1095420000000003</c:v>
                </c:pt>
                <c:pt idx="1372">
                  <c:v>-5.1095420000000003</c:v>
                </c:pt>
                <c:pt idx="1373">
                  <c:v>-5.1095420000000003</c:v>
                </c:pt>
                <c:pt idx="1374">
                  <c:v>-5.1095420000000003</c:v>
                </c:pt>
                <c:pt idx="1375">
                  <c:v>-5.1095420000000003</c:v>
                </c:pt>
                <c:pt idx="1376">
                  <c:v>-5.1095420000000003</c:v>
                </c:pt>
                <c:pt idx="1377">
                  <c:v>-5.1095420000000003</c:v>
                </c:pt>
                <c:pt idx="1378">
                  <c:v>-5.1095420000000003</c:v>
                </c:pt>
                <c:pt idx="1379">
                  <c:v>-5.1095420000000003</c:v>
                </c:pt>
                <c:pt idx="1380">
                  <c:v>-5.1095420000000003</c:v>
                </c:pt>
                <c:pt idx="1381">
                  <c:v>-5.1095420000000003</c:v>
                </c:pt>
                <c:pt idx="1382">
                  <c:v>-5.1095420000000003</c:v>
                </c:pt>
                <c:pt idx="1383">
                  <c:v>-5.1095420000000003</c:v>
                </c:pt>
                <c:pt idx="1384">
                  <c:v>-5.1095420000000003</c:v>
                </c:pt>
                <c:pt idx="1385">
                  <c:v>-5.1095420000000003</c:v>
                </c:pt>
                <c:pt idx="1386">
                  <c:v>-5.1095420000000003</c:v>
                </c:pt>
                <c:pt idx="1387">
                  <c:v>-5.1095420000000003</c:v>
                </c:pt>
                <c:pt idx="1388">
                  <c:v>-5.1095420000000003</c:v>
                </c:pt>
                <c:pt idx="1389">
                  <c:v>-5.1095420000000003</c:v>
                </c:pt>
                <c:pt idx="1390">
                  <c:v>-5.1095420000000003</c:v>
                </c:pt>
                <c:pt idx="1391">
                  <c:v>-5.1095420000000003</c:v>
                </c:pt>
                <c:pt idx="1392">
                  <c:v>-5.1095420000000003</c:v>
                </c:pt>
                <c:pt idx="1393">
                  <c:v>-5.1095420000000003</c:v>
                </c:pt>
                <c:pt idx="1394">
                  <c:v>-5.1095420000000003</c:v>
                </c:pt>
                <c:pt idx="1395">
                  <c:v>-5.1095420000000003</c:v>
                </c:pt>
                <c:pt idx="1396">
                  <c:v>-5.1095420000000003</c:v>
                </c:pt>
                <c:pt idx="1397">
                  <c:v>-5.1095420000000003</c:v>
                </c:pt>
                <c:pt idx="1398">
                  <c:v>-5.1095420000000003</c:v>
                </c:pt>
                <c:pt idx="1399">
                  <c:v>-5.1095420000000003</c:v>
                </c:pt>
                <c:pt idx="1400">
                  <c:v>-5.1095420000000003</c:v>
                </c:pt>
                <c:pt idx="1401">
                  <c:v>-5.1095420000000003</c:v>
                </c:pt>
                <c:pt idx="1402">
                  <c:v>-5.1095420000000003</c:v>
                </c:pt>
                <c:pt idx="1403">
                  <c:v>-5.1095420000000003</c:v>
                </c:pt>
                <c:pt idx="1404">
                  <c:v>-5.1095420000000003</c:v>
                </c:pt>
                <c:pt idx="1405">
                  <c:v>-5.1095420000000003</c:v>
                </c:pt>
                <c:pt idx="1406">
                  <c:v>-5.1095420000000003</c:v>
                </c:pt>
                <c:pt idx="1407">
                  <c:v>-5.1095420000000003</c:v>
                </c:pt>
                <c:pt idx="1408">
                  <c:v>-5.1095420000000003</c:v>
                </c:pt>
                <c:pt idx="1409">
                  <c:v>-5.1095420000000003</c:v>
                </c:pt>
                <c:pt idx="1410">
                  <c:v>-5.1095420000000003</c:v>
                </c:pt>
                <c:pt idx="1411">
                  <c:v>-5.1095420000000003</c:v>
                </c:pt>
                <c:pt idx="1412">
                  <c:v>-5.1095420000000003</c:v>
                </c:pt>
                <c:pt idx="1413">
                  <c:v>-5.1095420000000003</c:v>
                </c:pt>
                <c:pt idx="1414">
                  <c:v>-5.1095420000000003</c:v>
                </c:pt>
                <c:pt idx="1415">
                  <c:v>-5.1095420000000003</c:v>
                </c:pt>
                <c:pt idx="1416">
                  <c:v>-5.1095420000000003</c:v>
                </c:pt>
                <c:pt idx="1417">
                  <c:v>-5.1095420000000003</c:v>
                </c:pt>
                <c:pt idx="1418">
                  <c:v>-5.1095420000000003</c:v>
                </c:pt>
                <c:pt idx="1419">
                  <c:v>-5.1095420000000003</c:v>
                </c:pt>
              </c:numCache>
            </c:numRef>
          </c:yVal>
          <c:smooth val="0"/>
        </c:ser>
        <c:ser>
          <c:idx val="2"/>
          <c:order val="2"/>
          <c:tx>
            <c:v>inj 2</c:v>
          </c:tx>
          <c:spPr>
            <a:ln w="95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3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1069"/>
              <c:layout>
                <c:manualLayout>
                  <c:x val="-0.1070152012248469"/>
                  <c:y val="-8.474581214072365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76"/>
              <c:layout>
                <c:manualLayout>
                  <c:x val="-4.6865846514352667E-2"/>
                  <c:y val="-8.272800645682015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50"/>
              <c:layout>
                <c:manualLayout>
                  <c:x val="-6.1511423550087929E-2"/>
                  <c:y val="-8.071025020177562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55"/>
              <c:layout>
                <c:manualLayout>
                  <c:x val="-2.4897480960749906E-2"/>
                  <c:y val="-7.869249394673137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27"/>
              <c:layout>
                <c:manualLayout>
                  <c:x val="-4.2472173403632102E-2"/>
                  <c:y val="-7.667473769168699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35"/>
              <c:layout>
                <c:manualLayout>
                  <c:x val="-1.0251903925014754E-2"/>
                  <c:y val="-7.465698143664245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09"/>
              <c:layout>
                <c:manualLayout>
                  <c:x val="-2.9291154071470416E-2"/>
                  <c:y val="-7.26392251815982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14"/>
              <c:layout>
                <c:manualLayout>
                  <c:x val="-1.4645577035735209E-3"/>
                  <c:y val="-0.1008878127522196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xVal>
            <c:numRef>
              <c:f>'inj 2'!$A$18000:$A$20500</c:f>
              <c:numCache>
                <c:formatCode>General</c:formatCode>
                <c:ptCount val="2501"/>
                <c:pt idx="0">
                  <c:v>0.70277299999999998</c:v>
                </c:pt>
                <c:pt idx="1">
                  <c:v>0.70281199999999999</c:v>
                </c:pt>
                <c:pt idx="2">
                  <c:v>0.70285200000000003</c:v>
                </c:pt>
                <c:pt idx="3">
                  <c:v>0.70289100000000004</c:v>
                </c:pt>
                <c:pt idx="4">
                  <c:v>0.70293000000000005</c:v>
                </c:pt>
                <c:pt idx="5">
                  <c:v>0.70296899999999996</c:v>
                </c:pt>
                <c:pt idx="6">
                  <c:v>0.70300799999999997</c:v>
                </c:pt>
                <c:pt idx="7">
                  <c:v>0.70304699999999998</c:v>
                </c:pt>
                <c:pt idx="8">
                  <c:v>0.70308599999999999</c:v>
                </c:pt>
                <c:pt idx="9">
                  <c:v>0.703125</c:v>
                </c:pt>
                <c:pt idx="10">
                  <c:v>0.70316400000000001</c:v>
                </c:pt>
                <c:pt idx="11">
                  <c:v>0.70320300000000002</c:v>
                </c:pt>
                <c:pt idx="12">
                  <c:v>0.70324200000000003</c:v>
                </c:pt>
                <c:pt idx="13">
                  <c:v>0.70328100000000004</c:v>
                </c:pt>
                <c:pt idx="14">
                  <c:v>0.70331999999999995</c:v>
                </c:pt>
                <c:pt idx="15">
                  <c:v>0.70335899999999996</c:v>
                </c:pt>
                <c:pt idx="16">
                  <c:v>0.70339799999999997</c:v>
                </c:pt>
                <c:pt idx="17">
                  <c:v>0.70343699999999998</c:v>
                </c:pt>
                <c:pt idx="18">
                  <c:v>0.70347700000000002</c:v>
                </c:pt>
                <c:pt idx="19">
                  <c:v>0.70351600000000003</c:v>
                </c:pt>
                <c:pt idx="20">
                  <c:v>0.70355500000000004</c:v>
                </c:pt>
                <c:pt idx="21">
                  <c:v>0.70359400000000005</c:v>
                </c:pt>
                <c:pt idx="22">
                  <c:v>0.70363299999999995</c:v>
                </c:pt>
                <c:pt idx="23">
                  <c:v>0.70367199999999996</c:v>
                </c:pt>
                <c:pt idx="24">
                  <c:v>0.70371099999999998</c:v>
                </c:pt>
                <c:pt idx="25">
                  <c:v>0.70374999999999999</c:v>
                </c:pt>
                <c:pt idx="26">
                  <c:v>0.703789</c:v>
                </c:pt>
                <c:pt idx="27">
                  <c:v>0.70382800000000001</c:v>
                </c:pt>
                <c:pt idx="28">
                  <c:v>0.70386700000000002</c:v>
                </c:pt>
                <c:pt idx="29">
                  <c:v>0.70390600000000003</c:v>
                </c:pt>
                <c:pt idx="30">
                  <c:v>0.70394500000000004</c:v>
                </c:pt>
                <c:pt idx="31">
                  <c:v>0.70398400000000005</c:v>
                </c:pt>
                <c:pt idx="32">
                  <c:v>0.70402299999999995</c:v>
                </c:pt>
                <c:pt idx="33">
                  <c:v>0.70406199999999997</c:v>
                </c:pt>
                <c:pt idx="34">
                  <c:v>0.70410200000000001</c:v>
                </c:pt>
                <c:pt idx="35">
                  <c:v>0.70414100000000002</c:v>
                </c:pt>
                <c:pt idx="36">
                  <c:v>0.70418000000000003</c:v>
                </c:pt>
                <c:pt idx="37">
                  <c:v>0.70421900000000004</c:v>
                </c:pt>
                <c:pt idx="38">
                  <c:v>0.70425800000000005</c:v>
                </c:pt>
                <c:pt idx="39">
                  <c:v>0.70429699999999995</c:v>
                </c:pt>
                <c:pt idx="40">
                  <c:v>0.70433599999999996</c:v>
                </c:pt>
                <c:pt idx="41">
                  <c:v>0.70437499999999997</c:v>
                </c:pt>
                <c:pt idx="42">
                  <c:v>0.70441399999999998</c:v>
                </c:pt>
                <c:pt idx="43">
                  <c:v>0.704453</c:v>
                </c:pt>
                <c:pt idx="44">
                  <c:v>0.70449200000000001</c:v>
                </c:pt>
                <c:pt idx="45">
                  <c:v>0.70453100000000002</c:v>
                </c:pt>
                <c:pt idx="46">
                  <c:v>0.70457000000000003</c:v>
                </c:pt>
                <c:pt idx="47">
                  <c:v>0.70460900000000004</c:v>
                </c:pt>
                <c:pt idx="48">
                  <c:v>0.70464800000000005</c:v>
                </c:pt>
                <c:pt idx="49">
                  <c:v>0.70468699999999995</c:v>
                </c:pt>
                <c:pt idx="50">
                  <c:v>0.70472699999999999</c:v>
                </c:pt>
                <c:pt idx="51">
                  <c:v>0.704766</c:v>
                </c:pt>
                <c:pt idx="52">
                  <c:v>0.70480500000000001</c:v>
                </c:pt>
                <c:pt idx="53">
                  <c:v>0.70484400000000003</c:v>
                </c:pt>
                <c:pt idx="54">
                  <c:v>0.70488300000000004</c:v>
                </c:pt>
                <c:pt idx="55">
                  <c:v>0.70492200000000005</c:v>
                </c:pt>
                <c:pt idx="56">
                  <c:v>0.70496099999999995</c:v>
                </c:pt>
                <c:pt idx="57">
                  <c:v>0.70499999999999996</c:v>
                </c:pt>
                <c:pt idx="58">
                  <c:v>0.70503899999999997</c:v>
                </c:pt>
                <c:pt idx="59">
                  <c:v>0.70507799999999998</c:v>
                </c:pt>
                <c:pt idx="60">
                  <c:v>0.70511699999999999</c:v>
                </c:pt>
                <c:pt idx="61">
                  <c:v>0.70515600000000001</c:v>
                </c:pt>
                <c:pt idx="62">
                  <c:v>0.70519500000000002</c:v>
                </c:pt>
                <c:pt idx="63">
                  <c:v>0.70523400000000003</c:v>
                </c:pt>
                <c:pt idx="64">
                  <c:v>0.70527300000000004</c:v>
                </c:pt>
                <c:pt idx="65">
                  <c:v>0.70531200000000005</c:v>
                </c:pt>
                <c:pt idx="66">
                  <c:v>0.70535199999999998</c:v>
                </c:pt>
                <c:pt idx="67">
                  <c:v>0.70539099999999999</c:v>
                </c:pt>
                <c:pt idx="68">
                  <c:v>0.70543</c:v>
                </c:pt>
                <c:pt idx="69">
                  <c:v>0.70546900000000001</c:v>
                </c:pt>
                <c:pt idx="70">
                  <c:v>0.70550800000000002</c:v>
                </c:pt>
                <c:pt idx="71">
                  <c:v>0.70554700000000004</c:v>
                </c:pt>
                <c:pt idx="72">
                  <c:v>0.70558600000000005</c:v>
                </c:pt>
                <c:pt idx="73">
                  <c:v>0.70562499999999995</c:v>
                </c:pt>
                <c:pt idx="74">
                  <c:v>0.70566399999999996</c:v>
                </c:pt>
                <c:pt idx="75">
                  <c:v>0.70570299999999997</c:v>
                </c:pt>
                <c:pt idx="76">
                  <c:v>0.70574199999999998</c:v>
                </c:pt>
                <c:pt idx="77">
                  <c:v>0.70578099999999999</c:v>
                </c:pt>
                <c:pt idx="78">
                  <c:v>0.70582</c:v>
                </c:pt>
                <c:pt idx="79">
                  <c:v>0.70585900000000001</c:v>
                </c:pt>
                <c:pt idx="80">
                  <c:v>0.70589800000000003</c:v>
                </c:pt>
                <c:pt idx="81">
                  <c:v>0.70593700000000004</c:v>
                </c:pt>
                <c:pt idx="82">
                  <c:v>0.70597699999999997</c:v>
                </c:pt>
                <c:pt idx="83">
                  <c:v>0.70601599999999998</c:v>
                </c:pt>
                <c:pt idx="84">
                  <c:v>0.70605499999999999</c:v>
                </c:pt>
                <c:pt idx="85">
                  <c:v>0.706094</c:v>
                </c:pt>
                <c:pt idx="86">
                  <c:v>0.70613300000000001</c:v>
                </c:pt>
                <c:pt idx="87">
                  <c:v>0.70617200000000002</c:v>
                </c:pt>
                <c:pt idx="88">
                  <c:v>0.70621100000000003</c:v>
                </c:pt>
                <c:pt idx="89">
                  <c:v>0.70625000000000004</c:v>
                </c:pt>
                <c:pt idx="90">
                  <c:v>0.70628899999999994</c:v>
                </c:pt>
                <c:pt idx="91">
                  <c:v>0.70632799999999996</c:v>
                </c:pt>
                <c:pt idx="92">
                  <c:v>0.70636699999999997</c:v>
                </c:pt>
                <c:pt idx="93">
                  <c:v>0.70640599999999998</c:v>
                </c:pt>
                <c:pt idx="94">
                  <c:v>0.70644499999999999</c:v>
                </c:pt>
                <c:pt idx="95">
                  <c:v>0.706484</c:v>
                </c:pt>
                <c:pt idx="96">
                  <c:v>0.70652300000000001</c:v>
                </c:pt>
                <c:pt idx="97">
                  <c:v>0.70656200000000002</c:v>
                </c:pt>
                <c:pt idx="98">
                  <c:v>0.70660199999999995</c:v>
                </c:pt>
                <c:pt idx="99">
                  <c:v>0.70664099999999996</c:v>
                </c:pt>
                <c:pt idx="100">
                  <c:v>0.70667999999999997</c:v>
                </c:pt>
                <c:pt idx="101">
                  <c:v>0.70671899999999999</c:v>
                </c:pt>
                <c:pt idx="102">
                  <c:v>0.706758</c:v>
                </c:pt>
                <c:pt idx="103">
                  <c:v>0.70679700000000001</c:v>
                </c:pt>
                <c:pt idx="104">
                  <c:v>0.70683600000000002</c:v>
                </c:pt>
                <c:pt idx="105">
                  <c:v>0.70687500000000003</c:v>
                </c:pt>
                <c:pt idx="106">
                  <c:v>0.70691400000000004</c:v>
                </c:pt>
                <c:pt idx="107">
                  <c:v>0.70695300000000005</c:v>
                </c:pt>
                <c:pt idx="108">
                  <c:v>0.70699199999999995</c:v>
                </c:pt>
                <c:pt idx="109">
                  <c:v>0.70703099999999997</c:v>
                </c:pt>
                <c:pt idx="110">
                  <c:v>0.70706999999999998</c:v>
                </c:pt>
                <c:pt idx="111">
                  <c:v>0.70710899999999999</c:v>
                </c:pt>
                <c:pt idx="112">
                  <c:v>0.707148</c:v>
                </c:pt>
                <c:pt idx="113">
                  <c:v>0.70718700000000001</c:v>
                </c:pt>
                <c:pt idx="114">
                  <c:v>0.70722700000000005</c:v>
                </c:pt>
                <c:pt idx="115">
                  <c:v>0.70726599999999995</c:v>
                </c:pt>
                <c:pt idx="116">
                  <c:v>0.70730499999999996</c:v>
                </c:pt>
                <c:pt idx="117">
                  <c:v>0.70734399999999997</c:v>
                </c:pt>
                <c:pt idx="118">
                  <c:v>0.70738299999999998</c:v>
                </c:pt>
                <c:pt idx="119">
                  <c:v>0.707422</c:v>
                </c:pt>
                <c:pt idx="120">
                  <c:v>0.70746100000000001</c:v>
                </c:pt>
                <c:pt idx="121">
                  <c:v>0.70750000000000002</c:v>
                </c:pt>
                <c:pt idx="122">
                  <c:v>0.70753900000000003</c:v>
                </c:pt>
                <c:pt idx="123">
                  <c:v>0.70757800000000004</c:v>
                </c:pt>
                <c:pt idx="124">
                  <c:v>0.70761700000000005</c:v>
                </c:pt>
                <c:pt idx="125">
                  <c:v>0.70765599999999995</c:v>
                </c:pt>
                <c:pt idx="126">
                  <c:v>0.70769499999999996</c:v>
                </c:pt>
                <c:pt idx="127">
                  <c:v>0.70773399999999997</c:v>
                </c:pt>
                <c:pt idx="128">
                  <c:v>0.70777299999999999</c:v>
                </c:pt>
                <c:pt idx="129">
                  <c:v>0.707812</c:v>
                </c:pt>
                <c:pt idx="130">
                  <c:v>0.70785200000000004</c:v>
                </c:pt>
                <c:pt idx="131">
                  <c:v>0.70789100000000005</c:v>
                </c:pt>
                <c:pt idx="132">
                  <c:v>0.70792999999999995</c:v>
                </c:pt>
                <c:pt idx="133">
                  <c:v>0.70796899999999996</c:v>
                </c:pt>
                <c:pt idx="134">
                  <c:v>0.70800799999999997</c:v>
                </c:pt>
                <c:pt idx="135">
                  <c:v>0.70804699999999998</c:v>
                </c:pt>
                <c:pt idx="136">
                  <c:v>0.70808599999999999</c:v>
                </c:pt>
                <c:pt idx="137">
                  <c:v>0.708125</c:v>
                </c:pt>
                <c:pt idx="138">
                  <c:v>0.70816400000000002</c:v>
                </c:pt>
                <c:pt idx="139">
                  <c:v>0.70820300000000003</c:v>
                </c:pt>
                <c:pt idx="140">
                  <c:v>0.70824200000000004</c:v>
                </c:pt>
                <c:pt idx="141">
                  <c:v>0.70828100000000005</c:v>
                </c:pt>
                <c:pt idx="142">
                  <c:v>0.70831999999999995</c:v>
                </c:pt>
                <c:pt idx="143">
                  <c:v>0.70835899999999996</c:v>
                </c:pt>
                <c:pt idx="144">
                  <c:v>0.70839799999999997</c:v>
                </c:pt>
                <c:pt idx="145">
                  <c:v>0.70843699999999998</c:v>
                </c:pt>
                <c:pt idx="146">
                  <c:v>0.70847700000000002</c:v>
                </c:pt>
                <c:pt idx="147">
                  <c:v>0.70851600000000003</c:v>
                </c:pt>
                <c:pt idx="148">
                  <c:v>0.70855500000000005</c:v>
                </c:pt>
                <c:pt idx="149">
                  <c:v>0.70859399999999995</c:v>
                </c:pt>
                <c:pt idx="150">
                  <c:v>0.70863299999999996</c:v>
                </c:pt>
                <c:pt idx="151">
                  <c:v>0.70867199999999997</c:v>
                </c:pt>
                <c:pt idx="152">
                  <c:v>0.70871099999999998</c:v>
                </c:pt>
                <c:pt idx="153">
                  <c:v>0.70874999999999999</c:v>
                </c:pt>
                <c:pt idx="154">
                  <c:v>0.708789</c:v>
                </c:pt>
                <c:pt idx="155">
                  <c:v>0.70882800000000001</c:v>
                </c:pt>
                <c:pt idx="156">
                  <c:v>0.70886700000000002</c:v>
                </c:pt>
                <c:pt idx="157">
                  <c:v>0.70890600000000004</c:v>
                </c:pt>
                <c:pt idx="158">
                  <c:v>0.70894500000000005</c:v>
                </c:pt>
                <c:pt idx="159">
                  <c:v>0.70898399999999995</c:v>
                </c:pt>
                <c:pt idx="160">
                  <c:v>0.70902299999999996</c:v>
                </c:pt>
                <c:pt idx="161">
                  <c:v>0.70906199999999997</c:v>
                </c:pt>
                <c:pt idx="162">
                  <c:v>0.70910200000000001</c:v>
                </c:pt>
                <c:pt idx="163">
                  <c:v>0.70914100000000002</c:v>
                </c:pt>
                <c:pt idx="164">
                  <c:v>0.70918000000000003</c:v>
                </c:pt>
                <c:pt idx="165">
                  <c:v>0.70921900000000004</c:v>
                </c:pt>
                <c:pt idx="166">
                  <c:v>0.70925800000000006</c:v>
                </c:pt>
                <c:pt idx="167">
                  <c:v>0.70929699999999996</c:v>
                </c:pt>
                <c:pt idx="168">
                  <c:v>0.70933599999999997</c:v>
                </c:pt>
                <c:pt idx="169">
                  <c:v>0.70937499999999998</c:v>
                </c:pt>
                <c:pt idx="170">
                  <c:v>0.70941399999999999</c:v>
                </c:pt>
                <c:pt idx="171">
                  <c:v>0.709453</c:v>
                </c:pt>
                <c:pt idx="172">
                  <c:v>0.70949200000000001</c:v>
                </c:pt>
                <c:pt idx="173">
                  <c:v>0.70953100000000002</c:v>
                </c:pt>
                <c:pt idx="174">
                  <c:v>0.70957000000000003</c:v>
                </c:pt>
                <c:pt idx="175">
                  <c:v>0.70960900000000005</c:v>
                </c:pt>
                <c:pt idx="176">
                  <c:v>0.70964799999999995</c:v>
                </c:pt>
                <c:pt idx="177">
                  <c:v>0.70968699999999996</c:v>
                </c:pt>
                <c:pt idx="178">
                  <c:v>0.709727</c:v>
                </c:pt>
                <c:pt idx="179">
                  <c:v>0.70976600000000001</c:v>
                </c:pt>
                <c:pt idx="180">
                  <c:v>0.70980500000000002</c:v>
                </c:pt>
                <c:pt idx="181">
                  <c:v>0.70984400000000003</c:v>
                </c:pt>
                <c:pt idx="182">
                  <c:v>0.70988300000000004</c:v>
                </c:pt>
                <c:pt idx="183">
                  <c:v>0.70992200000000005</c:v>
                </c:pt>
                <c:pt idx="184">
                  <c:v>0.70996099999999995</c:v>
                </c:pt>
                <c:pt idx="185">
                  <c:v>0.71</c:v>
                </c:pt>
                <c:pt idx="186">
                  <c:v>0.71003899999999998</c:v>
                </c:pt>
                <c:pt idx="187">
                  <c:v>0.71007799999999999</c:v>
                </c:pt>
                <c:pt idx="188">
                  <c:v>0.710117</c:v>
                </c:pt>
                <c:pt idx="189">
                  <c:v>0.71015600000000001</c:v>
                </c:pt>
                <c:pt idx="190">
                  <c:v>0.71019500000000002</c:v>
                </c:pt>
                <c:pt idx="191">
                  <c:v>0.71023400000000003</c:v>
                </c:pt>
                <c:pt idx="192">
                  <c:v>0.71027300000000004</c:v>
                </c:pt>
                <c:pt idx="193">
                  <c:v>0.71031200000000005</c:v>
                </c:pt>
                <c:pt idx="194">
                  <c:v>0.71035199999999998</c:v>
                </c:pt>
                <c:pt idx="195">
                  <c:v>0.71039099999999999</c:v>
                </c:pt>
                <c:pt idx="196">
                  <c:v>0.71043000000000001</c:v>
                </c:pt>
                <c:pt idx="197">
                  <c:v>0.71046900000000002</c:v>
                </c:pt>
                <c:pt idx="198">
                  <c:v>0.71050800000000003</c:v>
                </c:pt>
                <c:pt idx="199">
                  <c:v>0.71054700000000004</c:v>
                </c:pt>
                <c:pt idx="200">
                  <c:v>0.71058600000000005</c:v>
                </c:pt>
                <c:pt idx="201">
                  <c:v>0.71062499999999995</c:v>
                </c:pt>
                <c:pt idx="202">
                  <c:v>0.71066399999999996</c:v>
                </c:pt>
                <c:pt idx="203">
                  <c:v>0.71070299999999997</c:v>
                </c:pt>
                <c:pt idx="204">
                  <c:v>0.71074199999999998</c:v>
                </c:pt>
                <c:pt idx="205">
                  <c:v>0.710781</c:v>
                </c:pt>
                <c:pt idx="206">
                  <c:v>0.71082000000000001</c:v>
                </c:pt>
                <c:pt idx="207">
                  <c:v>0.71085900000000002</c:v>
                </c:pt>
                <c:pt idx="208">
                  <c:v>0.71089800000000003</c:v>
                </c:pt>
                <c:pt idx="209">
                  <c:v>0.71093700000000004</c:v>
                </c:pt>
                <c:pt idx="210">
                  <c:v>0.71097699999999997</c:v>
                </c:pt>
                <c:pt idx="211">
                  <c:v>0.71101599999999998</c:v>
                </c:pt>
                <c:pt idx="212">
                  <c:v>0.71105499999999999</c:v>
                </c:pt>
                <c:pt idx="213">
                  <c:v>0.711094</c:v>
                </c:pt>
                <c:pt idx="214">
                  <c:v>0.71113300000000002</c:v>
                </c:pt>
                <c:pt idx="215">
                  <c:v>0.71117200000000003</c:v>
                </c:pt>
                <c:pt idx="216">
                  <c:v>0.71121100000000004</c:v>
                </c:pt>
                <c:pt idx="217">
                  <c:v>0.71125000000000005</c:v>
                </c:pt>
                <c:pt idx="218">
                  <c:v>0.71128899999999995</c:v>
                </c:pt>
                <c:pt idx="219">
                  <c:v>0.71132799999999996</c:v>
                </c:pt>
                <c:pt idx="220">
                  <c:v>0.71136699999999997</c:v>
                </c:pt>
                <c:pt idx="221">
                  <c:v>0.71140599999999998</c:v>
                </c:pt>
                <c:pt idx="222">
                  <c:v>0.71144499999999999</c:v>
                </c:pt>
                <c:pt idx="223">
                  <c:v>0.71148400000000001</c:v>
                </c:pt>
                <c:pt idx="224">
                  <c:v>0.71152300000000002</c:v>
                </c:pt>
                <c:pt idx="225">
                  <c:v>0.71156200000000003</c:v>
                </c:pt>
                <c:pt idx="226">
                  <c:v>0.71160199999999996</c:v>
                </c:pt>
                <c:pt idx="227">
                  <c:v>0.71164099999999997</c:v>
                </c:pt>
                <c:pt idx="228">
                  <c:v>0.71167999999999998</c:v>
                </c:pt>
                <c:pt idx="229">
                  <c:v>0.71171899999999999</c:v>
                </c:pt>
                <c:pt idx="230">
                  <c:v>0.711758</c:v>
                </c:pt>
                <c:pt idx="231">
                  <c:v>0.71179700000000001</c:v>
                </c:pt>
                <c:pt idx="232">
                  <c:v>0.71183600000000002</c:v>
                </c:pt>
                <c:pt idx="233">
                  <c:v>0.71187500000000004</c:v>
                </c:pt>
                <c:pt idx="234">
                  <c:v>0.71191400000000005</c:v>
                </c:pt>
                <c:pt idx="235">
                  <c:v>0.71195299999999995</c:v>
                </c:pt>
                <c:pt idx="236">
                  <c:v>0.71199199999999996</c:v>
                </c:pt>
                <c:pt idx="237">
                  <c:v>0.71203099999999997</c:v>
                </c:pt>
                <c:pt idx="238">
                  <c:v>0.71206999999999998</c:v>
                </c:pt>
                <c:pt idx="239">
                  <c:v>0.71210899999999999</c:v>
                </c:pt>
                <c:pt idx="240">
                  <c:v>0.712148</c:v>
                </c:pt>
                <c:pt idx="241">
                  <c:v>0.71218700000000001</c:v>
                </c:pt>
                <c:pt idx="242">
                  <c:v>0.71222700000000005</c:v>
                </c:pt>
                <c:pt idx="243">
                  <c:v>0.71226599999999995</c:v>
                </c:pt>
                <c:pt idx="244">
                  <c:v>0.71230499999999997</c:v>
                </c:pt>
                <c:pt idx="245">
                  <c:v>0.71234399999999998</c:v>
                </c:pt>
                <c:pt idx="246">
                  <c:v>0.71238299999999999</c:v>
                </c:pt>
                <c:pt idx="247">
                  <c:v>0.712422</c:v>
                </c:pt>
                <c:pt idx="248">
                  <c:v>0.71246100000000001</c:v>
                </c:pt>
                <c:pt idx="249">
                  <c:v>0.71250000000000002</c:v>
                </c:pt>
                <c:pt idx="250">
                  <c:v>0.71253900000000003</c:v>
                </c:pt>
                <c:pt idx="251">
                  <c:v>0.71257800000000004</c:v>
                </c:pt>
                <c:pt idx="252">
                  <c:v>0.71261699999999994</c:v>
                </c:pt>
                <c:pt idx="253">
                  <c:v>0.71265599999999996</c:v>
                </c:pt>
                <c:pt idx="254">
                  <c:v>0.71269499999999997</c:v>
                </c:pt>
                <c:pt idx="255">
                  <c:v>0.71273399999999998</c:v>
                </c:pt>
                <c:pt idx="256">
                  <c:v>0.71277299999999999</c:v>
                </c:pt>
                <c:pt idx="257">
                  <c:v>0.712812</c:v>
                </c:pt>
                <c:pt idx="258">
                  <c:v>0.71285200000000004</c:v>
                </c:pt>
                <c:pt idx="259">
                  <c:v>0.71289100000000005</c:v>
                </c:pt>
                <c:pt idx="260">
                  <c:v>0.71292999999999995</c:v>
                </c:pt>
                <c:pt idx="261">
                  <c:v>0.71296899999999996</c:v>
                </c:pt>
                <c:pt idx="262">
                  <c:v>0.71300799999999998</c:v>
                </c:pt>
                <c:pt idx="263">
                  <c:v>0.71304699999999999</c:v>
                </c:pt>
                <c:pt idx="264">
                  <c:v>0.713086</c:v>
                </c:pt>
                <c:pt idx="265">
                  <c:v>0.71312500000000001</c:v>
                </c:pt>
                <c:pt idx="266">
                  <c:v>0.71316400000000002</c:v>
                </c:pt>
                <c:pt idx="267">
                  <c:v>0.71320300000000003</c:v>
                </c:pt>
                <c:pt idx="268">
                  <c:v>0.71324200000000004</c:v>
                </c:pt>
                <c:pt idx="269">
                  <c:v>0.71328100000000005</c:v>
                </c:pt>
                <c:pt idx="270">
                  <c:v>0.71331999999999995</c:v>
                </c:pt>
                <c:pt idx="271">
                  <c:v>0.71335899999999997</c:v>
                </c:pt>
                <c:pt idx="272">
                  <c:v>0.71339799999999998</c:v>
                </c:pt>
                <c:pt idx="273">
                  <c:v>0.71343699999999999</c:v>
                </c:pt>
                <c:pt idx="274">
                  <c:v>0.71347700000000003</c:v>
                </c:pt>
                <c:pt idx="275">
                  <c:v>0.71351600000000004</c:v>
                </c:pt>
                <c:pt idx="276">
                  <c:v>0.71355500000000005</c:v>
                </c:pt>
                <c:pt idx="277">
                  <c:v>0.71359399999999995</c:v>
                </c:pt>
                <c:pt idx="278">
                  <c:v>0.71363299999999996</c:v>
                </c:pt>
                <c:pt idx="279">
                  <c:v>0.71367199999999997</c:v>
                </c:pt>
                <c:pt idx="280">
                  <c:v>0.71371099999999998</c:v>
                </c:pt>
                <c:pt idx="281">
                  <c:v>0.71375</c:v>
                </c:pt>
                <c:pt idx="282">
                  <c:v>0.71378900000000001</c:v>
                </c:pt>
                <c:pt idx="283">
                  <c:v>0.71382800000000002</c:v>
                </c:pt>
                <c:pt idx="284">
                  <c:v>0.71386700000000003</c:v>
                </c:pt>
                <c:pt idx="285">
                  <c:v>0.71390600000000004</c:v>
                </c:pt>
                <c:pt idx="286">
                  <c:v>0.71394500000000005</c:v>
                </c:pt>
                <c:pt idx="287">
                  <c:v>0.71398399999999995</c:v>
                </c:pt>
                <c:pt idx="288">
                  <c:v>0.71402299999999996</c:v>
                </c:pt>
                <c:pt idx="289">
                  <c:v>0.71406199999999997</c:v>
                </c:pt>
                <c:pt idx="290">
                  <c:v>0.71410200000000001</c:v>
                </c:pt>
                <c:pt idx="291">
                  <c:v>0.71414100000000003</c:v>
                </c:pt>
                <c:pt idx="292">
                  <c:v>0.71418000000000004</c:v>
                </c:pt>
                <c:pt idx="293">
                  <c:v>0.71421900000000005</c:v>
                </c:pt>
                <c:pt idx="294">
                  <c:v>0.71425799999999995</c:v>
                </c:pt>
                <c:pt idx="295">
                  <c:v>0.71429699999999996</c:v>
                </c:pt>
                <c:pt idx="296">
                  <c:v>0.71433599999999997</c:v>
                </c:pt>
                <c:pt idx="297">
                  <c:v>0.71437499999999998</c:v>
                </c:pt>
                <c:pt idx="298">
                  <c:v>0.71441399999999999</c:v>
                </c:pt>
                <c:pt idx="299">
                  <c:v>0.714453</c:v>
                </c:pt>
                <c:pt idx="300">
                  <c:v>0.71449200000000002</c:v>
                </c:pt>
                <c:pt idx="301">
                  <c:v>0.71453100000000003</c:v>
                </c:pt>
                <c:pt idx="302">
                  <c:v>0.71457000000000004</c:v>
                </c:pt>
                <c:pt idx="303">
                  <c:v>0.71460900000000005</c:v>
                </c:pt>
                <c:pt idx="304">
                  <c:v>0.71464799999999995</c:v>
                </c:pt>
                <c:pt idx="305">
                  <c:v>0.71468699999999996</c:v>
                </c:pt>
                <c:pt idx="306">
                  <c:v>0.714727</c:v>
                </c:pt>
                <c:pt idx="307">
                  <c:v>0.71476600000000001</c:v>
                </c:pt>
                <c:pt idx="308">
                  <c:v>0.71480500000000002</c:v>
                </c:pt>
                <c:pt idx="309">
                  <c:v>0.71484400000000003</c:v>
                </c:pt>
                <c:pt idx="310">
                  <c:v>0.71488300000000005</c:v>
                </c:pt>
                <c:pt idx="311">
                  <c:v>0.71492199999999995</c:v>
                </c:pt>
                <c:pt idx="312">
                  <c:v>0.71496099999999996</c:v>
                </c:pt>
                <c:pt idx="313">
                  <c:v>0.71499999999999997</c:v>
                </c:pt>
                <c:pt idx="314">
                  <c:v>0.71503899999999998</c:v>
                </c:pt>
                <c:pt idx="315">
                  <c:v>0.71507799999999999</c:v>
                </c:pt>
                <c:pt idx="316">
                  <c:v>0.715117</c:v>
                </c:pt>
                <c:pt idx="317">
                  <c:v>0.71515600000000001</c:v>
                </c:pt>
                <c:pt idx="318">
                  <c:v>0.71519500000000003</c:v>
                </c:pt>
                <c:pt idx="319">
                  <c:v>0.71523400000000004</c:v>
                </c:pt>
                <c:pt idx="320">
                  <c:v>0.71527300000000005</c:v>
                </c:pt>
                <c:pt idx="321">
                  <c:v>0.71531199999999995</c:v>
                </c:pt>
                <c:pt idx="322">
                  <c:v>0.71535199999999999</c:v>
                </c:pt>
                <c:pt idx="323">
                  <c:v>0.715391</c:v>
                </c:pt>
                <c:pt idx="324">
                  <c:v>0.71543000000000001</c:v>
                </c:pt>
                <c:pt idx="325">
                  <c:v>0.71546900000000002</c:v>
                </c:pt>
                <c:pt idx="326">
                  <c:v>0.71550800000000003</c:v>
                </c:pt>
                <c:pt idx="327">
                  <c:v>0.71554700000000004</c:v>
                </c:pt>
                <c:pt idx="328">
                  <c:v>0.71558600000000006</c:v>
                </c:pt>
                <c:pt idx="329">
                  <c:v>0.71562499999999996</c:v>
                </c:pt>
                <c:pt idx="330">
                  <c:v>0.71566399999999997</c:v>
                </c:pt>
                <c:pt idx="331">
                  <c:v>0.71570299999999998</c:v>
                </c:pt>
                <c:pt idx="332">
                  <c:v>0.71574199999999999</c:v>
                </c:pt>
                <c:pt idx="333">
                  <c:v>0.715781</c:v>
                </c:pt>
                <c:pt idx="334">
                  <c:v>0.71582000000000001</c:v>
                </c:pt>
                <c:pt idx="335">
                  <c:v>0.71585900000000002</c:v>
                </c:pt>
                <c:pt idx="336">
                  <c:v>0.71589800000000003</c:v>
                </c:pt>
                <c:pt idx="337">
                  <c:v>0.71593700000000005</c:v>
                </c:pt>
                <c:pt idx="338">
                  <c:v>0.71597699999999997</c:v>
                </c:pt>
                <c:pt idx="339">
                  <c:v>0.71601599999999999</c:v>
                </c:pt>
                <c:pt idx="340">
                  <c:v>0.716055</c:v>
                </c:pt>
                <c:pt idx="341">
                  <c:v>0.71609400000000001</c:v>
                </c:pt>
                <c:pt idx="342">
                  <c:v>0.71613300000000002</c:v>
                </c:pt>
                <c:pt idx="343">
                  <c:v>0.71617200000000003</c:v>
                </c:pt>
                <c:pt idx="344">
                  <c:v>0.71621100000000004</c:v>
                </c:pt>
                <c:pt idx="345">
                  <c:v>0.71625000000000005</c:v>
                </c:pt>
                <c:pt idx="346">
                  <c:v>0.71628899999999995</c:v>
                </c:pt>
                <c:pt idx="347">
                  <c:v>0.71632799999999996</c:v>
                </c:pt>
                <c:pt idx="348">
                  <c:v>0.71636699999999998</c:v>
                </c:pt>
                <c:pt idx="349">
                  <c:v>0.71640599999999999</c:v>
                </c:pt>
                <c:pt idx="350">
                  <c:v>0.716445</c:v>
                </c:pt>
                <c:pt idx="351">
                  <c:v>0.71648400000000001</c:v>
                </c:pt>
                <c:pt idx="352">
                  <c:v>0.71652300000000002</c:v>
                </c:pt>
                <c:pt idx="353">
                  <c:v>0.71656200000000003</c:v>
                </c:pt>
                <c:pt idx="354">
                  <c:v>0.71660199999999996</c:v>
                </c:pt>
                <c:pt idx="355">
                  <c:v>0.71664099999999997</c:v>
                </c:pt>
                <c:pt idx="356">
                  <c:v>0.71667999999999998</c:v>
                </c:pt>
                <c:pt idx="357">
                  <c:v>0.71671899999999999</c:v>
                </c:pt>
                <c:pt idx="358">
                  <c:v>0.71675800000000001</c:v>
                </c:pt>
                <c:pt idx="359">
                  <c:v>0.71679700000000002</c:v>
                </c:pt>
                <c:pt idx="360">
                  <c:v>0.71683600000000003</c:v>
                </c:pt>
                <c:pt idx="361">
                  <c:v>0.71687500000000004</c:v>
                </c:pt>
                <c:pt idx="362">
                  <c:v>0.71691400000000005</c:v>
                </c:pt>
                <c:pt idx="363">
                  <c:v>0.71695299999999995</c:v>
                </c:pt>
                <c:pt idx="364">
                  <c:v>0.71699199999999996</c:v>
                </c:pt>
                <c:pt idx="365">
                  <c:v>0.71703099999999997</c:v>
                </c:pt>
                <c:pt idx="366">
                  <c:v>0.71706999999999999</c:v>
                </c:pt>
                <c:pt idx="367">
                  <c:v>0.717109</c:v>
                </c:pt>
                <c:pt idx="368">
                  <c:v>0.71714800000000001</c:v>
                </c:pt>
                <c:pt idx="369">
                  <c:v>0.71718700000000002</c:v>
                </c:pt>
                <c:pt idx="370">
                  <c:v>0.71722699999999995</c:v>
                </c:pt>
                <c:pt idx="371">
                  <c:v>0.71726599999999996</c:v>
                </c:pt>
                <c:pt idx="372">
                  <c:v>0.71730499999999997</c:v>
                </c:pt>
                <c:pt idx="373">
                  <c:v>0.71734399999999998</c:v>
                </c:pt>
                <c:pt idx="374">
                  <c:v>0.71738299999999999</c:v>
                </c:pt>
                <c:pt idx="375">
                  <c:v>0.717422</c:v>
                </c:pt>
                <c:pt idx="376">
                  <c:v>0.71746100000000002</c:v>
                </c:pt>
                <c:pt idx="377">
                  <c:v>0.71750000000000003</c:v>
                </c:pt>
                <c:pt idx="378">
                  <c:v>0.71753900000000004</c:v>
                </c:pt>
                <c:pt idx="379">
                  <c:v>0.71757800000000005</c:v>
                </c:pt>
                <c:pt idx="380">
                  <c:v>0.71761699999999995</c:v>
                </c:pt>
                <c:pt idx="381">
                  <c:v>0.71765599999999996</c:v>
                </c:pt>
                <c:pt idx="382">
                  <c:v>0.71769499999999997</c:v>
                </c:pt>
                <c:pt idx="383">
                  <c:v>0.71773399999999998</c:v>
                </c:pt>
                <c:pt idx="384">
                  <c:v>0.71777299999999999</c:v>
                </c:pt>
                <c:pt idx="385">
                  <c:v>0.71781200000000001</c:v>
                </c:pt>
                <c:pt idx="386">
                  <c:v>0.71785200000000005</c:v>
                </c:pt>
                <c:pt idx="387">
                  <c:v>0.71789099999999995</c:v>
                </c:pt>
                <c:pt idx="388">
                  <c:v>0.71792999999999996</c:v>
                </c:pt>
                <c:pt idx="389">
                  <c:v>0.71796899999999997</c:v>
                </c:pt>
                <c:pt idx="390">
                  <c:v>0.71800799999999998</c:v>
                </c:pt>
                <c:pt idx="391">
                  <c:v>0.71804699999999999</c:v>
                </c:pt>
                <c:pt idx="392">
                  <c:v>0.718086</c:v>
                </c:pt>
                <c:pt idx="393">
                  <c:v>0.71812500000000001</c:v>
                </c:pt>
                <c:pt idx="394">
                  <c:v>0.71816400000000002</c:v>
                </c:pt>
                <c:pt idx="395">
                  <c:v>0.71820300000000004</c:v>
                </c:pt>
                <c:pt idx="396">
                  <c:v>0.71824200000000005</c:v>
                </c:pt>
                <c:pt idx="397">
                  <c:v>0.71828099999999995</c:v>
                </c:pt>
                <c:pt idx="398">
                  <c:v>0.71831999999999996</c:v>
                </c:pt>
                <c:pt idx="399">
                  <c:v>0.71835899999999997</c:v>
                </c:pt>
                <c:pt idx="400">
                  <c:v>0.71839799999999998</c:v>
                </c:pt>
                <c:pt idx="401">
                  <c:v>0.71843699999999999</c:v>
                </c:pt>
                <c:pt idx="402">
                  <c:v>0.71847700000000003</c:v>
                </c:pt>
                <c:pt idx="403">
                  <c:v>0.71851600000000004</c:v>
                </c:pt>
                <c:pt idx="404">
                  <c:v>0.71855500000000005</c:v>
                </c:pt>
                <c:pt idx="405">
                  <c:v>0.71859399999999996</c:v>
                </c:pt>
                <c:pt idx="406">
                  <c:v>0.71863299999999997</c:v>
                </c:pt>
                <c:pt idx="407">
                  <c:v>0.71867199999999998</c:v>
                </c:pt>
                <c:pt idx="408">
                  <c:v>0.71871099999999999</c:v>
                </c:pt>
                <c:pt idx="409">
                  <c:v>0.71875</c:v>
                </c:pt>
                <c:pt idx="410">
                  <c:v>0.71878900000000001</c:v>
                </c:pt>
                <c:pt idx="411">
                  <c:v>0.71882800000000002</c:v>
                </c:pt>
                <c:pt idx="412">
                  <c:v>0.71886700000000003</c:v>
                </c:pt>
                <c:pt idx="413">
                  <c:v>0.71890600000000004</c:v>
                </c:pt>
                <c:pt idx="414">
                  <c:v>0.71894499999999995</c:v>
                </c:pt>
                <c:pt idx="415">
                  <c:v>0.71898399999999996</c:v>
                </c:pt>
                <c:pt idx="416">
                  <c:v>0.71902299999999997</c:v>
                </c:pt>
                <c:pt idx="417">
                  <c:v>0.71906199999999998</c:v>
                </c:pt>
                <c:pt idx="418">
                  <c:v>0.71910200000000002</c:v>
                </c:pt>
                <c:pt idx="419">
                  <c:v>0.71914100000000003</c:v>
                </c:pt>
                <c:pt idx="420">
                  <c:v>0.71918000000000004</c:v>
                </c:pt>
                <c:pt idx="421">
                  <c:v>0.71921900000000005</c:v>
                </c:pt>
                <c:pt idx="422">
                  <c:v>0.71925799999999995</c:v>
                </c:pt>
                <c:pt idx="423">
                  <c:v>0.71929699999999996</c:v>
                </c:pt>
                <c:pt idx="424">
                  <c:v>0.71933599999999998</c:v>
                </c:pt>
                <c:pt idx="425">
                  <c:v>0.71937499999999999</c:v>
                </c:pt>
                <c:pt idx="426">
                  <c:v>0.719414</c:v>
                </c:pt>
                <c:pt idx="427">
                  <c:v>0.71945300000000001</c:v>
                </c:pt>
                <c:pt idx="428">
                  <c:v>0.71949200000000002</c:v>
                </c:pt>
                <c:pt idx="429">
                  <c:v>0.71953100000000003</c:v>
                </c:pt>
                <c:pt idx="430">
                  <c:v>0.71957000000000004</c:v>
                </c:pt>
                <c:pt idx="431">
                  <c:v>0.71960900000000005</c:v>
                </c:pt>
                <c:pt idx="432">
                  <c:v>0.71964799999999995</c:v>
                </c:pt>
                <c:pt idx="433">
                  <c:v>0.71968699999999997</c:v>
                </c:pt>
                <c:pt idx="434">
                  <c:v>0.71972700000000001</c:v>
                </c:pt>
                <c:pt idx="435">
                  <c:v>0.71976600000000002</c:v>
                </c:pt>
                <c:pt idx="436">
                  <c:v>0.71980500000000003</c:v>
                </c:pt>
                <c:pt idx="437">
                  <c:v>0.71984400000000004</c:v>
                </c:pt>
                <c:pt idx="438">
                  <c:v>0.71988300000000005</c:v>
                </c:pt>
                <c:pt idx="439">
                  <c:v>0.71992199999999995</c:v>
                </c:pt>
                <c:pt idx="440">
                  <c:v>0.71996099999999996</c:v>
                </c:pt>
                <c:pt idx="441">
                  <c:v>0.72</c:v>
                </c:pt>
                <c:pt idx="442">
                  <c:v>0.72003899999999998</c:v>
                </c:pt>
                <c:pt idx="443">
                  <c:v>0.720078</c:v>
                </c:pt>
                <c:pt idx="444">
                  <c:v>0.72011700000000001</c:v>
                </c:pt>
                <c:pt idx="445">
                  <c:v>0.72015600000000002</c:v>
                </c:pt>
                <c:pt idx="446">
                  <c:v>0.72019500000000003</c:v>
                </c:pt>
                <c:pt idx="447">
                  <c:v>0.72023400000000004</c:v>
                </c:pt>
                <c:pt idx="448">
                  <c:v>0.72027300000000005</c:v>
                </c:pt>
                <c:pt idx="449">
                  <c:v>0.72031199999999995</c:v>
                </c:pt>
                <c:pt idx="450">
                  <c:v>0.72035199999999999</c:v>
                </c:pt>
                <c:pt idx="451">
                  <c:v>0.720391</c:v>
                </c:pt>
                <c:pt idx="452">
                  <c:v>0.72043000000000001</c:v>
                </c:pt>
                <c:pt idx="453">
                  <c:v>0.72046900000000003</c:v>
                </c:pt>
                <c:pt idx="454">
                  <c:v>0.72050800000000004</c:v>
                </c:pt>
                <c:pt idx="455">
                  <c:v>0.72054700000000005</c:v>
                </c:pt>
                <c:pt idx="456">
                  <c:v>0.72058599999999995</c:v>
                </c:pt>
                <c:pt idx="457">
                  <c:v>0.72062499999999996</c:v>
                </c:pt>
                <c:pt idx="458">
                  <c:v>0.72066399999999997</c:v>
                </c:pt>
                <c:pt idx="459">
                  <c:v>0.72070299999999998</c:v>
                </c:pt>
                <c:pt idx="460">
                  <c:v>0.72074199999999999</c:v>
                </c:pt>
                <c:pt idx="461">
                  <c:v>0.72078100000000001</c:v>
                </c:pt>
                <c:pt idx="462">
                  <c:v>0.72082000000000002</c:v>
                </c:pt>
                <c:pt idx="463">
                  <c:v>0.72085900000000003</c:v>
                </c:pt>
                <c:pt idx="464">
                  <c:v>0.72089800000000004</c:v>
                </c:pt>
                <c:pt idx="465">
                  <c:v>0.72093700000000005</c:v>
                </c:pt>
                <c:pt idx="466">
                  <c:v>0.72097699999999998</c:v>
                </c:pt>
                <c:pt idx="467">
                  <c:v>0.72101599999999999</c:v>
                </c:pt>
                <c:pt idx="468">
                  <c:v>0.721055</c:v>
                </c:pt>
                <c:pt idx="469">
                  <c:v>0.72109400000000001</c:v>
                </c:pt>
                <c:pt idx="470">
                  <c:v>0.72113300000000002</c:v>
                </c:pt>
                <c:pt idx="471">
                  <c:v>0.72117200000000004</c:v>
                </c:pt>
                <c:pt idx="472">
                  <c:v>0.72121100000000005</c:v>
                </c:pt>
                <c:pt idx="473">
                  <c:v>0.72124999999999995</c:v>
                </c:pt>
                <c:pt idx="474">
                  <c:v>0.72128899999999996</c:v>
                </c:pt>
                <c:pt idx="475">
                  <c:v>0.72132799999999997</c:v>
                </c:pt>
                <c:pt idx="476">
                  <c:v>0.72136699999999998</c:v>
                </c:pt>
                <c:pt idx="477">
                  <c:v>0.72140599999999999</c:v>
                </c:pt>
                <c:pt idx="478">
                  <c:v>0.721445</c:v>
                </c:pt>
                <c:pt idx="479">
                  <c:v>0.72148400000000001</c:v>
                </c:pt>
                <c:pt idx="480">
                  <c:v>0.72152300000000003</c:v>
                </c:pt>
                <c:pt idx="481">
                  <c:v>0.72156200000000004</c:v>
                </c:pt>
                <c:pt idx="482">
                  <c:v>0.72160199999999997</c:v>
                </c:pt>
                <c:pt idx="483">
                  <c:v>0.72164099999999998</c:v>
                </c:pt>
                <c:pt idx="484">
                  <c:v>0.72167999999999999</c:v>
                </c:pt>
                <c:pt idx="485">
                  <c:v>0.721719</c:v>
                </c:pt>
                <c:pt idx="486">
                  <c:v>0.72175800000000001</c:v>
                </c:pt>
                <c:pt idx="487">
                  <c:v>0.72179700000000002</c:v>
                </c:pt>
                <c:pt idx="488">
                  <c:v>0.72183600000000003</c:v>
                </c:pt>
                <c:pt idx="489">
                  <c:v>0.72187500000000004</c:v>
                </c:pt>
                <c:pt idx="490">
                  <c:v>0.72191399999999994</c:v>
                </c:pt>
                <c:pt idx="491">
                  <c:v>0.72195299999999996</c:v>
                </c:pt>
                <c:pt idx="492">
                  <c:v>0.72199199999999997</c:v>
                </c:pt>
                <c:pt idx="493">
                  <c:v>0.72203099999999998</c:v>
                </c:pt>
                <c:pt idx="494">
                  <c:v>0.72206999999999999</c:v>
                </c:pt>
                <c:pt idx="495">
                  <c:v>0.722109</c:v>
                </c:pt>
                <c:pt idx="496">
                  <c:v>0.72214800000000001</c:v>
                </c:pt>
                <c:pt idx="497">
                  <c:v>0.72218700000000002</c:v>
                </c:pt>
                <c:pt idx="498">
                  <c:v>0.72222699999999995</c:v>
                </c:pt>
                <c:pt idx="499">
                  <c:v>0.72226599999999996</c:v>
                </c:pt>
                <c:pt idx="500">
                  <c:v>0.72230499999999997</c:v>
                </c:pt>
                <c:pt idx="501">
                  <c:v>0.72234399999999999</c:v>
                </c:pt>
                <c:pt idx="502">
                  <c:v>0.722383</c:v>
                </c:pt>
                <c:pt idx="503">
                  <c:v>0.72242200000000001</c:v>
                </c:pt>
                <c:pt idx="504">
                  <c:v>0.72246100000000002</c:v>
                </c:pt>
                <c:pt idx="505">
                  <c:v>0.72250000000000003</c:v>
                </c:pt>
                <c:pt idx="506">
                  <c:v>0.72253900000000004</c:v>
                </c:pt>
                <c:pt idx="507">
                  <c:v>0.72257800000000005</c:v>
                </c:pt>
                <c:pt idx="508">
                  <c:v>0.72261699999999995</c:v>
                </c:pt>
                <c:pt idx="509">
                  <c:v>0.72265599999999997</c:v>
                </c:pt>
                <c:pt idx="510">
                  <c:v>0.72269499999999998</c:v>
                </c:pt>
                <c:pt idx="511">
                  <c:v>0.72273399999999999</c:v>
                </c:pt>
                <c:pt idx="512">
                  <c:v>0.722773</c:v>
                </c:pt>
                <c:pt idx="513">
                  <c:v>0.72281200000000001</c:v>
                </c:pt>
                <c:pt idx="514">
                  <c:v>0.72285200000000005</c:v>
                </c:pt>
                <c:pt idx="515">
                  <c:v>0.72289099999999995</c:v>
                </c:pt>
                <c:pt idx="516">
                  <c:v>0.72292999999999996</c:v>
                </c:pt>
                <c:pt idx="517">
                  <c:v>0.72296899999999997</c:v>
                </c:pt>
                <c:pt idx="518">
                  <c:v>0.72300799999999998</c:v>
                </c:pt>
                <c:pt idx="519">
                  <c:v>0.723047</c:v>
                </c:pt>
                <c:pt idx="520">
                  <c:v>0.72308600000000001</c:v>
                </c:pt>
                <c:pt idx="521">
                  <c:v>0.72312500000000002</c:v>
                </c:pt>
                <c:pt idx="522">
                  <c:v>0.72316400000000003</c:v>
                </c:pt>
                <c:pt idx="523">
                  <c:v>0.72320300000000004</c:v>
                </c:pt>
                <c:pt idx="524">
                  <c:v>0.72324200000000005</c:v>
                </c:pt>
                <c:pt idx="525">
                  <c:v>0.72328099999999995</c:v>
                </c:pt>
                <c:pt idx="526">
                  <c:v>0.72331999999999996</c:v>
                </c:pt>
                <c:pt idx="527">
                  <c:v>0.72335899999999997</c:v>
                </c:pt>
                <c:pt idx="528">
                  <c:v>0.72339799999999999</c:v>
                </c:pt>
                <c:pt idx="529">
                  <c:v>0.723437</c:v>
                </c:pt>
                <c:pt idx="530">
                  <c:v>0.72347700000000004</c:v>
                </c:pt>
                <c:pt idx="531">
                  <c:v>0.72351600000000005</c:v>
                </c:pt>
                <c:pt idx="532">
                  <c:v>0.72355499999999995</c:v>
                </c:pt>
                <c:pt idx="533">
                  <c:v>0.72359399999999996</c:v>
                </c:pt>
                <c:pt idx="534">
                  <c:v>0.72363299999999997</c:v>
                </c:pt>
                <c:pt idx="535">
                  <c:v>0.72367199999999998</c:v>
                </c:pt>
                <c:pt idx="536">
                  <c:v>0.72371099999999999</c:v>
                </c:pt>
                <c:pt idx="537">
                  <c:v>0.72375</c:v>
                </c:pt>
                <c:pt idx="538">
                  <c:v>0.72378900000000002</c:v>
                </c:pt>
                <c:pt idx="539">
                  <c:v>0.72382800000000003</c:v>
                </c:pt>
                <c:pt idx="540">
                  <c:v>0.72386700000000004</c:v>
                </c:pt>
                <c:pt idx="541">
                  <c:v>0.72390600000000005</c:v>
                </c:pt>
                <c:pt idx="542">
                  <c:v>0.72394499999999995</c:v>
                </c:pt>
                <c:pt idx="543">
                  <c:v>0.72398399999999996</c:v>
                </c:pt>
                <c:pt idx="544">
                  <c:v>0.72402299999999997</c:v>
                </c:pt>
                <c:pt idx="545">
                  <c:v>0.72406199999999998</c:v>
                </c:pt>
                <c:pt idx="546">
                  <c:v>0.72410200000000002</c:v>
                </c:pt>
                <c:pt idx="547">
                  <c:v>0.72414100000000003</c:v>
                </c:pt>
                <c:pt idx="548">
                  <c:v>0.72418000000000005</c:v>
                </c:pt>
                <c:pt idx="549">
                  <c:v>0.72421899999999995</c:v>
                </c:pt>
                <c:pt idx="550">
                  <c:v>0.72425799999999996</c:v>
                </c:pt>
                <c:pt idx="551">
                  <c:v>0.72429699999999997</c:v>
                </c:pt>
                <c:pt idx="552">
                  <c:v>0.72433599999999998</c:v>
                </c:pt>
                <c:pt idx="553">
                  <c:v>0.72437499999999999</c:v>
                </c:pt>
                <c:pt idx="554">
                  <c:v>0.724414</c:v>
                </c:pt>
                <c:pt idx="555">
                  <c:v>0.72445300000000001</c:v>
                </c:pt>
                <c:pt idx="556">
                  <c:v>0.72449200000000002</c:v>
                </c:pt>
                <c:pt idx="557">
                  <c:v>0.72453100000000004</c:v>
                </c:pt>
                <c:pt idx="558">
                  <c:v>0.72457000000000005</c:v>
                </c:pt>
                <c:pt idx="559">
                  <c:v>0.72460899999999995</c:v>
                </c:pt>
                <c:pt idx="560">
                  <c:v>0.72464799999999996</c:v>
                </c:pt>
                <c:pt idx="561">
                  <c:v>0.72468699999999997</c:v>
                </c:pt>
                <c:pt idx="562">
                  <c:v>0.72472700000000001</c:v>
                </c:pt>
                <c:pt idx="563">
                  <c:v>0.72476600000000002</c:v>
                </c:pt>
                <c:pt idx="564">
                  <c:v>0.72480500000000003</c:v>
                </c:pt>
                <c:pt idx="565">
                  <c:v>0.72484400000000004</c:v>
                </c:pt>
                <c:pt idx="566">
                  <c:v>0.72488300000000006</c:v>
                </c:pt>
                <c:pt idx="567">
                  <c:v>0.72492199999999996</c:v>
                </c:pt>
                <c:pt idx="568">
                  <c:v>0.72496099999999997</c:v>
                </c:pt>
                <c:pt idx="569">
                  <c:v>0.72499999999999998</c:v>
                </c:pt>
                <c:pt idx="570">
                  <c:v>0.72503899999999999</c:v>
                </c:pt>
                <c:pt idx="571">
                  <c:v>0.725078</c:v>
                </c:pt>
                <c:pt idx="572">
                  <c:v>0.72511700000000001</c:v>
                </c:pt>
                <c:pt idx="573">
                  <c:v>0.72515600000000002</c:v>
                </c:pt>
                <c:pt idx="574">
                  <c:v>0.72519500000000003</c:v>
                </c:pt>
                <c:pt idx="575">
                  <c:v>0.72523400000000005</c:v>
                </c:pt>
                <c:pt idx="576">
                  <c:v>0.72527299999999995</c:v>
                </c:pt>
                <c:pt idx="577">
                  <c:v>0.72531199999999996</c:v>
                </c:pt>
                <c:pt idx="578">
                  <c:v>0.725352</c:v>
                </c:pt>
                <c:pt idx="579">
                  <c:v>0.72539100000000001</c:v>
                </c:pt>
                <c:pt idx="580">
                  <c:v>0.72543000000000002</c:v>
                </c:pt>
                <c:pt idx="581">
                  <c:v>0.72546900000000003</c:v>
                </c:pt>
                <c:pt idx="582">
                  <c:v>0.72550800000000004</c:v>
                </c:pt>
                <c:pt idx="583">
                  <c:v>0.72554700000000005</c:v>
                </c:pt>
                <c:pt idx="584">
                  <c:v>0.72558599999999995</c:v>
                </c:pt>
                <c:pt idx="585">
                  <c:v>0.72562499999999996</c:v>
                </c:pt>
                <c:pt idx="586">
                  <c:v>0.72566399999999998</c:v>
                </c:pt>
                <c:pt idx="587">
                  <c:v>0.72570299999999999</c:v>
                </c:pt>
                <c:pt idx="588">
                  <c:v>0.725742</c:v>
                </c:pt>
                <c:pt idx="589">
                  <c:v>0.72578100000000001</c:v>
                </c:pt>
                <c:pt idx="590">
                  <c:v>0.72582000000000002</c:v>
                </c:pt>
                <c:pt idx="591">
                  <c:v>0.72585900000000003</c:v>
                </c:pt>
                <c:pt idx="592">
                  <c:v>0.72589800000000004</c:v>
                </c:pt>
                <c:pt idx="593">
                  <c:v>0.72593700000000005</c:v>
                </c:pt>
                <c:pt idx="594">
                  <c:v>0.72597699999999998</c:v>
                </c:pt>
                <c:pt idx="595">
                  <c:v>0.72601599999999999</c:v>
                </c:pt>
                <c:pt idx="596">
                  <c:v>0.72605500000000001</c:v>
                </c:pt>
                <c:pt idx="597">
                  <c:v>0.72609400000000002</c:v>
                </c:pt>
                <c:pt idx="598">
                  <c:v>0.72613300000000003</c:v>
                </c:pt>
                <c:pt idx="599">
                  <c:v>0.72617200000000004</c:v>
                </c:pt>
                <c:pt idx="600">
                  <c:v>0.72621100000000005</c:v>
                </c:pt>
                <c:pt idx="601">
                  <c:v>0.72624999999999995</c:v>
                </c:pt>
                <c:pt idx="602">
                  <c:v>0.72628899999999996</c:v>
                </c:pt>
                <c:pt idx="603">
                  <c:v>0.72632799999999997</c:v>
                </c:pt>
                <c:pt idx="604">
                  <c:v>0.72636699999999998</c:v>
                </c:pt>
                <c:pt idx="605">
                  <c:v>0.726406</c:v>
                </c:pt>
                <c:pt idx="606">
                  <c:v>0.72644500000000001</c:v>
                </c:pt>
                <c:pt idx="607">
                  <c:v>0.72648400000000002</c:v>
                </c:pt>
                <c:pt idx="608">
                  <c:v>0.72652300000000003</c:v>
                </c:pt>
                <c:pt idx="609">
                  <c:v>0.72656200000000004</c:v>
                </c:pt>
                <c:pt idx="610">
                  <c:v>0.72660199999999997</c:v>
                </c:pt>
                <c:pt idx="611">
                  <c:v>0.72664099999999998</c:v>
                </c:pt>
                <c:pt idx="612">
                  <c:v>0.72667999999999999</c:v>
                </c:pt>
                <c:pt idx="613">
                  <c:v>0.726719</c:v>
                </c:pt>
                <c:pt idx="614">
                  <c:v>0.72675800000000002</c:v>
                </c:pt>
                <c:pt idx="615">
                  <c:v>0.72679700000000003</c:v>
                </c:pt>
                <c:pt idx="616">
                  <c:v>0.72683600000000004</c:v>
                </c:pt>
                <c:pt idx="617">
                  <c:v>0.72687500000000005</c:v>
                </c:pt>
                <c:pt idx="618">
                  <c:v>0.72691399999999995</c:v>
                </c:pt>
                <c:pt idx="619">
                  <c:v>0.72695299999999996</c:v>
                </c:pt>
                <c:pt idx="620">
                  <c:v>0.72699199999999997</c:v>
                </c:pt>
                <c:pt idx="621">
                  <c:v>0.72703099999999998</c:v>
                </c:pt>
                <c:pt idx="622">
                  <c:v>0.72706999999999999</c:v>
                </c:pt>
                <c:pt idx="623">
                  <c:v>0.72710900000000001</c:v>
                </c:pt>
                <c:pt idx="624">
                  <c:v>0.72714800000000002</c:v>
                </c:pt>
                <c:pt idx="625">
                  <c:v>0.72718700000000003</c:v>
                </c:pt>
                <c:pt idx="626">
                  <c:v>0.72722699999999996</c:v>
                </c:pt>
                <c:pt idx="627">
                  <c:v>0.72726599999999997</c:v>
                </c:pt>
                <c:pt idx="628">
                  <c:v>0.72730499999999998</c:v>
                </c:pt>
                <c:pt idx="629">
                  <c:v>0.72734399999999999</c:v>
                </c:pt>
                <c:pt idx="630">
                  <c:v>0.727383</c:v>
                </c:pt>
                <c:pt idx="631">
                  <c:v>0.72742200000000001</c:v>
                </c:pt>
                <c:pt idx="632">
                  <c:v>0.72746100000000002</c:v>
                </c:pt>
                <c:pt idx="633">
                  <c:v>0.72750000000000004</c:v>
                </c:pt>
                <c:pt idx="634">
                  <c:v>0.72753900000000005</c:v>
                </c:pt>
                <c:pt idx="635">
                  <c:v>0.72757799999999995</c:v>
                </c:pt>
                <c:pt idx="636">
                  <c:v>0.72761699999999996</c:v>
                </c:pt>
                <c:pt idx="637">
                  <c:v>0.72765599999999997</c:v>
                </c:pt>
                <c:pt idx="638">
                  <c:v>0.72769499999999998</c:v>
                </c:pt>
                <c:pt idx="639">
                  <c:v>0.72773399999999999</c:v>
                </c:pt>
                <c:pt idx="640">
                  <c:v>0.727773</c:v>
                </c:pt>
                <c:pt idx="641">
                  <c:v>0.72781200000000001</c:v>
                </c:pt>
                <c:pt idx="642">
                  <c:v>0.72785200000000005</c:v>
                </c:pt>
                <c:pt idx="643">
                  <c:v>0.72789099999999995</c:v>
                </c:pt>
                <c:pt idx="644">
                  <c:v>0.72792999999999997</c:v>
                </c:pt>
                <c:pt idx="645">
                  <c:v>0.72796899999999998</c:v>
                </c:pt>
                <c:pt idx="646">
                  <c:v>0.72800799999999999</c:v>
                </c:pt>
                <c:pt idx="647">
                  <c:v>0.728047</c:v>
                </c:pt>
                <c:pt idx="648">
                  <c:v>0.72808600000000001</c:v>
                </c:pt>
                <c:pt idx="649">
                  <c:v>0.72812500000000002</c:v>
                </c:pt>
                <c:pt idx="650">
                  <c:v>0.72816400000000003</c:v>
                </c:pt>
                <c:pt idx="651">
                  <c:v>0.72820300000000004</c:v>
                </c:pt>
                <c:pt idx="652">
                  <c:v>0.72824199999999994</c:v>
                </c:pt>
                <c:pt idx="653">
                  <c:v>0.72828099999999996</c:v>
                </c:pt>
                <c:pt idx="654">
                  <c:v>0.72831999999999997</c:v>
                </c:pt>
                <c:pt idx="655">
                  <c:v>0.72835899999999998</c:v>
                </c:pt>
                <c:pt idx="656">
                  <c:v>0.72839799999999999</c:v>
                </c:pt>
                <c:pt idx="657">
                  <c:v>0.728437</c:v>
                </c:pt>
                <c:pt idx="658">
                  <c:v>0.72847700000000004</c:v>
                </c:pt>
                <c:pt idx="659">
                  <c:v>0.72851600000000005</c:v>
                </c:pt>
                <c:pt idx="660">
                  <c:v>0.72855499999999995</c:v>
                </c:pt>
                <c:pt idx="661">
                  <c:v>0.72859399999999996</c:v>
                </c:pt>
                <c:pt idx="662">
                  <c:v>0.72863299999999998</c:v>
                </c:pt>
                <c:pt idx="663">
                  <c:v>0.72867199999999999</c:v>
                </c:pt>
                <c:pt idx="664">
                  <c:v>0.728711</c:v>
                </c:pt>
                <c:pt idx="665">
                  <c:v>0.72875000000000001</c:v>
                </c:pt>
                <c:pt idx="666">
                  <c:v>0.72878900000000002</c:v>
                </c:pt>
                <c:pt idx="667">
                  <c:v>0.72882800000000003</c:v>
                </c:pt>
                <c:pt idx="668">
                  <c:v>0.72886700000000004</c:v>
                </c:pt>
                <c:pt idx="669">
                  <c:v>0.72890600000000005</c:v>
                </c:pt>
                <c:pt idx="670">
                  <c:v>0.72894499999999995</c:v>
                </c:pt>
                <c:pt idx="671">
                  <c:v>0.72898399999999997</c:v>
                </c:pt>
                <c:pt idx="672">
                  <c:v>0.72902299999999998</c:v>
                </c:pt>
                <c:pt idx="673">
                  <c:v>0.72906199999999999</c:v>
                </c:pt>
                <c:pt idx="674">
                  <c:v>0.72910200000000003</c:v>
                </c:pt>
                <c:pt idx="675">
                  <c:v>0.72914100000000004</c:v>
                </c:pt>
                <c:pt idx="676">
                  <c:v>0.72918000000000005</c:v>
                </c:pt>
                <c:pt idx="677">
                  <c:v>0.72921899999999995</c:v>
                </c:pt>
                <c:pt idx="678">
                  <c:v>0.72925799999999996</c:v>
                </c:pt>
                <c:pt idx="679">
                  <c:v>0.72929699999999997</c:v>
                </c:pt>
                <c:pt idx="680">
                  <c:v>0.72933599999999998</c:v>
                </c:pt>
                <c:pt idx="681">
                  <c:v>0.729375</c:v>
                </c:pt>
                <c:pt idx="682">
                  <c:v>0.72941400000000001</c:v>
                </c:pt>
                <c:pt idx="683">
                  <c:v>0.72945300000000002</c:v>
                </c:pt>
                <c:pt idx="684">
                  <c:v>0.72949200000000003</c:v>
                </c:pt>
                <c:pt idx="685">
                  <c:v>0.72953100000000004</c:v>
                </c:pt>
                <c:pt idx="686">
                  <c:v>0.72957000000000005</c:v>
                </c:pt>
                <c:pt idx="687">
                  <c:v>0.72960899999999995</c:v>
                </c:pt>
                <c:pt idx="688">
                  <c:v>0.72964799999999996</c:v>
                </c:pt>
                <c:pt idx="689">
                  <c:v>0.72968699999999997</c:v>
                </c:pt>
                <c:pt idx="690">
                  <c:v>0.72972700000000001</c:v>
                </c:pt>
                <c:pt idx="691">
                  <c:v>0.72976600000000003</c:v>
                </c:pt>
                <c:pt idx="692">
                  <c:v>0.72980500000000004</c:v>
                </c:pt>
                <c:pt idx="693">
                  <c:v>0.72984400000000005</c:v>
                </c:pt>
                <c:pt idx="694">
                  <c:v>0.72988299999999995</c:v>
                </c:pt>
                <c:pt idx="695">
                  <c:v>0.72992199999999996</c:v>
                </c:pt>
                <c:pt idx="696">
                  <c:v>0.72996099999999997</c:v>
                </c:pt>
                <c:pt idx="697">
                  <c:v>0.73</c:v>
                </c:pt>
                <c:pt idx="698">
                  <c:v>0.73003899999999999</c:v>
                </c:pt>
                <c:pt idx="699">
                  <c:v>0.730078</c:v>
                </c:pt>
                <c:pt idx="700">
                  <c:v>0.73011700000000002</c:v>
                </c:pt>
                <c:pt idx="701">
                  <c:v>0.73015600000000003</c:v>
                </c:pt>
                <c:pt idx="702">
                  <c:v>0.73019500000000004</c:v>
                </c:pt>
                <c:pt idx="703">
                  <c:v>0.73023400000000005</c:v>
                </c:pt>
                <c:pt idx="704">
                  <c:v>0.73027299999999995</c:v>
                </c:pt>
                <c:pt idx="705">
                  <c:v>0.73031199999999996</c:v>
                </c:pt>
                <c:pt idx="706">
                  <c:v>0.730352</c:v>
                </c:pt>
                <c:pt idx="707">
                  <c:v>0.73039100000000001</c:v>
                </c:pt>
                <c:pt idx="708">
                  <c:v>0.73043000000000002</c:v>
                </c:pt>
                <c:pt idx="709">
                  <c:v>0.73046900000000003</c:v>
                </c:pt>
                <c:pt idx="710">
                  <c:v>0.73050800000000005</c:v>
                </c:pt>
                <c:pt idx="711">
                  <c:v>0.73054699999999995</c:v>
                </c:pt>
                <c:pt idx="712">
                  <c:v>0.73058599999999996</c:v>
                </c:pt>
                <c:pt idx="713">
                  <c:v>0.73062499999999997</c:v>
                </c:pt>
                <c:pt idx="714">
                  <c:v>0.73066399999999998</c:v>
                </c:pt>
                <c:pt idx="715">
                  <c:v>0.73070299999999999</c:v>
                </c:pt>
                <c:pt idx="716">
                  <c:v>0.730742</c:v>
                </c:pt>
                <c:pt idx="717">
                  <c:v>0.73078100000000001</c:v>
                </c:pt>
                <c:pt idx="718">
                  <c:v>0.73082000000000003</c:v>
                </c:pt>
                <c:pt idx="719">
                  <c:v>0.73085900000000004</c:v>
                </c:pt>
                <c:pt idx="720">
                  <c:v>0.73089800000000005</c:v>
                </c:pt>
                <c:pt idx="721">
                  <c:v>0.73093699999999995</c:v>
                </c:pt>
                <c:pt idx="722">
                  <c:v>0.73097699999999999</c:v>
                </c:pt>
                <c:pt idx="723">
                  <c:v>0.731016</c:v>
                </c:pt>
                <c:pt idx="724">
                  <c:v>0.73105500000000001</c:v>
                </c:pt>
                <c:pt idx="725">
                  <c:v>0.73109400000000002</c:v>
                </c:pt>
                <c:pt idx="726">
                  <c:v>0.73113300000000003</c:v>
                </c:pt>
                <c:pt idx="727">
                  <c:v>0.73117200000000004</c:v>
                </c:pt>
                <c:pt idx="728">
                  <c:v>0.73121100000000006</c:v>
                </c:pt>
                <c:pt idx="729">
                  <c:v>0.73124999999999996</c:v>
                </c:pt>
                <c:pt idx="730">
                  <c:v>0.73128899999999997</c:v>
                </c:pt>
                <c:pt idx="731">
                  <c:v>0.73132799999999998</c:v>
                </c:pt>
                <c:pt idx="732">
                  <c:v>0.73136699999999999</c:v>
                </c:pt>
                <c:pt idx="733">
                  <c:v>0.731406</c:v>
                </c:pt>
                <c:pt idx="734">
                  <c:v>0.73144500000000001</c:v>
                </c:pt>
                <c:pt idx="735">
                  <c:v>0.73148400000000002</c:v>
                </c:pt>
                <c:pt idx="736">
                  <c:v>0.73152300000000003</c:v>
                </c:pt>
                <c:pt idx="737">
                  <c:v>0.73156200000000005</c:v>
                </c:pt>
                <c:pt idx="738">
                  <c:v>0.73160199999999997</c:v>
                </c:pt>
                <c:pt idx="739">
                  <c:v>0.73164099999999999</c:v>
                </c:pt>
                <c:pt idx="740">
                  <c:v>0.73168</c:v>
                </c:pt>
                <c:pt idx="741">
                  <c:v>0.73171900000000001</c:v>
                </c:pt>
                <c:pt idx="742">
                  <c:v>0.73175800000000002</c:v>
                </c:pt>
                <c:pt idx="743">
                  <c:v>0.73179700000000003</c:v>
                </c:pt>
                <c:pt idx="744">
                  <c:v>0.73183600000000004</c:v>
                </c:pt>
                <c:pt idx="745">
                  <c:v>0.73187500000000005</c:v>
                </c:pt>
                <c:pt idx="746">
                  <c:v>0.73191399999999995</c:v>
                </c:pt>
                <c:pt idx="747">
                  <c:v>0.73195299999999996</c:v>
                </c:pt>
                <c:pt idx="748">
                  <c:v>0.73199199999999998</c:v>
                </c:pt>
                <c:pt idx="749">
                  <c:v>0.73203099999999999</c:v>
                </c:pt>
                <c:pt idx="750">
                  <c:v>0.73207</c:v>
                </c:pt>
                <c:pt idx="751">
                  <c:v>0.73210900000000001</c:v>
                </c:pt>
                <c:pt idx="752">
                  <c:v>0.73214800000000002</c:v>
                </c:pt>
                <c:pt idx="753">
                  <c:v>0.73218700000000003</c:v>
                </c:pt>
                <c:pt idx="754">
                  <c:v>0.73222699999999996</c:v>
                </c:pt>
                <c:pt idx="755">
                  <c:v>0.73226599999999997</c:v>
                </c:pt>
                <c:pt idx="756">
                  <c:v>0.73230499999999998</c:v>
                </c:pt>
                <c:pt idx="757">
                  <c:v>0.73234399999999999</c:v>
                </c:pt>
                <c:pt idx="758">
                  <c:v>0.73238300000000001</c:v>
                </c:pt>
                <c:pt idx="759">
                  <c:v>0.73242200000000002</c:v>
                </c:pt>
                <c:pt idx="760">
                  <c:v>0.73246100000000003</c:v>
                </c:pt>
                <c:pt idx="761">
                  <c:v>0.73250000000000004</c:v>
                </c:pt>
                <c:pt idx="762">
                  <c:v>0.73253900000000005</c:v>
                </c:pt>
                <c:pt idx="763">
                  <c:v>0.73257799999999995</c:v>
                </c:pt>
                <c:pt idx="764">
                  <c:v>0.73261699999999996</c:v>
                </c:pt>
                <c:pt idx="765">
                  <c:v>0.73265599999999997</c:v>
                </c:pt>
                <c:pt idx="766">
                  <c:v>0.73269499999999999</c:v>
                </c:pt>
                <c:pt idx="767">
                  <c:v>0.732734</c:v>
                </c:pt>
                <c:pt idx="768">
                  <c:v>0.73277300000000001</c:v>
                </c:pt>
                <c:pt idx="769">
                  <c:v>0.73281200000000002</c:v>
                </c:pt>
                <c:pt idx="770">
                  <c:v>0.73285199999999995</c:v>
                </c:pt>
                <c:pt idx="771">
                  <c:v>0.73289099999999996</c:v>
                </c:pt>
                <c:pt idx="772">
                  <c:v>0.73292999999999997</c:v>
                </c:pt>
                <c:pt idx="773">
                  <c:v>0.73296899999999998</c:v>
                </c:pt>
                <c:pt idx="774">
                  <c:v>0.73300799999999999</c:v>
                </c:pt>
                <c:pt idx="775">
                  <c:v>0.733047</c:v>
                </c:pt>
                <c:pt idx="776">
                  <c:v>0.73308600000000002</c:v>
                </c:pt>
                <c:pt idx="777">
                  <c:v>0.73312500000000003</c:v>
                </c:pt>
                <c:pt idx="778">
                  <c:v>0.73316400000000004</c:v>
                </c:pt>
                <c:pt idx="779">
                  <c:v>0.73320300000000005</c:v>
                </c:pt>
                <c:pt idx="780">
                  <c:v>0.73324199999999995</c:v>
                </c:pt>
                <c:pt idx="781">
                  <c:v>0.73328099999999996</c:v>
                </c:pt>
                <c:pt idx="782">
                  <c:v>0.73331999999999997</c:v>
                </c:pt>
                <c:pt idx="783">
                  <c:v>0.73335899999999998</c:v>
                </c:pt>
                <c:pt idx="784">
                  <c:v>0.73339799999999999</c:v>
                </c:pt>
                <c:pt idx="785">
                  <c:v>0.73343700000000001</c:v>
                </c:pt>
                <c:pt idx="786">
                  <c:v>0.73347700000000005</c:v>
                </c:pt>
                <c:pt idx="787">
                  <c:v>0.73351599999999995</c:v>
                </c:pt>
                <c:pt idx="788">
                  <c:v>0.73355499999999996</c:v>
                </c:pt>
                <c:pt idx="789">
                  <c:v>0.73359399999999997</c:v>
                </c:pt>
                <c:pt idx="790">
                  <c:v>0.73363299999999998</c:v>
                </c:pt>
                <c:pt idx="791">
                  <c:v>0.73367199999999999</c:v>
                </c:pt>
                <c:pt idx="792">
                  <c:v>0.733711</c:v>
                </c:pt>
                <c:pt idx="793">
                  <c:v>0.73375000000000001</c:v>
                </c:pt>
                <c:pt idx="794">
                  <c:v>0.73378900000000002</c:v>
                </c:pt>
                <c:pt idx="795">
                  <c:v>0.73382800000000004</c:v>
                </c:pt>
                <c:pt idx="796">
                  <c:v>0.73386700000000005</c:v>
                </c:pt>
                <c:pt idx="797">
                  <c:v>0.73390599999999995</c:v>
                </c:pt>
                <c:pt idx="798">
                  <c:v>0.73394499999999996</c:v>
                </c:pt>
                <c:pt idx="799">
                  <c:v>0.73398399999999997</c:v>
                </c:pt>
                <c:pt idx="800">
                  <c:v>0.73402299999999998</c:v>
                </c:pt>
                <c:pt idx="801">
                  <c:v>0.73406199999999999</c:v>
                </c:pt>
                <c:pt idx="802">
                  <c:v>0.73410200000000003</c:v>
                </c:pt>
                <c:pt idx="803">
                  <c:v>0.73414100000000004</c:v>
                </c:pt>
                <c:pt idx="804">
                  <c:v>0.73418000000000005</c:v>
                </c:pt>
                <c:pt idx="805">
                  <c:v>0.73421899999999996</c:v>
                </c:pt>
                <c:pt idx="806">
                  <c:v>0.73425799999999997</c:v>
                </c:pt>
                <c:pt idx="807">
                  <c:v>0.73429699999999998</c:v>
                </c:pt>
                <c:pt idx="808">
                  <c:v>0.73433599999999999</c:v>
                </c:pt>
                <c:pt idx="809">
                  <c:v>0.734375</c:v>
                </c:pt>
                <c:pt idx="810">
                  <c:v>0.73441400000000001</c:v>
                </c:pt>
                <c:pt idx="811">
                  <c:v>0.73445300000000002</c:v>
                </c:pt>
                <c:pt idx="812">
                  <c:v>0.73449200000000003</c:v>
                </c:pt>
                <c:pt idx="813">
                  <c:v>0.73453100000000004</c:v>
                </c:pt>
                <c:pt idx="814">
                  <c:v>0.73456999999999995</c:v>
                </c:pt>
                <c:pt idx="815">
                  <c:v>0.73460899999999996</c:v>
                </c:pt>
                <c:pt idx="816">
                  <c:v>0.73464799999999997</c:v>
                </c:pt>
                <c:pt idx="817">
                  <c:v>0.73468699999999998</c:v>
                </c:pt>
                <c:pt idx="818">
                  <c:v>0.73472700000000002</c:v>
                </c:pt>
                <c:pt idx="819">
                  <c:v>0.73476600000000003</c:v>
                </c:pt>
                <c:pt idx="820">
                  <c:v>0.73480500000000004</c:v>
                </c:pt>
                <c:pt idx="821">
                  <c:v>0.73484400000000005</c:v>
                </c:pt>
                <c:pt idx="822">
                  <c:v>0.73488299999999995</c:v>
                </c:pt>
                <c:pt idx="823">
                  <c:v>0.73492199999999996</c:v>
                </c:pt>
                <c:pt idx="824">
                  <c:v>0.73496099999999998</c:v>
                </c:pt>
                <c:pt idx="825">
                  <c:v>0.73499999999999999</c:v>
                </c:pt>
                <c:pt idx="826">
                  <c:v>0.735039</c:v>
                </c:pt>
                <c:pt idx="827">
                  <c:v>0.73507800000000001</c:v>
                </c:pt>
                <c:pt idx="828">
                  <c:v>0.73511700000000002</c:v>
                </c:pt>
                <c:pt idx="829">
                  <c:v>0.73515600000000003</c:v>
                </c:pt>
                <c:pt idx="830">
                  <c:v>0.73519500000000004</c:v>
                </c:pt>
                <c:pt idx="831">
                  <c:v>0.73523400000000005</c:v>
                </c:pt>
                <c:pt idx="832">
                  <c:v>0.73527299999999995</c:v>
                </c:pt>
                <c:pt idx="833">
                  <c:v>0.73531199999999997</c:v>
                </c:pt>
                <c:pt idx="834">
                  <c:v>0.73535200000000001</c:v>
                </c:pt>
                <c:pt idx="835">
                  <c:v>0.73539100000000002</c:v>
                </c:pt>
                <c:pt idx="836">
                  <c:v>0.73543000000000003</c:v>
                </c:pt>
                <c:pt idx="837">
                  <c:v>0.73546900000000004</c:v>
                </c:pt>
                <c:pt idx="838">
                  <c:v>0.73550800000000005</c:v>
                </c:pt>
                <c:pt idx="839">
                  <c:v>0.73554699999999995</c:v>
                </c:pt>
                <c:pt idx="840">
                  <c:v>0.73558599999999996</c:v>
                </c:pt>
                <c:pt idx="841">
                  <c:v>0.73562499999999997</c:v>
                </c:pt>
                <c:pt idx="842">
                  <c:v>0.73566399999999998</c:v>
                </c:pt>
                <c:pt idx="843">
                  <c:v>0.735703</c:v>
                </c:pt>
                <c:pt idx="844">
                  <c:v>0.73574200000000001</c:v>
                </c:pt>
                <c:pt idx="845">
                  <c:v>0.73578100000000002</c:v>
                </c:pt>
                <c:pt idx="846">
                  <c:v>0.73582000000000003</c:v>
                </c:pt>
                <c:pt idx="847">
                  <c:v>0.73585900000000004</c:v>
                </c:pt>
                <c:pt idx="848">
                  <c:v>0.73589800000000005</c:v>
                </c:pt>
                <c:pt idx="849">
                  <c:v>0.73593699999999995</c:v>
                </c:pt>
                <c:pt idx="850">
                  <c:v>0.73597699999999999</c:v>
                </c:pt>
                <c:pt idx="851">
                  <c:v>0.736016</c:v>
                </c:pt>
                <c:pt idx="852">
                  <c:v>0.73605500000000001</c:v>
                </c:pt>
                <c:pt idx="853">
                  <c:v>0.73609400000000003</c:v>
                </c:pt>
                <c:pt idx="854">
                  <c:v>0.73613300000000004</c:v>
                </c:pt>
                <c:pt idx="855">
                  <c:v>0.73617200000000005</c:v>
                </c:pt>
                <c:pt idx="856">
                  <c:v>0.73621099999999995</c:v>
                </c:pt>
                <c:pt idx="857">
                  <c:v>0.73624999999999996</c:v>
                </c:pt>
                <c:pt idx="858">
                  <c:v>0.73628899999999997</c:v>
                </c:pt>
                <c:pt idx="859">
                  <c:v>0.73632799999999998</c:v>
                </c:pt>
                <c:pt idx="860">
                  <c:v>0.73636699999999999</c:v>
                </c:pt>
                <c:pt idx="861">
                  <c:v>0.73640600000000001</c:v>
                </c:pt>
                <c:pt idx="862">
                  <c:v>0.73644500000000002</c:v>
                </c:pt>
                <c:pt idx="863">
                  <c:v>0.73648400000000003</c:v>
                </c:pt>
                <c:pt idx="864">
                  <c:v>0.73652300000000004</c:v>
                </c:pt>
                <c:pt idx="865">
                  <c:v>0.73656200000000005</c:v>
                </c:pt>
                <c:pt idx="866">
                  <c:v>0.73660199999999998</c:v>
                </c:pt>
                <c:pt idx="867">
                  <c:v>0.73664099999999999</c:v>
                </c:pt>
                <c:pt idx="868">
                  <c:v>0.73668</c:v>
                </c:pt>
                <c:pt idx="869">
                  <c:v>0.73671900000000001</c:v>
                </c:pt>
                <c:pt idx="870">
                  <c:v>0.73675800000000002</c:v>
                </c:pt>
                <c:pt idx="871">
                  <c:v>0.73679700000000004</c:v>
                </c:pt>
                <c:pt idx="872">
                  <c:v>0.73683600000000005</c:v>
                </c:pt>
                <c:pt idx="873">
                  <c:v>0.73687499999999995</c:v>
                </c:pt>
                <c:pt idx="874">
                  <c:v>0.73691399999999996</c:v>
                </c:pt>
                <c:pt idx="875">
                  <c:v>0.73695299999999997</c:v>
                </c:pt>
                <c:pt idx="876">
                  <c:v>0.73699199999999998</c:v>
                </c:pt>
                <c:pt idx="877">
                  <c:v>0.73703099999999999</c:v>
                </c:pt>
                <c:pt idx="878">
                  <c:v>0.73707</c:v>
                </c:pt>
                <c:pt idx="879">
                  <c:v>0.73710900000000001</c:v>
                </c:pt>
                <c:pt idx="880">
                  <c:v>0.73714800000000003</c:v>
                </c:pt>
                <c:pt idx="881">
                  <c:v>0.73718700000000004</c:v>
                </c:pt>
                <c:pt idx="882">
                  <c:v>0.73722699999999997</c:v>
                </c:pt>
                <c:pt idx="883">
                  <c:v>0.73726599999999998</c:v>
                </c:pt>
                <c:pt idx="884">
                  <c:v>0.73730499999999999</c:v>
                </c:pt>
                <c:pt idx="885">
                  <c:v>0.737344</c:v>
                </c:pt>
                <c:pt idx="886">
                  <c:v>0.73738300000000001</c:v>
                </c:pt>
                <c:pt idx="887">
                  <c:v>0.73742200000000002</c:v>
                </c:pt>
                <c:pt idx="888">
                  <c:v>0.73746100000000003</c:v>
                </c:pt>
                <c:pt idx="889">
                  <c:v>0.73750000000000004</c:v>
                </c:pt>
                <c:pt idx="890">
                  <c:v>0.73753899999999994</c:v>
                </c:pt>
                <c:pt idx="891">
                  <c:v>0.73757799999999996</c:v>
                </c:pt>
                <c:pt idx="892">
                  <c:v>0.73761699999999997</c:v>
                </c:pt>
                <c:pt idx="893">
                  <c:v>0.73765599999999998</c:v>
                </c:pt>
                <c:pt idx="894">
                  <c:v>0.73769499999999999</c:v>
                </c:pt>
                <c:pt idx="895">
                  <c:v>0.737734</c:v>
                </c:pt>
                <c:pt idx="896">
                  <c:v>0.73777300000000001</c:v>
                </c:pt>
                <c:pt idx="897">
                  <c:v>0.73781200000000002</c:v>
                </c:pt>
                <c:pt idx="898">
                  <c:v>0.73785199999999995</c:v>
                </c:pt>
                <c:pt idx="899">
                  <c:v>0.73789099999999996</c:v>
                </c:pt>
                <c:pt idx="900">
                  <c:v>0.73792999999999997</c:v>
                </c:pt>
                <c:pt idx="901">
                  <c:v>0.73796899999999999</c:v>
                </c:pt>
                <c:pt idx="902">
                  <c:v>0.738008</c:v>
                </c:pt>
                <c:pt idx="903">
                  <c:v>0.73804700000000001</c:v>
                </c:pt>
                <c:pt idx="904">
                  <c:v>0.73808600000000002</c:v>
                </c:pt>
                <c:pt idx="905">
                  <c:v>0.73812500000000003</c:v>
                </c:pt>
                <c:pt idx="906">
                  <c:v>0.73816400000000004</c:v>
                </c:pt>
                <c:pt idx="907">
                  <c:v>0.73820300000000005</c:v>
                </c:pt>
                <c:pt idx="908">
                  <c:v>0.73824199999999995</c:v>
                </c:pt>
                <c:pt idx="909">
                  <c:v>0.73828099999999997</c:v>
                </c:pt>
                <c:pt idx="910">
                  <c:v>0.73831999999999998</c:v>
                </c:pt>
                <c:pt idx="911">
                  <c:v>0.73835899999999999</c:v>
                </c:pt>
                <c:pt idx="912">
                  <c:v>0.738398</c:v>
                </c:pt>
                <c:pt idx="913">
                  <c:v>0.73843700000000001</c:v>
                </c:pt>
                <c:pt idx="914">
                  <c:v>0.73847700000000005</c:v>
                </c:pt>
                <c:pt idx="915">
                  <c:v>0.73851599999999995</c:v>
                </c:pt>
                <c:pt idx="916">
                  <c:v>0.73855499999999996</c:v>
                </c:pt>
                <c:pt idx="917">
                  <c:v>0.73859399999999997</c:v>
                </c:pt>
                <c:pt idx="918">
                  <c:v>0.73863299999999998</c:v>
                </c:pt>
                <c:pt idx="919">
                  <c:v>0.738672</c:v>
                </c:pt>
                <c:pt idx="920">
                  <c:v>0.73871100000000001</c:v>
                </c:pt>
                <c:pt idx="921">
                  <c:v>0.73875000000000002</c:v>
                </c:pt>
                <c:pt idx="922">
                  <c:v>0.73878900000000003</c:v>
                </c:pt>
                <c:pt idx="923">
                  <c:v>0.73882800000000004</c:v>
                </c:pt>
                <c:pt idx="924">
                  <c:v>0.73886700000000005</c:v>
                </c:pt>
                <c:pt idx="925">
                  <c:v>0.73890599999999995</c:v>
                </c:pt>
                <c:pt idx="926">
                  <c:v>0.73894499999999996</c:v>
                </c:pt>
                <c:pt idx="927">
                  <c:v>0.73898399999999997</c:v>
                </c:pt>
                <c:pt idx="928">
                  <c:v>0.73902299999999999</c:v>
                </c:pt>
                <c:pt idx="929">
                  <c:v>0.739062</c:v>
                </c:pt>
                <c:pt idx="930">
                  <c:v>0.73910200000000004</c:v>
                </c:pt>
                <c:pt idx="931">
                  <c:v>0.73914100000000005</c:v>
                </c:pt>
                <c:pt idx="932">
                  <c:v>0.73917999999999995</c:v>
                </c:pt>
                <c:pt idx="933">
                  <c:v>0.73921899999999996</c:v>
                </c:pt>
                <c:pt idx="934">
                  <c:v>0.73925799999999997</c:v>
                </c:pt>
                <c:pt idx="935">
                  <c:v>0.73929699999999998</c:v>
                </c:pt>
                <c:pt idx="936">
                  <c:v>0.73933599999999999</c:v>
                </c:pt>
                <c:pt idx="937">
                  <c:v>0.739375</c:v>
                </c:pt>
                <c:pt idx="938">
                  <c:v>0.73941400000000002</c:v>
                </c:pt>
                <c:pt idx="939">
                  <c:v>0.73945300000000003</c:v>
                </c:pt>
                <c:pt idx="940">
                  <c:v>0.73949200000000004</c:v>
                </c:pt>
                <c:pt idx="941">
                  <c:v>0.73953100000000005</c:v>
                </c:pt>
                <c:pt idx="942">
                  <c:v>0.73956999999999995</c:v>
                </c:pt>
                <c:pt idx="943">
                  <c:v>0.73960899999999996</c:v>
                </c:pt>
                <c:pt idx="944">
                  <c:v>0.73964799999999997</c:v>
                </c:pt>
                <c:pt idx="945">
                  <c:v>0.73968699999999998</c:v>
                </c:pt>
                <c:pt idx="946">
                  <c:v>0.73972700000000002</c:v>
                </c:pt>
                <c:pt idx="947">
                  <c:v>0.73976600000000003</c:v>
                </c:pt>
                <c:pt idx="948">
                  <c:v>0.73980500000000005</c:v>
                </c:pt>
                <c:pt idx="949">
                  <c:v>0.73984399999999995</c:v>
                </c:pt>
                <c:pt idx="950">
                  <c:v>0.73988299999999996</c:v>
                </c:pt>
                <c:pt idx="951">
                  <c:v>0.73992199999999997</c:v>
                </c:pt>
                <c:pt idx="952">
                  <c:v>0.73996099999999998</c:v>
                </c:pt>
                <c:pt idx="953">
                  <c:v>0.74</c:v>
                </c:pt>
                <c:pt idx="954">
                  <c:v>0.740039</c:v>
                </c:pt>
                <c:pt idx="955">
                  <c:v>0.74007800000000001</c:v>
                </c:pt>
                <c:pt idx="956">
                  <c:v>0.74011700000000002</c:v>
                </c:pt>
                <c:pt idx="957">
                  <c:v>0.74015600000000004</c:v>
                </c:pt>
                <c:pt idx="958">
                  <c:v>0.74019500000000005</c:v>
                </c:pt>
                <c:pt idx="959">
                  <c:v>0.74023399999999995</c:v>
                </c:pt>
                <c:pt idx="960">
                  <c:v>0.74027299999999996</c:v>
                </c:pt>
                <c:pt idx="961">
                  <c:v>0.74031199999999997</c:v>
                </c:pt>
                <c:pt idx="962">
                  <c:v>0.74035200000000001</c:v>
                </c:pt>
                <c:pt idx="963">
                  <c:v>0.74039100000000002</c:v>
                </c:pt>
                <c:pt idx="964">
                  <c:v>0.74043000000000003</c:v>
                </c:pt>
                <c:pt idx="965">
                  <c:v>0.74046900000000004</c:v>
                </c:pt>
                <c:pt idx="966">
                  <c:v>0.74050800000000006</c:v>
                </c:pt>
                <c:pt idx="967">
                  <c:v>0.74054699999999996</c:v>
                </c:pt>
                <c:pt idx="968">
                  <c:v>0.74058599999999997</c:v>
                </c:pt>
                <c:pt idx="969">
                  <c:v>0.74062499999999998</c:v>
                </c:pt>
                <c:pt idx="970">
                  <c:v>0.74066399999999999</c:v>
                </c:pt>
                <c:pt idx="971">
                  <c:v>0.740703</c:v>
                </c:pt>
                <c:pt idx="972">
                  <c:v>0.74074200000000001</c:v>
                </c:pt>
                <c:pt idx="973">
                  <c:v>0.74078100000000002</c:v>
                </c:pt>
                <c:pt idx="974">
                  <c:v>0.74082000000000003</c:v>
                </c:pt>
                <c:pt idx="975">
                  <c:v>0.74085900000000005</c:v>
                </c:pt>
                <c:pt idx="976">
                  <c:v>0.74089799999999995</c:v>
                </c:pt>
                <c:pt idx="977">
                  <c:v>0.74093699999999996</c:v>
                </c:pt>
                <c:pt idx="978">
                  <c:v>0.740977</c:v>
                </c:pt>
                <c:pt idx="979">
                  <c:v>0.74101600000000001</c:v>
                </c:pt>
                <c:pt idx="980">
                  <c:v>0.74105500000000002</c:v>
                </c:pt>
                <c:pt idx="981">
                  <c:v>0.74109400000000003</c:v>
                </c:pt>
                <c:pt idx="982">
                  <c:v>0.74113300000000004</c:v>
                </c:pt>
                <c:pt idx="983">
                  <c:v>0.74117200000000005</c:v>
                </c:pt>
                <c:pt idx="984">
                  <c:v>0.74121099999999995</c:v>
                </c:pt>
                <c:pt idx="985">
                  <c:v>0.74124999999999996</c:v>
                </c:pt>
                <c:pt idx="986">
                  <c:v>0.74128899999999998</c:v>
                </c:pt>
                <c:pt idx="987">
                  <c:v>0.74132799999999999</c:v>
                </c:pt>
                <c:pt idx="988">
                  <c:v>0.741367</c:v>
                </c:pt>
                <c:pt idx="989">
                  <c:v>0.74140600000000001</c:v>
                </c:pt>
                <c:pt idx="990">
                  <c:v>0.74144500000000002</c:v>
                </c:pt>
                <c:pt idx="991">
                  <c:v>0.74148400000000003</c:v>
                </c:pt>
                <c:pt idx="992">
                  <c:v>0.74152300000000004</c:v>
                </c:pt>
                <c:pt idx="993">
                  <c:v>0.74156200000000005</c:v>
                </c:pt>
                <c:pt idx="994">
                  <c:v>0.74160199999999998</c:v>
                </c:pt>
                <c:pt idx="995">
                  <c:v>0.74164099999999999</c:v>
                </c:pt>
                <c:pt idx="996">
                  <c:v>0.74168000000000001</c:v>
                </c:pt>
                <c:pt idx="997">
                  <c:v>0.74171900000000002</c:v>
                </c:pt>
                <c:pt idx="998">
                  <c:v>0.74175800000000003</c:v>
                </c:pt>
                <c:pt idx="999">
                  <c:v>0.74179700000000004</c:v>
                </c:pt>
                <c:pt idx="1000">
                  <c:v>0.74183600000000005</c:v>
                </c:pt>
                <c:pt idx="1001">
                  <c:v>0.74187499999999995</c:v>
                </c:pt>
                <c:pt idx="1002">
                  <c:v>0.74191399999999996</c:v>
                </c:pt>
                <c:pt idx="1003">
                  <c:v>0.74195299999999997</c:v>
                </c:pt>
                <c:pt idx="1004">
                  <c:v>0.74199199999999998</c:v>
                </c:pt>
                <c:pt idx="1005">
                  <c:v>0.742031</c:v>
                </c:pt>
                <c:pt idx="1006">
                  <c:v>0.74207000000000001</c:v>
                </c:pt>
                <c:pt idx="1007">
                  <c:v>0.74210900000000002</c:v>
                </c:pt>
                <c:pt idx="1008">
                  <c:v>0.74214800000000003</c:v>
                </c:pt>
                <c:pt idx="1009">
                  <c:v>0.74218700000000004</c:v>
                </c:pt>
                <c:pt idx="1010">
                  <c:v>0.74222699999999997</c:v>
                </c:pt>
                <c:pt idx="1011">
                  <c:v>0.74226599999999998</c:v>
                </c:pt>
                <c:pt idx="1012">
                  <c:v>0.74230499999999999</c:v>
                </c:pt>
                <c:pt idx="1013">
                  <c:v>0.742344</c:v>
                </c:pt>
                <c:pt idx="1014">
                  <c:v>0.74238300000000002</c:v>
                </c:pt>
                <c:pt idx="1015">
                  <c:v>0.74242200000000003</c:v>
                </c:pt>
                <c:pt idx="1016">
                  <c:v>0.74246100000000004</c:v>
                </c:pt>
                <c:pt idx="1017">
                  <c:v>0.74250000000000005</c:v>
                </c:pt>
                <c:pt idx="1018">
                  <c:v>0.74253899999999995</c:v>
                </c:pt>
                <c:pt idx="1019">
                  <c:v>0.74257799999999996</c:v>
                </c:pt>
                <c:pt idx="1020">
                  <c:v>0.74261699999999997</c:v>
                </c:pt>
                <c:pt idx="1021">
                  <c:v>0.74265599999999998</c:v>
                </c:pt>
                <c:pt idx="1022">
                  <c:v>0.74269499999999999</c:v>
                </c:pt>
                <c:pt idx="1023">
                  <c:v>0.74273400000000001</c:v>
                </c:pt>
                <c:pt idx="1024">
                  <c:v>0.74277300000000002</c:v>
                </c:pt>
                <c:pt idx="1025">
                  <c:v>0.74281200000000003</c:v>
                </c:pt>
                <c:pt idx="1026">
                  <c:v>0.74285199999999996</c:v>
                </c:pt>
                <c:pt idx="1027">
                  <c:v>0.74289099999999997</c:v>
                </c:pt>
                <c:pt idx="1028">
                  <c:v>0.74292999999999998</c:v>
                </c:pt>
                <c:pt idx="1029">
                  <c:v>0.74296899999999999</c:v>
                </c:pt>
                <c:pt idx="1030">
                  <c:v>0.743008</c:v>
                </c:pt>
                <c:pt idx="1031">
                  <c:v>0.74304700000000001</c:v>
                </c:pt>
                <c:pt idx="1032">
                  <c:v>0.74308600000000002</c:v>
                </c:pt>
                <c:pt idx="1033">
                  <c:v>0.74312500000000004</c:v>
                </c:pt>
                <c:pt idx="1034">
                  <c:v>0.74316400000000005</c:v>
                </c:pt>
                <c:pt idx="1035">
                  <c:v>0.74320299999999995</c:v>
                </c:pt>
                <c:pt idx="1036">
                  <c:v>0.74324199999999996</c:v>
                </c:pt>
                <c:pt idx="1037">
                  <c:v>0.74328099999999997</c:v>
                </c:pt>
                <c:pt idx="1038">
                  <c:v>0.74331999999999998</c:v>
                </c:pt>
                <c:pt idx="1039">
                  <c:v>0.74335899999999999</c:v>
                </c:pt>
                <c:pt idx="1040">
                  <c:v>0.743398</c:v>
                </c:pt>
                <c:pt idx="1041">
                  <c:v>0.74343700000000001</c:v>
                </c:pt>
                <c:pt idx="1042">
                  <c:v>0.74347700000000005</c:v>
                </c:pt>
                <c:pt idx="1043">
                  <c:v>0.74351599999999995</c:v>
                </c:pt>
                <c:pt idx="1044">
                  <c:v>0.74355499999999997</c:v>
                </c:pt>
                <c:pt idx="1045">
                  <c:v>0.74359399999999998</c:v>
                </c:pt>
                <c:pt idx="1046">
                  <c:v>0.74363299999999999</c:v>
                </c:pt>
                <c:pt idx="1047">
                  <c:v>0.743672</c:v>
                </c:pt>
                <c:pt idx="1048">
                  <c:v>0.74371100000000001</c:v>
                </c:pt>
                <c:pt idx="1049">
                  <c:v>0.74375000000000002</c:v>
                </c:pt>
                <c:pt idx="1050">
                  <c:v>0.74378900000000003</c:v>
                </c:pt>
                <c:pt idx="1051">
                  <c:v>0.74382800000000004</c:v>
                </c:pt>
                <c:pt idx="1052">
                  <c:v>0.74386699999999994</c:v>
                </c:pt>
                <c:pt idx="1053">
                  <c:v>0.74390599999999996</c:v>
                </c:pt>
                <c:pt idx="1054">
                  <c:v>0.74394499999999997</c:v>
                </c:pt>
                <c:pt idx="1055">
                  <c:v>0.74398399999999998</c:v>
                </c:pt>
                <c:pt idx="1056">
                  <c:v>0.74402299999999999</c:v>
                </c:pt>
                <c:pt idx="1057">
                  <c:v>0.744062</c:v>
                </c:pt>
                <c:pt idx="1058">
                  <c:v>0.74410200000000004</c:v>
                </c:pt>
                <c:pt idx="1059">
                  <c:v>0.74414100000000005</c:v>
                </c:pt>
                <c:pt idx="1060">
                  <c:v>0.74417999999999995</c:v>
                </c:pt>
                <c:pt idx="1061">
                  <c:v>0.74421899999999996</c:v>
                </c:pt>
                <c:pt idx="1062">
                  <c:v>0.74425799999999998</c:v>
                </c:pt>
                <c:pt idx="1063">
                  <c:v>0.74429699999999999</c:v>
                </c:pt>
                <c:pt idx="1064">
                  <c:v>0.744336</c:v>
                </c:pt>
                <c:pt idx="1065">
                  <c:v>0.74437500000000001</c:v>
                </c:pt>
                <c:pt idx="1066">
                  <c:v>0.74441400000000002</c:v>
                </c:pt>
                <c:pt idx="1067">
                  <c:v>0.74445300000000003</c:v>
                </c:pt>
                <c:pt idx="1068">
                  <c:v>0.74449200000000004</c:v>
                </c:pt>
                <c:pt idx="1069">
                  <c:v>0.74453100000000005</c:v>
                </c:pt>
                <c:pt idx="1070">
                  <c:v>0.74456999999999995</c:v>
                </c:pt>
                <c:pt idx="1071">
                  <c:v>0.74460899999999997</c:v>
                </c:pt>
                <c:pt idx="1072">
                  <c:v>0.74464799999999998</c:v>
                </c:pt>
                <c:pt idx="1073">
                  <c:v>0.74468699999999999</c:v>
                </c:pt>
                <c:pt idx="1074">
                  <c:v>0.74472700000000003</c:v>
                </c:pt>
                <c:pt idx="1075">
                  <c:v>0.74476600000000004</c:v>
                </c:pt>
                <c:pt idx="1076">
                  <c:v>0.74480500000000005</c:v>
                </c:pt>
                <c:pt idx="1077">
                  <c:v>0.74484399999999995</c:v>
                </c:pt>
                <c:pt idx="1078">
                  <c:v>0.74488299999999996</c:v>
                </c:pt>
                <c:pt idx="1079">
                  <c:v>0.74492199999999997</c:v>
                </c:pt>
                <c:pt idx="1080">
                  <c:v>0.74496099999999998</c:v>
                </c:pt>
                <c:pt idx="1081">
                  <c:v>0.745</c:v>
                </c:pt>
                <c:pt idx="1082">
                  <c:v>0.74503900000000001</c:v>
                </c:pt>
                <c:pt idx="1083">
                  <c:v>0.74507800000000002</c:v>
                </c:pt>
                <c:pt idx="1084">
                  <c:v>0.74511700000000003</c:v>
                </c:pt>
                <c:pt idx="1085">
                  <c:v>0.74515600000000004</c:v>
                </c:pt>
                <c:pt idx="1086">
                  <c:v>0.74519500000000005</c:v>
                </c:pt>
                <c:pt idx="1087">
                  <c:v>0.74523399999999995</c:v>
                </c:pt>
                <c:pt idx="1088">
                  <c:v>0.74527299999999996</c:v>
                </c:pt>
                <c:pt idx="1089">
                  <c:v>0.74531199999999997</c:v>
                </c:pt>
                <c:pt idx="1090">
                  <c:v>0.74535200000000001</c:v>
                </c:pt>
                <c:pt idx="1091">
                  <c:v>0.74539100000000003</c:v>
                </c:pt>
                <c:pt idx="1092">
                  <c:v>0.74543000000000004</c:v>
                </c:pt>
                <c:pt idx="1093">
                  <c:v>0.74546900000000005</c:v>
                </c:pt>
                <c:pt idx="1094">
                  <c:v>0.74550799999999995</c:v>
                </c:pt>
                <c:pt idx="1095">
                  <c:v>0.74554699999999996</c:v>
                </c:pt>
                <c:pt idx="1096">
                  <c:v>0.74558599999999997</c:v>
                </c:pt>
                <c:pt idx="1097">
                  <c:v>0.74562499999999998</c:v>
                </c:pt>
                <c:pt idx="1098">
                  <c:v>0.74566399999999999</c:v>
                </c:pt>
                <c:pt idx="1099">
                  <c:v>0.745703</c:v>
                </c:pt>
                <c:pt idx="1100">
                  <c:v>0.74574200000000002</c:v>
                </c:pt>
                <c:pt idx="1101">
                  <c:v>0.74578100000000003</c:v>
                </c:pt>
                <c:pt idx="1102">
                  <c:v>0.74582000000000004</c:v>
                </c:pt>
                <c:pt idx="1103">
                  <c:v>0.74585900000000005</c:v>
                </c:pt>
                <c:pt idx="1104">
                  <c:v>0.74589799999999995</c:v>
                </c:pt>
                <c:pt idx="1105">
                  <c:v>0.74593699999999996</c:v>
                </c:pt>
                <c:pt idx="1106">
                  <c:v>0.745977</c:v>
                </c:pt>
                <c:pt idx="1107">
                  <c:v>0.74601600000000001</c:v>
                </c:pt>
                <c:pt idx="1108">
                  <c:v>0.74605500000000002</c:v>
                </c:pt>
                <c:pt idx="1109">
                  <c:v>0.74609400000000003</c:v>
                </c:pt>
                <c:pt idx="1110">
                  <c:v>0.74613300000000005</c:v>
                </c:pt>
                <c:pt idx="1111">
                  <c:v>0.74617199999999995</c:v>
                </c:pt>
                <c:pt idx="1112">
                  <c:v>0.74621099999999996</c:v>
                </c:pt>
                <c:pt idx="1113">
                  <c:v>0.74624999999999997</c:v>
                </c:pt>
                <c:pt idx="1114">
                  <c:v>0.74628899999999998</c:v>
                </c:pt>
                <c:pt idx="1115">
                  <c:v>0.74632799999999999</c:v>
                </c:pt>
                <c:pt idx="1116">
                  <c:v>0.746367</c:v>
                </c:pt>
                <c:pt idx="1117">
                  <c:v>0.74640600000000001</c:v>
                </c:pt>
                <c:pt idx="1118">
                  <c:v>0.74644500000000003</c:v>
                </c:pt>
                <c:pt idx="1119">
                  <c:v>0.74648400000000004</c:v>
                </c:pt>
                <c:pt idx="1120">
                  <c:v>0.74652300000000005</c:v>
                </c:pt>
                <c:pt idx="1121">
                  <c:v>0.74656199999999995</c:v>
                </c:pt>
                <c:pt idx="1122">
                  <c:v>0.74660199999999999</c:v>
                </c:pt>
                <c:pt idx="1123">
                  <c:v>0.746641</c:v>
                </c:pt>
                <c:pt idx="1124">
                  <c:v>0.74668000000000001</c:v>
                </c:pt>
                <c:pt idx="1125">
                  <c:v>0.74671900000000002</c:v>
                </c:pt>
                <c:pt idx="1126">
                  <c:v>0.74675800000000003</c:v>
                </c:pt>
                <c:pt idx="1127">
                  <c:v>0.74679700000000004</c:v>
                </c:pt>
                <c:pt idx="1128">
                  <c:v>0.74683600000000006</c:v>
                </c:pt>
                <c:pt idx="1129">
                  <c:v>0.74687499999999996</c:v>
                </c:pt>
                <c:pt idx="1130">
                  <c:v>0.74691399999999997</c:v>
                </c:pt>
                <c:pt idx="1131">
                  <c:v>0.74695299999999998</c:v>
                </c:pt>
                <c:pt idx="1132">
                  <c:v>0.74699199999999999</c:v>
                </c:pt>
                <c:pt idx="1133">
                  <c:v>0.747031</c:v>
                </c:pt>
                <c:pt idx="1134">
                  <c:v>0.74707000000000001</c:v>
                </c:pt>
                <c:pt idx="1135">
                  <c:v>0.74710900000000002</c:v>
                </c:pt>
                <c:pt idx="1136">
                  <c:v>0.74714800000000003</c:v>
                </c:pt>
                <c:pt idx="1137">
                  <c:v>0.74718700000000005</c:v>
                </c:pt>
                <c:pt idx="1138">
                  <c:v>0.74722699999999997</c:v>
                </c:pt>
                <c:pt idx="1139">
                  <c:v>0.74726599999999999</c:v>
                </c:pt>
                <c:pt idx="1140">
                  <c:v>0.747305</c:v>
                </c:pt>
                <c:pt idx="1141">
                  <c:v>0.74734400000000001</c:v>
                </c:pt>
                <c:pt idx="1142">
                  <c:v>0.74738300000000002</c:v>
                </c:pt>
                <c:pt idx="1143">
                  <c:v>0.74742200000000003</c:v>
                </c:pt>
                <c:pt idx="1144">
                  <c:v>0.74746100000000004</c:v>
                </c:pt>
                <c:pt idx="1145">
                  <c:v>0.74750000000000005</c:v>
                </c:pt>
                <c:pt idx="1146">
                  <c:v>0.74753899999999995</c:v>
                </c:pt>
                <c:pt idx="1147">
                  <c:v>0.74757799999999996</c:v>
                </c:pt>
                <c:pt idx="1148">
                  <c:v>0.74761699999999998</c:v>
                </c:pt>
                <c:pt idx="1149">
                  <c:v>0.74765599999999999</c:v>
                </c:pt>
                <c:pt idx="1150">
                  <c:v>0.747695</c:v>
                </c:pt>
                <c:pt idx="1151">
                  <c:v>0.74773400000000001</c:v>
                </c:pt>
                <c:pt idx="1152">
                  <c:v>0.74777300000000002</c:v>
                </c:pt>
                <c:pt idx="1153">
                  <c:v>0.74781200000000003</c:v>
                </c:pt>
                <c:pt idx="1154">
                  <c:v>0.74785199999999996</c:v>
                </c:pt>
                <c:pt idx="1155">
                  <c:v>0.74789099999999997</c:v>
                </c:pt>
                <c:pt idx="1156">
                  <c:v>0.74792999999999998</c:v>
                </c:pt>
                <c:pt idx="1157">
                  <c:v>0.74796899999999999</c:v>
                </c:pt>
                <c:pt idx="1158">
                  <c:v>0.74800800000000001</c:v>
                </c:pt>
                <c:pt idx="1159">
                  <c:v>0.74804700000000002</c:v>
                </c:pt>
                <c:pt idx="1160">
                  <c:v>0.74808600000000003</c:v>
                </c:pt>
                <c:pt idx="1161">
                  <c:v>0.74812500000000004</c:v>
                </c:pt>
                <c:pt idx="1162">
                  <c:v>0.74816400000000005</c:v>
                </c:pt>
                <c:pt idx="1163">
                  <c:v>0.74820299999999995</c:v>
                </c:pt>
                <c:pt idx="1164">
                  <c:v>0.74824199999999996</c:v>
                </c:pt>
                <c:pt idx="1165">
                  <c:v>0.74828099999999997</c:v>
                </c:pt>
                <c:pt idx="1166">
                  <c:v>0.74831999999999999</c:v>
                </c:pt>
                <c:pt idx="1167">
                  <c:v>0.748359</c:v>
                </c:pt>
                <c:pt idx="1168">
                  <c:v>0.74839800000000001</c:v>
                </c:pt>
                <c:pt idx="1169">
                  <c:v>0.74843700000000002</c:v>
                </c:pt>
                <c:pt idx="1170">
                  <c:v>0.74847699999999995</c:v>
                </c:pt>
                <c:pt idx="1171">
                  <c:v>0.74851599999999996</c:v>
                </c:pt>
                <c:pt idx="1172">
                  <c:v>0.74855499999999997</c:v>
                </c:pt>
                <c:pt idx="1173">
                  <c:v>0.74859399999999998</c:v>
                </c:pt>
                <c:pt idx="1174">
                  <c:v>0.74863299999999999</c:v>
                </c:pt>
                <c:pt idx="1175">
                  <c:v>0.748672</c:v>
                </c:pt>
                <c:pt idx="1176">
                  <c:v>0.74871100000000002</c:v>
                </c:pt>
                <c:pt idx="1177">
                  <c:v>0.74875000000000003</c:v>
                </c:pt>
                <c:pt idx="1178">
                  <c:v>0.74878900000000004</c:v>
                </c:pt>
                <c:pt idx="1179">
                  <c:v>0.74882800000000005</c:v>
                </c:pt>
                <c:pt idx="1180">
                  <c:v>0.74886699999999995</c:v>
                </c:pt>
                <c:pt idx="1181">
                  <c:v>0.74890599999999996</c:v>
                </c:pt>
                <c:pt idx="1182">
                  <c:v>0.74894499999999997</c:v>
                </c:pt>
                <c:pt idx="1183">
                  <c:v>0.74898399999999998</c:v>
                </c:pt>
                <c:pt idx="1184">
                  <c:v>0.74902299999999999</c:v>
                </c:pt>
                <c:pt idx="1185">
                  <c:v>0.74906200000000001</c:v>
                </c:pt>
                <c:pt idx="1186">
                  <c:v>0.74910200000000005</c:v>
                </c:pt>
                <c:pt idx="1187">
                  <c:v>0.74914099999999995</c:v>
                </c:pt>
                <c:pt idx="1188">
                  <c:v>0.74917999999999996</c:v>
                </c:pt>
                <c:pt idx="1189">
                  <c:v>0.74921899999999997</c:v>
                </c:pt>
                <c:pt idx="1190">
                  <c:v>0.74925799999999998</c:v>
                </c:pt>
                <c:pt idx="1191">
                  <c:v>0.74929699999999999</c:v>
                </c:pt>
                <c:pt idx="1192">
                  <c:v>0.749336</c:v>
                </c:pt>
                <c:pt idx="1193">
                  <c:v>0.74937500000000001</c:v>
                </c:pt>
                <c:pt idx="1194">
                  <c:v>0.74941400000000002</c:v>
                </c:pt>
                <c:pt idx="1195">
                  <c:v>0.74945300000000004</c:v>
                </c:pt>
                <c:pt idx="1196">
                  <c:v>0.74949200000000005</c:v>
                </c:pt>
                <c:pt idx="1197">
                  <c:v>0.74953099999999995</c:v>
                </c:pt>
                <c:pt idx="1198">
                  <c:v>0.74956999999999996</c:v>
                </c:pt>
                <c:pt idx="1199">
                  <c:v>0.74960899999999997</c:v>
                </c:pt>
                <c:pt idx="1200">
                  <c:v>0.74964799999999998</c:v>
                </c:pt>
                <c:pt idx="1201">
                  <c:v>0.74968699999999999</c:v>
                </c:pt>
                <c:pt idx="1202">
                  <c:v>0.74972700000000003</c:v>
                </c:pt>
                <c:pt idx="1203">
                  <c:v>0.74976600000000004</c:v>
                </c:pt>
                <c:pt idx="1204">
                  <c:v>0.74980500000000005</c:v>
                </c:pt>
                <c:pt idx="1205">
                  <c:v>0.74984399999999996</c:v>
                </c:pt>
                <c:pt idx="1206">
                  <c:v>0.74988299999999997</c:v>
                </c:pt>
                <c:pt idx="1207">
                  <c:v>0.74992199999999998</c:v>
                </c:pt>
                <c:pt idx="1208">
                  <c:v>0.74996099999999999</c:v>
                </c:pt>
                <c:pt idx="1209">
                  <c:v>0.75</c:v>
                </c:pt>
                <c:pt idx="1210">
                  <c:v>0.75003900000000001</c:v>
                </c:pt>
                <c:pt idx="1211">
                  <c:v>0.75007800000000002</c:v>
                </c:pt>
                <c:pt idx="1212">
                  <c:v>0.75011700000000003</c:v>
                </c:pt>
                <c:pt idx="1213">
                  <c:v>0.75015600000000004</c:v>
                </c:pt>
                <c:pt idx="1214">
                  <c:v>0.75019499999999995</c:v>
                </c:pt>
                <c:pt idx="1215">
                  <c:v>0.75023399999999996</c:v>
                </c:pt>
                <c:pt idx="1216">
                  <c:v>0.75027299999999997</c:v>
                </c:pt>
                <c:pt idx="1217">
                  <c:v>0.75031199999999998</c:v>
                </c:pt>
                <c:pt idx="1218">
                  <c:v>0.75035200000000002</c:v>
                </c:pt>
                <c:pt idx="1219">
                  <c:v>0.75039100000000003</c:v>
                </c:pt>
                <c:pt idx="1220">
                  <c:v>0.75043000000000004</c:v>
                </c:pt>
                <c:pt idx="1221">
                  <c:v>0.75046900000000005</c:v>
                </c:pt>
                <c:pt idx="1222">
                  <c:v>0.75050799999999995</c:v>
                </c:pt>
                <c:pt idx="1223">
                  <c:v>0.75054699999999996</c:v>
                </c:pt>
                <c:pt idx="1224">
                  <c:v>0.75058599999999998</c:v>
                </c:pt>
                <c:pt idx="1225">
                  <c:v>0.75062499999999999</c:v>
                </c:pt>
                <c:pt idx="1226">
                  <c:v>0.750664</c:v>
                </c:pt>
                <c:pt idx="1227">
                  <c:v>0.75070300000000001</c:v>
                </c:pt>
                <c:pt idx="1228">
                  <c:v>0.75074200000000002</c:v>
                </c:pt>
                <c:pt idx="1229">
                  <c:v>0.75078100000000003</c:v>
                </c:pt>
                <c:pt idx="1230">
                  <c:v>0.75082000000000004</c:v>
                </c:pt>
                <c:pt idx="1231">
                  <c:v>0.75085900000000005</c:v>
                </c:pt>
                <c:pt idx="1232">
                  <c:v>0.75089799999999995</c:v>
                </c:pt>
                <c:pt idx="1233">
                  <c:v>0.75093699999999997</c:v>
                </c:pt>
                <c:pt idx="1234">
                  <c:v>0.75097700000000001</c:v>
                </c:pt>
                <c:pt idx="1235">
                  <c:v>0.75101600000000002</c:v>
                </c:pt>
                <c:pt idx="1236">
                  <c:v>0.75105500000000003</c:v>
                </c:pt>
                <c:pt idx="1237">
                  <c:v>0.75109400000000004</c:v>
                </c:pt>
                <c:pt idx="1238">
                  <c:v>0.75113300000000005</c:v>
                </c:pt>
                <c:pt idx="1239">
                  <c:v>0.75117199999999995</c:v>
                </c:pt>
                <c:pt idx="1240">
                  <c:v>0.75121099999999996</c:v>
                </c:pt>
                <c:pt idx="1241">
                  <c:v>0.75124999999999997</c:v>
                </c:pt>
                <c:pt idx="1242">
                  <c:v>0.75128899999999998</c:v>
                </c:pt>
                <c:pt idx="1243">
                  <c:v>0.751328</c:v>
                </c:pt>
                <c:pt idx="1244">
                  <c:v>0.75136700000000001</c:v>
                </c:pt>
                <c:pt idx="1245">
                  <c:v>0.75140600000000002</c:v>
                </c:pt>
                <c:pt idx="1246">
                  <c:v>0.75144500000000003</c:v>
                </c:pt>
                <c:pt idx="1247">
                  <c:v>0.75148400000000004</c:v>
                </c:pt>
                <c:pt idx="1248">
                  <c:v>0.75152300000000005</c:v>
                </c:pt>
                <c:pt idx="1249">
                  <c:v>0.75156199999999995</c:v>
                </c:pt>
                <c:pt idx="1250">
                  <c:v>0.75160199999999999</c:v>
                </c:pt>
                <c:pt idx="1251">
                  <c:v>0.751641</c:v>
                </c:pt>
                <c:pt idx="1252">
                  <c:v>0.75168000000000001</c:v>
                </c:pt>
                <c:pt idx="1253">
                  <c:v>0.75171900000000003</c:v>
                </c:pt>
                <c:pt idx="1254">
                  <c:v>0.75175800000000004</c:v>
                </c:pt>
                <c:pt idx="1255">
                  <c:v>0.75179700000000005</c:v>
                </c:pt>
                <c:pt idx="1256">
                  <c:v>0.75183599999999995</c:v>
                </c:pt>
                <c:pt idx="1257">
                  <c:v>0.75187499999999996</c:v>
                </c:pt>
                <c:pt idx="1258">
                  <c:v>0.75191399999999997</c:v>
                </c:pt>
                <c:pt idx="1259">
                  <c:v>0.75195299999999998</c:v>
                </c:pt>
                <c:pt idx="1260">
                  <c:v>0.75199199999999999</c:v>
                </c:pt>
                <c:pt idx="1261">
                  <c:v>0.75203100000000001</c:v>
                </c:pt>
                <c:pt idx="1262">
                  <c:v>0.75207000000000002</c:v>
                </c:pt>
                <c:pt idx="1263">
                  <c:v>0.75210900000000003</c:v>
                </c:pt>
                <c:pt idx="1264">
                  <c:v>0.75214800000000004</c:v>
                </c:pt>
                <c:pt idx="1265">
                  <c:v>0.75218700000000005</c:v>
                </c:pt>
                <c:pt idx="1266">
                  <c:v>0.75222699999999998</c:v>
                </c:pt>
                <c:pt idx="1267">
                  <c:v>0.75226599999999999</c:v>
                </c:pt>
                <c:pt idx="1268">
                  <c:v>0.752305</c:v>
                </c:pt>
                <c:pt idx="1269">
                  <c:v>0.75234400000000001</c:v>
                </c:pt>
                <c:pt idx="1270">
                  <c:v>0.75238300000000002</c:v>
                </c:pt>
                <c:pt idx="1271">
                  <c:v>0.75242200000000004</c:v>
                </c:pt>
                <c:pt idx="1272">
                  <c:v>0.75246100000000005</c:v>
                </c:pt>
                <c:pt idx="1273">
                  <c:v>0.75249999999999995</c:v>
                </c:pt>
                <c:pt idx="1274">
                  <c:v>0.75253899999999996</c:v>
                </c:pt>
                <c:pt idx="1275">
                  <c:v>0.75257799999999997</c:v>
                </c:pt>
                <c:pt idx="1276">
                  <c:v>0.75261699999999998</c:v>
                </c:pt>
                <c:pt idx="1277">
                  <c:v>0.75265599999999999</c:v>
                </c:pt>
                <c:pt idx="1278">
                  <c:v>0.752695</c:v>
                </c:pt>
                <c:pt idx="1279">
                  <c:v>0.75273400000000001</c:v>
                </c:pt>
                <c:pt idx="1280">
                  <c:v>0.75277300000000003</c:v>
                </c:pt>
                <c:pt idx="1281">
                  <c:v>0.75281200000000004</c:v>
                </c:pt>
                <c:pt idx="1282">
                  <c:v>0.75285199999999997</c:v>
                </c:pt>
                <c:pt idx="1283">
                  <c:v>0.75289099999999998</c:v>
                </c:pt>
                <c:pt idx="1284">
                  <c:v>0.75292999999999999</c:v>
                </c:pt>
                <c:pt idx="1285">
                  <c:v>0.752969</c:v>
                </c:pt>
                <c:pt idx="1286">
                  <c:v>0.75300800000000001</c:v>
                </c:pt>
                <c:pt idx="1287">
                  <c:v>0.75304700000000002</c:v>
                </c:pt>
                <c:pt idx="1288">
                  <c:v>0.75308600000000003</c:v>
                </c:pt>
                <c:pt idx="1289">
                  <c:v>0.75312500000000004</c:v>
                </c:pt>
                <c:pt idx="1290">
                  <c:v>0.75316399999999994</c:v>
                </c:pt>
                <c:pt idx="1291">
                  <c:v>0.75320299999999996</c:v>
                </c:pt>
                <c:pt idx="1292">
                  <c:v>0.75324199999999997</c:v>
                </c:pt>
                <c:pt idx="1293">
                  <c:v>0.75328099999999998</c:v>
                </c:pt>
                <c:pt idx="1294">
                  <c:v>0.75331999999999999</c:v>
                </c:pt>
                <c:pt idx="1295">
                  <c:v>0.753359</c:v>
                </c:pt>
                <c:pt idx="1296">
                  <c:v>0.75339800000000001</c:v>
                </c:pt>
                <c:pt idx="1297">
                  <c:v>0.75343700000000002</c:v>
                </c:pt>
                <c:pt idx="1298">
                  <c:v>0.75347699999999995</c:v>
                </c:pt>
                <c:pt idx="1299">
                  <c:v>0.75351599999999996</c:v>
                </c:pt>
                <c:pt idx="1300">
                  <c:v>0.75355499999999997</c:v>
                </c:pt>
                <c:pt idx="1301">
                  <c:v>0.75359399999999999</c:v>
                </c:pt>
                <c:pt idx="1302">
                  <c:v>0.753633</c:v>
                </c:pt>
                <c:pt idx="1303">
                  <c:v>0.75367200000000001</c:v>
                </c:pt>
                <c:pt idx="1304">
                  <c:v>0.75371100000000002</c:v>
                </c:pt>
                <c:pt idx="1305">
                  <c:v>0.75375000000000003</c:v>
                </c:pt>
                <c:pt idx="1306">
                  <c:v>0.75378900000000004</c:v>
                </c:pt>
                <c:pt idx="1307">
                  <c:v>0.75382800000000005</c:v>
                </c:pt>
                <c:pt idx="1308">
                  <c:v>0.75386699999999995</c:v>
                </c:pt>
                <c:pt idx="1309">
                  <c:v>0.75390599999999997</c:v>
                </c:pt>
                <c:pt idx="1310">
                  <c:v>0.75394499999999998</c:v>
                </c:pt>
                <c:pt idx="1311">
                  <c:v>0.75398399999999999</c:v>
                </c:pt>
                <c:pt idx="1312">
                  <c:v>0.754023</c:v>
                </c:pt>
                <c:pt idx="1313">
                  <c:v>0.75406200000000001</c:v>
                </c:pt>
                <c:pt idx="1314">
                  <c:v>0.75410200000000005</c:v>
                </c:pt>
                <c:pt idx="1315">
                  <c:v>0.75414099999999995</c:v>
                </c:pt>
                <c:pt idx="1316">
                  <c:v>0.75417999999999996</c:v>
                </c:pt>
                <c:pt idx="1317">
                  <c:v>0.75421899999999997</c:v>
                </c:pt>
                <c:pt idx="1318">
                  <c:v>0.75425799999999998</c:v>
                </c:pt>
                <c:pt idx="1319">
                  <c:v>0.754297</c:v>
                </c:pt>
                <c:pt idx="1320">
                  <c:v>0.75433600000000001</c:v>
                </c:pt>
                <c:pt idx="1321">
                  <c:v>0.75437500000000002</c:v>
                </c:pt>
                <c:pt idx="1322">
                  <c:v>0.75441400000000003</c:v>
                </c:pt>
                <c:pt idx="1323">
                  <c:v>0.75445300000000004</c:v>
                </c:pt>
                <c:pt idx="1324">
                  <c:v>0.75449200000000005</c:v>
                </c:pt>
                <c:pt idx="1325">
                  <c:v>0.75453099999999995</c:v>
                </c:pt>
                <c:pt idx="1326">
                  <c:v>0.75456999999999996</c:v>
                </c:pt>
                <c:pt idx="1327">
                  <c:v>0.75460899999999997</c:v>
                </c:pt>
                <c:pt idx="1328">
                  <c:v>0.75464799999999999</c:v>
                </c:pt>
                <c:pt idx="1329">
                  <c:v>0.754687</c:v>
                </c:pt>
                <c:pt idx="1330">
                  <c:v>0.75472700000000004</c:v>
                </c:pt>
                <c:pt idx="1331">
                  <c:v>0.75476600000000005</c:v>
                </c:pt>
                <c:pt idx="1332">
                  <c:v>0.75480499999999995</c:v>
                </c:pt>
                <c:pt idx="1333">
                  <c:v>0.75484399999999996</c:v>
                </c:pt>
                <c:pt idx="1334">
                  <c:v>0.75488299999999997</c:v>
                </c:pt>
                <c:pt idx="1335">
                  <c:v>0.75492199999999998</c:v>
                </c:pt>
                <c:pt idx="1336">
                  <c:v>0.75496099999999999</c:v>
                </c:pt>
                <c:pt idx="1337">
                  <c:v>0.755</c:v>
                </c:pt>
                <c:pt idx="1338">
                  <c:v>0.75503900000000002</c:v>
                </c:pt>
                <c:pt idx="1339">
                  <c:v>0.75507800000000003</c:v>
                </c:pt>
                <c:pt idx="1340">
                  <c:v>0.75511700000000004</c:v>
                </c:pt>
                <c:pt idx="1341">
                  <c:v>0.75515600000000005</c:v>
                </c:pt>
                <c:pt idx="1342">
                  <c:v>0.75519499999999995</c:v>
                </c:pt>
                <c:pt idx="1343">
                  <c:v>0.75523399999999996</c:v>
                </c:pt>
                <c:pt idx="1344">
                  <c:v>0.75527299999999997</c:v>
                </c:pt>
                <c:pt idx="1345">
                  <c:v>0.75531199999999998</c:v>
                </c:pt>
                <c:pt idx="1346">
                  <c:v>0.75535200000000002</c:v>
                </c:pt>
                <c:pt idx="1347">
                  <c:v>0.75539100000000003</c:v>
                </c:pt>
                <c:pt idx="1348">
                  <c:v>0.75543000000000005</c:v>
                </c:pt>
                <c:pt idx="1349">
                  <c:v>0.75546899999999995</c:v>
                </c:pt>
                <c:pt idx="1350">
                  <c:v>0.75550799999999996</c:v>
                </c:pt>
                <c:pt idx="1351">
                  <c:v>0.75554699999999997</c:v>
                </c:pt>
                <c:pt idx="1352">
                  <c:v>0.75558599999999998</c:v>
                </c:pt>
                <c:pt idx="1353">
                  <c:v>0.75562499999999999</c:v>
                </c:pt>
                <c:pt idx="1354">
                  <c:v>0.755664</c:v>
                </c:pt>
                <c:pt idx="1355">
                  <c:v>0.75570300000000001</c:v>
                </c:pt>
                <c:pt idx="1356">
                  <c:v>0.75574200000000002</c:v>
                </c:pt>
                <c:pt idx="1357">
                  <c:v>0.75578100000000004</c:v>
                </c:pt>
                <c:pt idx="1358">
                  <c:v>0.75582000000000005</c:v>
                </c:pt>
                <c:pt idx="1359">
                  <c:v>0.75585899999999995</c:v>
                </c:pt>
                <c:pt idx="1360">
                  <c:v>0.75589799999999996</c:v>
                </c:pt>
                <c:pt idx="1361">
                  <c:v>0.75593699999999997</c:v>
                </c:pt>
                <c:pt idx="1362">
                  <c:v>0.75597700000000001</c:v>
                </c:pt>
                <c:pt idx="1363">
                  <c:v>0.75601600000000002</c:v>
                </c:pt>
                <c:pt idx="1364">
                  <c:v>0.75605500000000003</c:v>
                </c:pt>
                <c:pt idx="1365">
                  <c:v>0.75609400000000004</c:v>
                </c:pt>
                <c:pt idx="1366">
                  <c:v>0.75613300000000006</c:v>
                </c:pt>
                <c:pt idx="1367">
                  <c:v>0.75617199999999996</c:v>
                </c:pt>
                <c:pt idx="1368">
                  <c:v>0.75621099999999997</c:v>
                </c:pt>
                <c:pt idx="1369">
                  <c:v>0.75624999999999998</c:v>
                </c:pt>
                <c:pt idx="1370">
                  <c:v>0.75628899999999999</c:v>
                </c:pt>
                <c:pt idx="1371">
                  <c:v>0.756328</c:v>
                </c:pt>
                <c:pt idx="1372">
                  <c:v>0.75636700000000001</c:v>
                </c:pt>
                <c:pt idx="1373">
                  <c:v>0.75640600000000002</c:v>
                </c:pt>
                <c:pt idx="1374">
                  <c:v>0.75644500000000003</c:v>
                </c:pt>
                <c:pt idx="1375">
                  <c:v>0.75648400000000005</c:v>
                </c:pt>
                <c:pt idx="1376">
                  <c:v>0.75652299999999995</c:v>
                </c:pt>
                <c:pt idx="1377">
                  <c:v>0.75656199999999996</c:v>
                </c:pt>
                <c:pt idx="1378">
                  <c:v>0.756602</c:v>
                </c:pt>
                <c:pt idx="1379">
                  <c:v>0.75664100000000001</c:v>
                </c:pt>
                <c:pt idx="1380">
                  <c:v>0.75668000000000002</c:v>
                </c:pt>
                <c:pt idx="1381">
                  <c:v>0.75671900000000003</c:v>
                </c:pt>
                <c:pt idx="1382">
                  <c:v>0.75675800000000004</c:v>
                </c:pt>
                <c:pt idx="1383">
                  <c:v>0.75679700000000005</c:v>
                </c:pt>
                <c:pt idx="1384">
                  <c:v>0.75683599999999995</c:v>
                </c:pt>
                <c:pt idx="1385">
                  <c:v>0.75687499999999996</c:v>
                </c:pt>
                <c:pt idx="1386">
                  <c:v>0.75691399999999998</c:v>
                </c:pt>
                <c:pt idx="1387">
                  <c:v>0.75695299999999999</c:v>
                </c:pt>
                <c:pt idx="1388">
                  <c:v>0.756992</c:v>
                </c:pt>
                <c:pt idx="1389">
                  <c:v>0.75703100000000001</c:v>
                </c:pt>
                <c:pt idx="1390">
                  <c:v>0.75707000000000002</c:v>
                </c:pt>
                <c:pt idx="1391">
                  <c:v>0.75710900000000003</c:v>
                </c:pt>
                <c:pt idx="1392">
                  <c:v>0.75714800000000004</c:v>
                </c:pt>
                <c:pt idx="1393">
                  <c:v>0.75718700000000005</c:v>
                </c:pt>
                <c:pt idx="1394">
                  <c:v>0.75722699999999998</c:v>
                </c:pt>
                <c:pt idx="1395">
                  <c:v>0.75726599999999999</c:v>
                </c:pt>
                <c:pt idx="1396">
                  <c:v>0.75730500000000001</c:v>
                </c:pt>
                <c:pt idx="1397">
                  <c:v>0.75734400000000002</c:v>
                </c:pt>
                <c:pt idx="1398">
                  <c:v>0.75738300000000003</c:v>
                </c:pt>
                <c:pt idx="1399">
                  <c:v>0.75742200000000004</c:v>
                </c:pt>
                <c:pt idx="1400">
                  <c:v>0.75746100000000005</c:v>
                </c:pt>
                <c:pt idx="1401">
                  <c:v>0.75749999999999995</c:v>
                </c:pt>
                <c:pt idx="1402">
                  <c:v>0.75753899999999996</c:v>
                </c:pt>
                <c:pt idx="1403">
                  <c:v>0.75757799999999997</c:v>
                </c:pt>
                <c:pt idx="1404">
                  <c:v>0.75761699999999998</c:v>
                </c:pt>
                <c:pt idx="1405">
                  <c:v>0.757656</c:v>
                </c:pt>
                <c:pt idx="1406">
                  <c:v>0.75769500000000001</c:v>
                </c:pt>
                <c:pt idx="1407">
                  <c:v>0.75773400000000002</c:v>
                </c:pt>
                <c:pt idx="1408">
                  <c:v>0.75777300000000003</c:v>
                </c:pt>
                <c:pt idx="1409">
                  <c:v>0.75781200000000004</c:v>
                </c:pt>
                <c:pt idx="1410">
                  <c:v>0.75785199999999997</c:v>
                </c:pt>
                <c:pt idx="1411">
                  <c:v>0.75789099999999998</c:v>
                </c:pt>
                <c:pt idx="1412">
                  <c:v>0.75792999999999999</c:v>
                </c:pt>
                <c:pt idx="1413">
                  <c:v>0.757969</c:v>
                </c:pt>
                <c:pt idx="1414">
                  <c:v>0.75800800000000002</c:v>
                </c:pt>
                <c:pt idx="1415">
                  <c:v>0.75804700000000003</c:v>
                </c:pt>
                <c:pt idx="1416">
                  <c:v>0.75808600000000004</c:v>
                </c:pt>
                <c:pt idx="1417">
                  <c:v>0.75812500000000005</c:v>
                </c:pt>
                <c:pt idx="1418">
                  <c:v>0.75816399999999995</c:v>
                </c:pt>
                <c:pt idx="1419">
                  <c:v>0.75820299999999996</c:v>
                </c:pt>
                <c:pt idx="1420">
                  <c:v>0.75824199999999997</c:v>
                </c:pt>
                <c:pt idx="1421">
                  <c:v>0.75828099999999998</c:v>
                </c:pt>
                <c:pt idx="1422">
                  <c:v>0.75831999999999999</c:v>
                </c:pt>
                <c:pt idx="1423">
                  <c:v>0.75835900000000001</c:v>
                </c:pt>
                <c:pt idx="1424">
                  <c:v>0.75839800000000002</c:v>
                </c:pt>
                <c:pt idx="1425">
                  <c:v>0.75843700000000003</c:v>
                </c:pt>
                <c:pt idx="1426">
                  <c:v>0.75847699999999996</c:v>
                </c:pt>
                <c:pt idx="1427">
                  <c:v>0.75851599999999997</c:v>
                </c:pt>
                <c:pt idx="1428">
                  <c:v>0.75855499999999998</c:v>
                </c:pt>
                <c:pt idx="1429">
                  <c:v>0.75859399999999999</c:v>
                </c:pt>
                <c:pt idx="1430">
                  <c:v>0.758633</c:v>
                </c:pt>
                <c:pt idx="1431">
                  <c:v>0.75867200000000001</c:v>
                </c:pt>
                <c:pt idx="1432">
                  <c:v>0.75871100000000002</c:v>
                </c:pt>
                <c:pt idx="1433">
                  <c:v>0.75875000000000004</c:v>
                </c:pt>
                <c:pt idx="1434">
                  <c:v>0.75878900000000005</c:v>
                </c:pt>
                <c:pt idx="1435">
                  <c:v>0.75882799999999995</c:v>
                </c:pt>
                <c:pt idx="1436">
                  <c:v>0.75886699999999996</c:v>
                </c:pt>
                <c:pt idx="1437">
                  <c:v>0.75890599999999997</c:v>
                </c:pt>
                <c:pt idx="1438">
                  <c:v>0.75894499999999998</c:v>
                </c:pt>
                <c:pt idx="1439">
                  <c:v>0.75898399999999999</c:v>
                </c:pt>
                <c:pt idx="1440">
                  <c:v>0.759023</c:v>
                </c:pt>
                <c:pt idx="1441">
                  <c:v>0.75906200000000001</c:v>
                </c:pt>
                <c:pt idx="1442">
                  <c:v>0.75910200000000005</c:v>
                </c:pt>
                <c:pt idx="1443">
                  <c:v>0.75914099999999995</c:v>
                </c:pt>
                <c:pt idx="1444">
                  <c:v>0.75917999999999997</c:v>
                </c:pt>
                <c:pt idx="1445">
                  <c:v>0.75921899999999998</c:v>
                </c:pt>
                <c:pt idx="1446">
                  <c:v>0.75925799999999999</c:v>
                </c:pt>
                <c:pt idx="1447">
                  <c:v>0.759297</c:v>
                </c:pt>
                <c:pt idx="1448">
                  <c:v>0.75933600000000001</c:v>
                </c:pt>
                <c:pt idx="1449">
                  <c:v>0.75937500000000002</c:v>
                </c:pt>
                <c:pt idx="1450">
                  <c:v>0.75941400000000003</c:v>
                </c:pt>
                <c:pt idx="1451">
                  <c:v>0.75945300000000004</c:v>
                </c:pt>
                <c:pt idx="1452">
                  <c:v>0.75949199999999994</c:v>
                </c:pt>
                <c:pt idx="1453">
                  <c:v>0.75953099999999996</c:v>
                </c:pt>
                <c:pt idx="1454">
                  <c:v>0.75956999999999997</c:v>
                </c:pt>
                <c:pt idx="1455">
                  <c:v>0.75960899999999998</c:v>
                </c:pt>
                <c:pt idx="1456">
                  <c:v>0.75964799999999999</c:v>
                </c:pt>
                <c:pt idx="1457">
                  <c:v>0.759687</c:v>
                </c:pt>
                <c:pt idx="1458">
                  <c:v>0.75972700000000004</c:v>
                </c:pt>
                <c:pt idx="1459">
                  <c:v>0.75976600000000005</c:v>
                </c:pt>
                <c:pt idx="1460">
                  <c:v>0.75980499999999995</c:v>
                </c:pt>
                <c:pt idx="1461">
                  <c:v>0.75984399999999996</c:v>
                </c:pt>
                <c:pt idx="1462">
                  <c:v>0.75988299999999998</c:v>
                </c:pt>
                <c:pt idx="1463">
                  <c:v>0.75992199999999999</c:v>
                </c:pt>
                <c:pt idx="1464">
                  <c:v>0.759961</c:v>
                </c:pt>
                <c:pt idx="1465">
                  <c:v>0.76</c:v>
                </c:pt>
                <c:pt idx="1466">
                  <c:v>0.76003900000000002</c:v>
                </c:pt>
                <c:pt idx="1467">
                  <c:v>0.76007800000000003</c:v>
                </c:pt>
                <c:pt idx="1468">
                  <c:v>0.76011700000000004</c:v>
                </c:pt>
                <c:pt idx="1469">
                  <c:v>0.76015600000000005</c:v>
                </c:pt>
                <c:pt idx="1470">
                  <c:v>0.76019499999999995</c:v>
                </c:pt>
                <c:pt idx="1471">
                  <c:v>0.76023399999999997</c:v>
                </c:pt>
                <c:pt idx="1472">
                  <c:v>0.76027299999999998</c:v>
                </c:pt>
                <c:pt idx="1473">
                  <c:v>0.76031199999999999</c:v>
                </c:pt>
                <c:pt idx="1474">
                  <c:v>0.76035200000000003</c:v>
                </c:pt>
                <c:pt idx="1475">
                  <c:v>0.76039100000000004</c:v>
                </c:pt>
                <c:pt idx="1476">
                  <c:v>0.76043000000000005</c:v>
                </c:pt>
                <c:pt idx="1477">
                  <c:v>0.76046899999999995</c:v>
                </c:pt>
                <c:pt idx="1478">
                  <c:v>0.76050799999999996</c:v>
                </c:pt>
                <c:pt idx="1479">
                  <c:v>0.76054699999999997</c:v>
                </c:pt>
                <c:pt idx="1480">
                  <c:v>0.76058599999999998</c:v>
                </c:pt>
                <c:pt idx="1481">
                  <c:v>0.760625</c:v>
                </c:pt>
                <c:pt idx="1482">
                  <c:v>0.76066400000000001</c:v>
                </c:pt>
                <c:pt idx="1483">
                  <c:v>0.76070300000000002</c:v>
                </c:pt>
                <c:pt idx="1484">
                  <c:v>0.76074200000000003</c:v>
                </c:pt>
                <c:pt idx="1485">
                  <c:v>0.76078100000000004</c:v>
                </c:pt>
                <c:pt idx="1486">
                  <c:v>0.76082000000000005</c:v>
                </c:pt>
                <c:pt idx="1487">
                  <c:v>0.76085899999999995</c:v>
                </c:pt>
                <c:pt idx="1488">
                  <c:v>0.76089799999999996</c:v>
                </c:pt>
                <c:pt idx="1489">
                  <c:v>0.76093699999999997</c:v>
                </c:pt>
                <c:pt idx="1490">
                  <c:v>0.76097700000000001</c:v>
                </c:pt>
                <c:pt idx="1491">
                  <c:v>0.76101600000000003</c:v>
                </c:pt>
                <c:pt idx="1492">
                  <c:v>0.76105500000000004</c:v>
                </c:pt>
                <c:pt idx="1493">
                  <c:v>0.76109400000000005</c:v>
                </c:pt>
                <c:pt idx="1494">
                  <c:v>0.76113299999999995</c:v>
                </c:pt>
                <c:pt idx="1495">
                  <c:v>0.76117199999999996</c:v>
                </c:pt>
                <c:pt idx="1496">
                  <c:v>0.76121099999999997</c:v>
                </c:pt>
                <c:pt idx="1497">
                  <c:v>0.76124999999999998</c:v>
                </c:pt>
                <c:pt idx="1498">
                  <c:v>0.76128899999999999</c:v>
                </c:pt>
                <c:pt idx="1499">
                  <c:v>0.761328</c:v>
                </c:pt>
                <c:pt idx="1500">
                  <c:v>0.76136700000000002</c:v>
                </c:pt>
                <c:pt idx="1501">
                  <c:v>0.76140600000000003</c:v>
                </c:pt>
                <c:pt idx="1502">
                  <c:v>0.76144500000000004</c:v>
                </c:pt>
                <c:pt idx="1503">
                  <c:v>0.76148400000000005</c:v>
                </c:pt>
                <c:pt idx="1504">
                  <c:v>0.76152299999999995</c:v>
                </c:pt>
                <c:pt idx="1505">
                  <c:v>0.76156199999999996</c:v>
                </c:pt>
                <c:pt idx="1506">
                  <c:v>0.761602</c:v>
                </c:pt>
                <c:pt idx="1507">
                  <c:v>0.76164100000000001</c:v>
                </c:pt>
                <c:pt idx="1508">
                  <c:v>0.76168000000000002</c:v>
                </c:pt>
                <c:pt idx="1509">
                  <c:v>0.76171900000000003</c:v>
                </c:pt>
                <c:pt idx="1510">
                  <c:v>0.76175800000000005</c:v>
                </c:pt>
                <c:pt idx="1511">
                  <c:v>0.76179699999999995</c:v>
                </c:pt>
                <c:pt idx="1512">
                  <c:v>0.76183599999999996</c:v>
                </c:pt>
                <c:pt idx="1513">
                  <c:v>0.76187499999999997</c:v>
                </c:pt>
                <c:pt idx="1514">
                  <c:v>0.76191399999999998</c:v>
                </c:pt>
                <c:pt idx="1515">
                  <c:v>0.76195299999999999</c:v>
                </c:pt>
                <c:pt idx="1516">
                  <c:v>0.761992</c:v>
                </c:pt>
                <c:pt idx="1517">
                  <c:v>0.76203100000000001</c:v>
                </c:pt>
                <c:pt idx="1518">
                  <c:v>0.76207000000000003</c:v>
                </c:pt>
                <c:pt idx="1519">
                  <c:v>0.76210900000000004</c:v>
                </c:pt>
                <c:pt idx="1520">
                  <c:v>0.76214800000000005</c:v>
                </c:pt>
                <c:pt idx="1521">
                  <c:v>0.76218699999999995</c:v>
                </c:pt>
                <c:pt idx="1522">
                  <c:v>0.76222699999999999</c:v>
                </c:pt>
                <c:pt idx="1523">
                  <c:v>0.762266</c:v>
                </c:pt>
                <c:pt idx="1524">
                  <c:v>0.76230500000000001</c:v>
                </c:pt>
                <c:pt idx="1525">
                  <c:v>0.76234400000000002</c:v>
                </c:pt>
                <c:pt idx="1526">
                  <c:v>0.76238300000000003</c:v>
                </c:pt>
                <c:pt idx="1527">
                  <c:v>0.76242200000000004</c:v>
                </c:pt>
                <c:pt idx="1528">
                  <c:v>0.76246100000000006</c:v>
                </c:pt>
                <c:pt idx="1529">
                  <c:v>0.76249999999999996</c:v>
                </c:pt>
                <c:pt idx="1530">
                  <c:v>0.76253899999999997</c:v>
                </c:pt>
                <c:pt idx="1531">
                  <c:v>0.76257799999999998</c:v>
                </c:pt>
                <c:pt idx="1532">
                  <c:v>0.76261699999999999</c:v>
                </c:pt>
                <c:pt idx="1533">
                  <c:v>0.762656</c:v>
                </c:pt>
                <c:pt idx="1534">
                  <c:v>0.76269500000000001</c:v>
                </c:pt>
                <c:pt idx="1535">
                  <c:v>0.76273400000000002</c:v>
                </c:pt>
                <c:pt idx="1536">
                  <c:v>0.76277300000000003</c:v>
                </c:pt>
                <c:pt idx="1537">
                  <c:v>0.76281200000000005</c:v>
                </c:pt>
                <c:pt idx="1538">
                  <c:v>0.76285199999999997</c:v>
                </c:pt>
                <c:pt idx="1539">
                  <c:v>0.76289099999999999</c:v>
                </c:pt>
                <c:pt idx="1540">
                  <c:v>0.76293</c:v>
                </c:pt>
                <c:pt idx="1541">
                  <c:v>0.76296900000000001</c:v>
                </c:pt>
                <c:pt idx="1542">
                  <c:v>0.76300800000000002</c:v>
                </c:pt>
                <c:pt idx="1543">
                  <c:v>0.76304700000000003</c:v>
                </c:pt>
                <c:pt idx="1544">
                  <c:v>0.76308600000000004</c:v>
                </c:pt>
                <c:pt idx="1545">
                  <c:v>0.76312500000000005</c:v>
                </c:pt>
                <c:pt idx="1546">
                  <c:v>0.76316399999999995</c:v>
                </c:pt>
                <c:pt idx="1547">
                  <c:v>0.76320299999999996</c:v>
                </c:pt>
                <c:pt idx="1548">
                  <c:v>0.76324199999999998</c:v>
                </c:pt>
                <c:pt idx="1549">
                  <c:v>0.76328099999999999</c:v>
                </c:pt>
                <c:pt idx="1550">
                  <c:v>0.76332</c:v>
                </c:pt>
                <c:pt idx="1551">
                  <c:v>0.76335900000000001</c:v>
                </c:pt>
                <c:pt idx="1552">
                  <c:v>0.76339800000000002</c:v>
                </c:pt>
                <c:pt idx="1553">
                  <c:v>0.76343700000000003</c:v>
                </c:pt>
                <c:pt idx="1554">
                  <c:v>0.76347699999999996</c:v>
                </c:pt>
                <c:pt idx="1555">
                  <c:v>0.76351599999999997</c:v>
                </c:pt>
                <c:pt idx="1556">
                  <c:v>0.76355499999999998</c:v>
                </c:pt>
                <c:pt idx="1557">
                  <c:v>0.76359399999999999</c:v>
                </c:pt>
                <c:pt idx="1558">
                  <c:v>0.76363300000000001</c:v>
                </c:pt>
                <c:pt idx="1559">
                  <c:v>0.76367200000000002</c:v>
                </c:pt>
                <c:pt idx="1560">
                  <c:v>0.76371100000000003</c:v>
                </c:pt>
                <c:pt idx="1561">
                  <c:v>0.76375000000000004</c:v>
                </c:pt>
                <c:pt idx="1562">
                  <c:v>0.76378900000000005</c:v>
                </c:pt>
                <c:pt idx="1563">
                  <c:v>0.76382799999999995</c:v>
                </c:pt>
                <c:pt idx="1564">
                  <c:v>0.76386699999999996</c:v>
                </c:pt>
                <c:pt idx="1565">
                  <c:v>0.76390599999999997</c:v>
                </c:pt>
                <c:pt idx="1566">
                  <c:v>0.76394499999999999</c:v>
                </c:pt>
                <c:pt idx="1567">
                  <c:v>0.763984</c:v>
                </c:pt>
                <c:pt idx="1568">
                  <c:v>0.76402300000000001</c:v>
                </c:pt>
                <c:pt idx="1569">
                  <c:v>0.76406200000000002</c:v>
                </c:pt>
                <c:pt idx="1570">
                  <c:v>0.76410199999999995</c:v>
                </c:pt>
                <c:pt idx="1571">
                  <c:v>0.76414099999999996</c:v>
                </c:pt>
                <c:pt idx="1572">
                  <c:v>0.76417999999999997</c:v>
                </c:pt>
                <c:pt idx="1573">
                  <c:v>0.76421899999999998</c:v>
                </c:pt>
                <c:pt idx="1574">
                  <c:v>0.76425799999999999</c:v>
                </c:pt>
                <c:pt idx="1575">
                  <c:v>0.764297</c:v>
                </c:pt>
                <c:pt idx="1576">
                  <c:v>0.76433600000000002</c:v>
                </c:pt>
                <c:pt idx="1577">
                  <c:v>0.76437500000000003</c:v>
                </c:pt>
                <c:pt idx="1578">
                  <c:v>0.76441400000000004</c:v>
                </c:pt>
                <c:pt idx="1579">
                  <c:v>0.76445300000000005</c:v>
                </c:pt>
                <c:pt idx="1580">
                  <c:v>0.76449199999999995</c:v>
                </c:pt>
                <c:pt idx="1581">
                  <c:v>0.76453099999999996</c:v>
                </c:pt>
                <c:pt idx="1582">
                  <c:v>0.76456999999999997</c:v>
                </c:pt>
                <c:pt idx="1583">
                  <c:v>0.76460899999999998</c:v>
                </c:pt>
                <c:pt idx="1584">
                  <c:v>0.76464799999999999</c:v>
                </c:pt>
                <c:pt idx="1585">
                  <c:v>0.76468700000000001</c:v>
                </c:pt>
                <c:pt idx="1586">
                  <c:v>0.76472700000000005</c:v>
                </c:pt>
                <c:pt idx="1587">
                  <c:v>0.76476599999999995</c:v>
                </c:pt>
                <c:pt idx="1588">
                  <c:v>0.76480499999999996</c:v>
                </c:pt>
                <c:pt idx="1589">
                  <c:v>0.76484399999999997</c:v>
                </c:pt>
                <c:pt idx="1590">
                  <c:v>0.76488299999999998</c:v>
                </c:pt>
                <c:pt idx="1591">
                  <c:v>0.76492199999999999</c:v>
                </c:pt>
                <c:pt idx="1592">
                  <c:v>0.764961</c:v>
                </c:pt>
                <c:pt idx="1593">
                  <c:v>0.76500000000000001</c:v>
                </c:pt>
                <c:pt idx="1594">
                  <c:v>0.76503900000000002</c:v>
                </c:pt>
                <c:pt idx="1595">
                  <c:v>0.76507800000000004</c:v>
                </c:pt>
                <c:pt idx="1596">
                  <c:v>0.76511700000000005</c:v>
                </c:pt>
                <c:pt idx="1597">
                  <c:v>0.76515599999999995</c:v>
                </c:pt>
                <c:pt idx="1598">
                  <c:v>0.76519499999999996</c:v>
                </c:pt>
                <c:pt idx="1599">
                  <c:v>0.76523399999999997</c:v>
                </c:pt>
                <c:pt idx="1600">
                  <c:v>0.76527299999999998</c:v>
                </c:pt>
                <c:pt idx="1601">
                  <c:v>0.76531199999999999</c:v>
                </c:pt>
                <c:pt idx="1602">
                  <c:v>0.76535200000000003</c:v>
                </c:pt>
                <c:pt idx="1603">
                  <c:v>0.76539100000000004</c:v>
                </c:pt>
                <c:pt idx="1604">
                  <c:v>0.76543000000000005</c:v>
                </c:pt>
                <c:pt idx="1605">
                  <c:v>0.76546899999999996</c:v>
                </c:pt>
                <c:pt idx="1606">
                  <c:v>0.76550799999999997</c:v>
                </c:pt>
                <c:pt idx="1607">
                  <c:v>0.76554699999999998</c:v>
                </c:pt>
                <c:pt idx="1608">
                  <c:v>0.76558599999999999</c:v>
                </c:pt>
                <c:pt idx="1609">
                  <c:v>0.765625</c:v>
                </c:pt>
                <c:pt idx="1610">
                  <c:v>0.76566400000000001</c:v>
                </c:pt>
                <c:pt idx="1611">
                  <c:v>0.76570300000000002</c:v>
                </c:pt>
                <c:pt idx="1612">
                  <c:v>0.76574200000000003</c:v>
                </c:pt>
                <c:pt idx="1613">
                  <c:v>0.76578100000000004</c:v>
                </c:pt>
                <c:pt idx="1614">
                  <c:v>0.76581999999999995</c:v>
                </c:pt>
                <c:pt idx="1615">
                  <c:v>0.76585899999999996</c:v>
                </c:pt>
                <c:pt idx="1616">
                  <c:v>0.76589799999999997</c:v>
                </c:pt>
                <c:pt idx="1617">
                  <c:v>0.76593699999999998</c:v>
                </c:pt>
                <c:pt idx="1618">
                  <c:v>0.76597700000000002</c:v>
                </c:pt>
                <c:pt idx="1619">
                  <c:v>0.76601600000000003</c:v>
                </c:pt>
                <c:pt idx="1620">
                  <c:v>0.76605500000000004</c:v>
                </c:pt>
                <c:pt idx="1621">
                  <c:v>0.76609400000000005</c:v>
                </c:pt>
                <c:pt idx="1622">
                  <c:v>0.76613299999999995</c:v>
                </c:pt>
                <c:pt idx="1623">
                  <c:v>0.76617199999999996</c:v>
                </c:pt>
                <c:pt idx="1624">
                  <c:v>0.76621099999999998</c:v>
                </c:pt>
                <c:pt idx="1625">
                  <c:v>0.76624999999999999</c:v>
                </c:pt>
                <c:pt idx="1626">
                  <c:v>0.766289</c:v>
                </c:pt>
                <c:pt idx="1627">
                  <c:v>0.76632800000000001</c:v>
                </c:pt>
                <c:pt idx="1628">
                  <c:v>0.76636700000000002</c:v>
                </c:pt>
                <c:pt idx="1629">
                  <c:v>0.76640600000000003</c:v>
                </c:pt>
                <c:pt idx="1630">
                  <c:v>0.76644500000000004</c:v>
                </c:pt>
                <c:pt idx="1631">
                  <c:v>0.76648400000000005</c:v>
                </c:pt>
                <c:pt idx="1632">
                  <c:v>0.76652299999999995</c:v>
                </c:pt>
                <c:pt idx="1633">
                  <c:v>0.76656199999999997</c:v>
                </c:pt>
                <c:pt idx="1634">
                  <c:v>0.76660200000000001</c:v>
                </c:pt>
                <c:pt idx="1635">
                  <c:v>0.76664100000000002</c:v>
                </c:pt>
                <c:pt idx="1636">
                  <c:v>0.76668000000000003</c:v>
                </c:pt>
                <c:pt idx="1637">
                  <c:v>0.76671900000000004</c:v>
                </c:pt>
                <c:pt idx="1638">
                  <c:v>0.76675800000000005</c:v>
                </c:pt>
                <c:pt idx="1639">
                  <c:v>0.76679699999999995</c:v>
                </c:pt>
                <c:pt idx="1640">
                  <c:v>0.76683599999999996</c:v>
                </c:pt>
                <c:pt idx="1641">
                  <c:v>0.76687499999999997</c:v>
                </c:pt>
                <c:pt idx="1642">
                  <c:v>0.76691399999999998</c:v>
                </c:pt>
                <c:pt idx="1643">
                  <c:v>0.766953</c:v>
                </c:pt>
                <c:pt idx="1644">
                  <c:v>0.76699200000000001</c:v>
                </c:pt>
                <c:pt idx="1645">
                  <c:v>0.76703100000000002</c:v>
                </c:pt>
                <c:pt idx="1646">
                  <c:v>0.76707000000000003</c:v>
                </c:pt>
                <c:pt idx="1647">
                  <c:v>0.76710900000000004</c:v>
                </c:pt>
                <c:pt idx="1648">
                  <c:v>0.76714800000000005</c:v>
                </c:pt>
                <c:pt idx="1649">
                  <c:v>0.76718699999999995</c:v>
                </c:pt>
                <c:pt idx="1650">
                  <c:v>0.76722699999999999</c:v>
                </c:pt>
                <c:pt idx="1651">
                  <c:v>0.767266</c:v>
                </c:pt>
                <c:pt idx="1652">
                  <c:v>0.76730500000000001</c:v>
                </c:pt>
                <c:pt idx="1653">
                  <c:v>0.76734400000000003</c:v>
                </c:pt>
                <c:pt idx="1654">
                  <c:v>0.76738300000000004</c:v>
                </c:pt>
                <c:pt idx="1655">
                  <c:v>0.76742200000000005</c:v>
                </c:pt>
                <c:pt idx="1656">
                  <c:v>0.76746099999999995</c:v>
                </c:pt>
                <c:pt idx="1657">
                  <c:v>0.76749999999999996</c:v>
                </c:pt>
                <c:pt idx="1658">
                  <c:v>0.76753899999999997</c:v>
                </c:pt>
                <c:pt idx="1659">
                  <c:v>0.76757799999999998</c:v>
                </c:pt>
                <c:pt idx="1660">
                  <c:v>0.76761699999999999</c:v>
                </c:pt>
                <c:pt idx="1661">
                  <c:v>0.76765600000000001</c:v>
                </c:pt>
                <c:pt idx="1662">
                  <c:v>0.76769500000000002</c:v>
                </c:pt>
                <c:pt idx="1663">
                  <c:v>0.76773400000000003</c:v>
                </c:pt>
                <c:pt idx="1664">
                  <c:v>0.76777300000000004</c:v>
                </c:pt>
                <c:pt idx="1665">
                  <c:v>0.76781200000000005</c:v>
                </c:pt>
                <c:pt idx="1666">
                  <c:v>0.76785199999999998</c:v>
                </c:pt>
                <c:pt idx="1667">
                  <c:v>0.76789099999999999</c:v>
                </c:pt>
                <c:pt idx="1668">
                  <c:v>0.76793</c:v>
                </c:pt>
                <c:pt idx="1669">
                  <c:v>0.76796900000000001</c:v>
                </c:pt>
                <c:pt idx="1670">
                  <c:v>0.76800800000000002</c:v>
                </c:pt>
                <c:pt idx="1671">
                  <c:v>0.76804700000000004</c:v>
                </c:pt>
                <c:pt idx="1672">
                  <c:v>0.76808600000000005</c:v>
                </c:pt>
                <c:pt idx="1673">
                  <c:v>0.76812499999999995</c:v>
                </c:pt>
                <c:pt idx="1674">
                  <c:v>0.76816399999999996</c:v>
                </c:pt>
                <c:pt idx="1675">
                  <c:v>0.76820299999999997</c:v>
                </c:pt>
                <c:pt idx="1676">
                  <c:v>0.76824199999999998</c:v>
                </c:pt>
                <c:pt idx="1677">
                  <c:v>0.76828099999999999</c:v>
                </c:pt>
                <c:pt idx="1678">
                  <c:v>0.76832</c:v>
                </c:pt>
                <c:pt idx="1679">
                  <c:v>0.76835900000000001</c:v>
                </c:pt>
                <c:pt idx="1680">
                  <c:v>0.76839800000000003</c:v>
                </c:pt>
                <c:pt idx="1681">
                  <c:v>0.76843700000000004</c:v>
                </c:pt>
                <c:pt idx="1682">
                  <c:v>0.76847699999999997</c:v>
                </c:pt>
                <c:pt idx="1683">
                  <c:v>0.76851599999999998</c:v>
                </c:pt>
                <c:pt idx="1684">
                  <c:v>0.76855499999999999</c:v>
                </c:pt>
                <c:pt idx="1685">
                  <c:v>0.768594</c:v>
                </c:pt>
                <c:pt idx="1686">
                  <c:v>0.76863300000000001</c:v>
                </c:pt>
                <c:pt idx="1687">
                  <c:v>0.76867200000000002</c:v>
                </c:pt>
                <c:pt idx="1688">
                  <c:v>0.76871100000000003</c:v>
                </c:pt>
                <c:pt idx="1689">
                  <c:v>0.76875000000000004</c:v>
                </c:pt>
                <c:pt idx="1690">
                  <c:v>0.76878899999999994</c:v>
                </c:pt>
                <c:pt idx="1691">
                  <c:v>0.76882799999999996</c:v>
                </c:pt>
                <c:pt idx="1692">
                  <c:v>0.76886699999999997</c:v>
                </c:pt>
                <c:pt idx="1693">
                  <c:v>0.76890599999999998</c:v>
                </c:pt>
                <c:pt idx="1694">
                  <c:v>0.76894499999999999</c:v>
                </c:pt>
                <c:pt idx="1695">
                  <c:v>0.768984</c:v>
                </c:pt>
                <c:pt idx="1696">
                  <c:v>0.76902300000000001</c:v>
                </c:pt>
                <c:pt idx="1697">
                  <c:v>0.76906200000000002</c:v>
                </c:pt>
                <c:pt idx="1698">
                  <c:v>0.76910199999999995</c:v>
                </c:pt>
                <c:pt idx="1699">
                  <c:v>0.76914099999999996</c:v>
                </c:pt>
                <c:pt idx="1700">
                  <c:v>0.76917999999999997</c:v>
                </c:pt>
                <c:pt idx="1701">
                  <c:v>0.76921899999999999</c:v>
                </c:pt>
                <c:pt idx="1702">
                  <c:v>0.769258</c:v>
                </c:pt>
                <c:pt idx="1703">
                  <c:v>0.76929700000000001</c:v>
                </c:pt>
                <c:pt idx="1704">
                  <c:v>0.76933600000000002</c:v>
                </c:pt>
                <c:pt idx="1705">
                  <c:v>0.76937500000000003</c:v>
                </c:pt>
                <c:pt idx="1706">
                  <c:v>0.76941400000000004</c:v>
                </c:pt>
                <c:pt idx="1707">
                  <c:v>0.76945300000000005</c:v>
                </c:pt>
                <c:pt idx="1708">
                  <c:v>0.76949199999999995</c:v>
                </c:pt>
                <c:pt idx="1709">
                  <c:v>0.76953099999999997</c:v>
                </c:pt>
                <c:pt idx="1710">
                  <c:v>0.76956999999999998</c:v>
                </c:pt>
                <c:pt idx="1711">
                  <c:v>0.76960899999999999</c:v>
                </c:pt>
                <c:pt idx="1712">
                  <c:v>0.769648</c:v>
                </c:pt>
                <c:pt idx="1713">
                  <c:v>0.76968700000000001</c:v>
                </c:pt>
                <c:pt idx="1714">
                  <c:v>0.76972700000000005</c:v>
                </c:pt>
                <c:pt idx="1715">
                  <c:v>0.76976599999999995</c:v>
                </c:pt>
                <c:pt idx="1716">
                  <c:v>0.76980499999999996</c:v>
                </c:pt>
                <c:pt idx="1717">
                  <c:v>0.76984399999999997</c:v>
                </c:pt>
                <c:pt idx="1718">
                  <c:v>0.76988299999999998</c:v>
                </c:pt>
                <c:pt idx="1719">
                  <c:v>0.769922</c:v>
                </c:pt>
                <c:pt idx="1720">
                  <c:v>0.76996100000000001</c:v>
                </c:pt>
                <c:pt idx="1721">
                  <c:v>0.77</c:v>
                </c:pt>
                <c:pt idx="1722">
                  <c:v>0.77003900000000003</c:v>
                </c:pt>
                <c:pt idx="1723">
                  <c:v>0.77007800000000004</c:v>
                </c:pt>
                <c:pt idx="1724">
                  <c:v>0.77011700000000005</c:v>
                </c:pt>
                <c:pt idx="1725">
                  <c:v>0.77015599999999995</c:v>
                </c:pt>
                <c:pt idx="1726">
                  <c:v>0.77019499999999996</c:v>
                </c:pt>
                <c:pt idx="1727">
                  <c:v>0.77023399999999997</c:v>
                </c:pt>
                <c:pt idx="1728">
                  <c:v>0.77027299999999999</c:v>
                </c:pt>
                <c:pt idx="1729">
                  <c:v>0.770312</c:v>
                </c:pt>
                <c:pt idx="1730">
                  <c:v>0.77035200000000004</c:v>
                </c:pt>
                <c:pt idx="1731">
                  <c:v>0.77039100000000005</c:v>
                </c:pt>
                <c:pt idx="1732">
                  <c:v>0.77042999999999995</c:v>
                </c:pt>
                <c:pt idx="1733">
                  <c:v>0.77046899999999996</c:v>
                </c:pt>
                <c:pt idx="1734">
                  <c:v>0.77050799999999997</c:v>
                </c:pt>
                <c:pt idx="1735">
                  <c:v>0.77054699999999998</c:v>
                </c:pt>
                <c:pt idx="1736">
                  <c:v>0.77058599999999999</c:v>
                </c:pt>
                <c:pt idx="1737">
                  <c:v>0.770625</c:v>
                </c:pt>
                <c:pt idx="1738">
                  <c:v>0.77066400000000002</c:v>
                </c:pt>
                <c:pt idx="1739">
                  <c:v>0.77070300000000003</c:v>
                </c:pt>
                <c:pt idx="1740">
                  <c:v>0.77074200000000004</c:v>
                </c:pt>
                <c:pt idx="1741">
                  <c:v>0.77078100000000005</c:v>
                </c:pt>
                <c:pt idx="1742">
                  <c:v>0.77081999999999995</c:v>
                </c:pt>
                <c:pt idx="1743">
                  <c:v>0.77085899999999996</c:v>
                </c:pt>
                <c:pt idx="1744">
                  <c:v>0.77089799999999997</c:v>
                </c:pt>
                <c:pt idx="1745">
                  <c:v>0.77093699999999998</c:v>
                </c:pt>
                <c:pt idx="1746">
                  <c:v>0.77097700000000002</c:v>
                </c:pt>
                <c:pt idx="1747">
                  <c:v>0.77101600000000003</c:v>
                </c:pt>
                <c:pt idx="1748">
                  <c:v>0.77105500000000005</c:v>
                </c:pt>
                <c:pt idx="1749">
                  <c:v>0.77109399999999995</c:v>
                </c:pt>
                <c:pt idx="1750">
                  <c:v>0.77113299999999996</c:v>
                </c:pt>
                <c:pt idx="1751">
                  <c:v>0.77117199999999997</c:v>
                </c:pt>
                <c:pt idx="1752">
                  <c:v>0.77121099999999998</c:v>
                </c:pt>
                <c:pt idx="1753">
                  <c:v>0.77124999999999999</c:v>
                </c:pt>
                <c:pt idx="1754">
                  <c:v>0.771289</c:v>
                </c:pt>
                <c:pt idx="1755">
                  <c:v>0.77132800000000001</c:v>
                </c:pt>
                <c:pt idx="1756">
                  <c:v>0.77136700000000002</c:v>
                </c:pt>
                <c:pt idx="1757">
                  <c:v>0.77140600000000004</c:v>
                </c:pt>
                <c:pt idx="1758">
                  <c:v>0.77144500000000005</c:v>
                </c:pt>
                <c:pt idx="1759">
                  <c:v>0.77148399999999995</c:v>
                </c:pt>
                <c:pt idx="1760">
                  <c:v>0.77152299999999996</c:v>
                </c:pt>
                <c:pt idx="1761">
                  <c:v>0.77156199999999997</c:v>
                </c:pt>
                <c:pt idx="1762">
                  <c:v>0.77160200000000001</c:v>
                </c:pt>
                <c:pt idx="1763">
                  <c:v>0.77164100000000002</c:v>
                </c:pt>
                <c:pt idx="1764">
                  <c:v>0.77168000000000003</c:v>
                </c:pt>
                <c:pt idx="1765">
                  <c:v>0.77171900000000004</c:v>
                </c:pt>
                <c:pt idx="1766">
                  <c:v>0.77175800000000006</c:v>
                </c:pt>
                <c:pt idx="1767">
                  <c:v>0.77179699999999996</c:v>
                </c:pt>
                <c:pt idx="1768">
                  <c:v>0.77183599999999997</c:v>
                </c:pt>
                <c:pt idx="1769">
                  <c:v>0.77187499999999998</c:v>
                </c:pt>
                <c:pt idx="1770">
                  <c:v>0.77191399999999999</c:v>
                </c:pt>
                <c:pt idx="1771">
                  <c:v>0.771953</c:v>
                </c:pt>
                <c:pt idx="1772">
                  <c:v>0.77199200000000001</c:v>
                </c:pt>
                <c:pt idx="1773">
                  <c:v>0.77203100000000002</c:v>
                </c:pt>
                <c:pt idx="1774">
                  <c:v>0.77207000000000003</c:v>
                </c:pt>
                <c:pt idx="1775">
                  <c:v>0.77210900000000005</c:v>
                </c:pt>
                <c:pt idx="1776">
                  <c:v>0.77214799999999995</c:v>
                </c:pt>
                <c:pt idx="1777">
                  <c:v>0.77218699999999996</c:v>
                </c:pt>
                <c:pt idx="1778">
                  <c:v>0.772227</c:v>
                </c:pt>
                <c:pt idx="1779">
                  <c:v>0.77226600000000001</c:v>
                </c:pt>
                <c:pt idx="1780">
                  <c:v>0.77230500000000002</c:v>
                </c:pt>
                <c:pt idx="1781">
                  <c:v>0.77234400000000003</c:v>
                </c:pt>
                <c:pt idx="1782">
                  <c:v>0.77238300000000004</c:v>
                </c:pt>
                <c:pt idx="1783">
                  <c:v>0.77242200000000005</c:v>
                </c:pt>
                <c:pt idx="1784">
                  <c:v>0.77246099999999995</c:v>
                </c:pt>
                <c:pt idx="1785">
                  <c:v>0.77249999999999996</c:v>
                </c:pt>
                <c:pt idx="1786">
                  <c:v>0.77253899999999998</c:v>
                </c:pt>
                <c:pt idx="1787">
                  <c:v>0.77257799999999999</c:v>
                </c:pt>
                <c:pt idx="1788">
                  <c:v>0.772617</c:v>
                </c:pt>
                <c:pt idx="1789">
                  <c:v>0.77265600000000001</c:v>
                </c:pt>
                <c:pt idx="1790">
                  <c:v>0.77269500000000002</c:v>
                </c:pt>
                <c:pt idx="1791">
                  <c:v>0.77273400000000003</c:v>
                </c:pt>
                <c:pt idx="1792">
                  <c:v>0.77277300000000004</c:v>
                </c:pt>
                <c:pt idx="1793">
                  <c:v>0.77281200000000005</c:v>
                </c:pt>
                <c:pt idx="1794">
                  <c:v>0.77285199999999998</c:v>
                </c:pt>
                <c:pt idx="1795">
                  <c:v>0.77289099999999999</c:v>
                </c:pt>
                <c:pt idx="1796">
                  <c:v>0.77293000000000001</c:v>
                </c:pt>
                <c:pt idx="1797">
                  <c:v>0.77296900000000002</c:v>
                </c:pt>
                <c:pt idx="1798">
                  <c:v>0.77300800000000003</c:v>
                </c:pt>
                <c:pt idx="1799">
                  <c:v>0.77304700000000004</c:v>
                </c:pt>
                <c:pt idx="1800">
                  <c:v>0.77308600000000005</c:v>
                </c:pt>
                <c:pt idx="1801">
                  <c:v>0.77312499999999995</c:v>
                </c:pt>
                <c:pt idx="1802">
                  <c:v>0.77316399999999996</c:v>
                </c:pt>
                <c:pt idx="1803">
                  <c:v>0.77320299999999997</c:v>
                </c:pt>
                <c:pt idx="1804">
                  <c:v>0.77324199999999998</c:v>
                </c:pt>
                <c:pt idx="1805">
                  <c:v>0.773281</c:v>
                </c:pt>
                <c:pt idx="1806">
                  <c:v>0.77332000000000001</c:v>
                </c:pt>
                <c:pt idx="1807">
                  <c:v>0.77335900000000002</c:v>
                </c:pt>
                <c:pt idx="1808">
                  <c:v>0.77339800000000003</c:v>
                </c:pt>
                <c:pt idx="1809">
                  <c:v>0.77343700000000004</c:v>
                </c:pt>
                <c:pt idx="1810">
                  <c:v>0.77347699999999997</c:v>
                </c:pt>
                <c:pt idx="1811">
                  <c:v>0.77351599999999998</c:v>
                </c:pt>
                <c:pt idx="1812">
                  <c:v>0.77355499999999999</c:v>
                </c:pt>
                <c:pt idx="1813">
                  <c:v>0.773594</c:v>
                </c:pt>
                <c:pt idx="1814">
                  <c:v>0.77363300000000002</c:v>
                </c:pt>
                <c:pt idx="1815">
                  <c:v>0.77367200000000003</c:v>
                </c:pt>
                <c:pt idx="1816">
                  <c:v>0.77371100000000004</c:v>
                </c:pt>
                <c:pt idx="1817">
                  <c:v>0.77375000000000005</c:v>
                </c:pt>
                <c:pt idx="1818">
                  <c:v>0.77378899999999995</c:v>
                </c:pt>
                <c:pt idx="1819">
                  <c:v>0.77382799999999996</c:v>
                </c:pt>
                <c:pt idx="1820">
                  <c:v>0.77386699999999997</c:v>
                </c:pt>
                <c:pt idx="1821">
                  <c:v>0.77390599999999998</c:v>
                </c:pt>
                <c:pt idx="1822">
                  <c:v>0.77394499999999999</c:v>
                </c:pt>
                <c:pt idx="1823">
                  <c:v>0.77398400000000001</c:v>
                </c:pt>
                <c:pt idx="1824">
                  <c:v>0.77402300000000002</c:v>
                </c:pt>
                <c:pt idx="1825">
                  <c:v>0.77406200000000003</c:v>
                </c:pt>
                <c:pt idx="1826">
                  <c:v>0.77410199999999996</c:v>
                </c:pt>
                <c:pt idx="1827">
                  <c:v>0.77414099999999997</c:v>
                </c:pt>
                <c:pt idx="1828">
                  <c:v>0.77417999999999998</c:v>
                </c:pt>
                <c:pt idx="1829">
                  <c:v>0.77421899999999999</c:v>
                </c:pt>
                <c:pt idx="1830">
                  <c:v>0.774258</c:v>
                </c:pt>
                <c:pt idx="1831">
                  <c:v>0.77429700000000001</c:v>
                </c:pt>
                <c:pt idx="1832">
                  <c:v>0.77433600000000002</c:v>
                </c:pt>
                <c:pt idx="1833">
                  <c:v>0.77437500000000004</c:v>
                </c:pt>
                <c:pt idx="1834">
                  <c:v>0.77441400000000005</c:v>
                </c:pt>
                <c:pt idx="1835">
                  <c:v>0.77445299999999995</c:v>
                </c:pt>
                <c:pt idx="1836">
                  <c:v>0.77449199999999996</c:v>
                </c:pt>
                <c:pt idx="1837">
                  <c:v>0.77453099999999997</c:v>
                </c:pt>
                <c:pt idx="1838">
                  <c:v>0.77456999999999998</c:v>
                </c:pt>
                <c:pt idx="1839">
                  <c:v>0.77460899999999999</c:v>
                </c:pt>
                <c:pt idx="1840">
                  <c:v>0.774648</c:v>
                </c:pt>
                <c:pt idx="1841">
                  <c:v>0.77468700000000001</c:v>
                </c:pt>
                <c:pt idx="1842">
                  <c:v>0.77472700000000005</c:v>
                </c:pt>
                <c:pt idx="1843">
                  <c:v>0.77476599999999995</c:v>
                </c:pt>
                <c:pt idx="1844">
                  <c:v>0.77480499999999997</c:v>
                </c:pt>
                <c:pt idx="1845">
                  <c:v>0.77484399999999998</c:v>
                </c:pt>
                <c:pt idx="1846">
                  <c:v>0.77488299999999999</c:v>
                </c:pt>
                <c:pt idx="1847">
                  <c:v>0.774922</c:v>
                </c:pt>
                <c:pt idx="1848">
                  <c:v>0.77496100000000001</c:v>
                </c:pt>
                <c:pt idx="1849">
                  <c:v>0.77500000000000002</c:v>
                </c:pt>
                <c:pt idx="1850">
                  <c:v>0.77503900000000003</c:v>
                </c:pt>
                <c:pt idx="1851">
                  <c:v>0.77507800000000004</c:v>
                </c:pt>
                <c:pt idx="1852">
                  <c:v>0.77511699999999994</c:v>
                </c:pt>
                <c:pt idx="1853">
                  <c:v>0.77515599999999996</c:v>
                </c:pt>
                <c:pt idx="1854">
                  <c:v>0.77519499999999997</c:v>
                </c:pt>
                <c:pt idx="1855">
                  <c:v>0.77523399999999998</c:v>
                </c:pt>
                <c:pt idx="1856">
                  <c:v>0.77527299999999999</c:v>
                </c:pt>
                <c:pt idx="1857">
                  <c:v>0.775312</c:v>
                </c:pt>
                <c:pt idx="1858">
                  <c:v>0.77535200000000004</c:v>
                </c:pt>
                <c:pt idx="1859">
                  <c:v>0.77539100000000005</c:v>
                </c:pt>
                <c:pt idx="1860">
                  <c:v>0.77542999999999995</c:v>
                </c:pt>
                <c:pt idx="1861">
                  <c:v>0.77546899999999996</c:v>
                </c:pt>
                <c:pt idx="1862">
                  <c:v>0.77550799999999998</c:v>
                </c:pt>
                <c:pt idx="1863">
                  <c:v>0.77554699999999999</c:v>
                </c:pt>
                <c:pt idx="1864">
                  <c:v>0.775586</c:v>
                </c:pt>
                <c:pt idx="1865">
                  <c:v>0.77562500000000001</c:v>
                </c:pt>
                <c:pt idx="1866">
                  <c:v>0.77566400000000002</c:v>
                </c:pt>
                <c:pt idx="1867">
                  <c:v>0.77570300000000003</c:v>
                </c:pt>
                <c:pt idx="1868">
                  <c:v>0.77574200000000004</c:v>
                </c:pt>
                <c:pt idx="1869">
                  <c:v>0.77578100000000005</c:v>
                </c:pt>
                <c:pt idx="1870">
                  <c:v>0.77581999999999995</c:v>
                </c:pt>
                <c:pt idx="1871">
                  <c:v>0.77585899999999997</c:v>
                </c:pt>
                <c:pt idx="1872">
                  <c:v>0.77589799999999998</c:v>
                </c:pt>
                <c:pt idx="1873">
                  <c:v>0.77593699999999999</c:v>
                </c:pt>
                <c:pt idx="1874">
                  <c:v>0.77597700000000003</c:v>
                </c:pt>
                <c:pt idx="1875">
                  <c:v>0.77601600000000004</c:v>
                </c:pt>
                <c:pt idx="1876">
                  <c:v>0.77605500000000005</c:v>
                </c:pt>
                <c:pt idx="1877">
                  <c:v>0.77609399999999995</c:v>
                </c:pt>
                <c:pt idx="1878">
                  <c:v>0.77613299999999996</c:v>
                </c:pt>
                <c:pt idx="1879">
                  <c:v>0.77617199999999997</c:v>
                </c:pt>
                <c:pt idx="1880">
                  <c:v>0.77621099999999998</c:v>
                </c:pt>
                <c:pt idx="1881">
                  <c:v>0.77625</c:v>
                </c:pt>
                <c:pt idx="1882">
                  <c:v>0.77628900000000001</c:v>
                </c:pt>
                <c:pt idx="1883">
                  <c:v>0.77632800000000002</c:v>
                </c:pt>
                <c:pt idx="1884">
                  <c:v>0.77636700000000003</c:v>
                </c:pt>
                <c:pt idx="1885">
                  <c:v>0.77640600000000004</c:v>
                </c:pt>
                <c:pt idx="1886">
                  <c:v>0.77644500000000005</c:v>
                </c:pt>
                <c:pt idx="1887">
                  <c:v>0.77648399999999995</c:v>
                </c:pt>
                <c:pt idx="1888">
                  <c:v>0.77652299999999996</c:v>
                </c:pt>
                <c:pt idx="1889">
                  <c:v>0.77656199999999997</c:v>
                </c:pt>
                <c:pt idx="1890">
                  <c:v>0.77660200000000001</c:v>
                </c:pt>
                <c:pt idx="1891">
                  <c:v>0.77664100000000003</c:v>
                </c:pt>
                <c:pt idx="1892">
                  <c:v>0.77668000000000004</c:v>
                </c:pt>
                <c:pt idx="1893">
                  <c:v>0.77671900000000005</c:v>
                </c:pt>
                <c:pt idx="1894">
                  <c:v>0.77675799999999995</c:v>
                </c:pt>
                <c:pt idx="1895">
                  <c:v>0.77679699999999996</c:v>
                </c:pt>
                <c:pt idx="1896">
                  <c:v>0.77683599999999997</c:v>
                </c:pt>
                <c:pt idx="1897">
                  <c:v>0.77687499999999998</c:v>
                </c:pt>
                <c:pt idx="1898">
                  <c:v>0.77691399999999999</c:v>
                </c:pt>
                <c:pt idx="1899">
                  <c:v>0.776953</c:v>
                </c:pt>
                <c:pt idx="1900">
                  <c:v>0.77699200000000002</c:v>
                </c:pt>
                <c:pt idx="1901">
                  <c:v>0.77703100000000003</c:v>
                </c:pt>
                <c:pt idx="1902">
                  <c:v>0.77707000000000004</c:v>
                </c:pt>
                <c:pt idx="1903">
                  <c:v>0.77710900000000005</c:v>
                </c:pt>
                <c:pt idx="1904">
                  <c:v>0.77714799999999995</c:v>
                </c:pt>
                <c:pt idx="1905">
                  <c:v>0.77718699999999996</c:v>
                </c:pt>
                <c:pt idx="1906">
                  <c:v>0.777227</c:v>
                </c:pt>
                <c:pt idx="1907">
                  <c:v>0.77726600000000001</c:v>
                </c:pt>
                <c:pt idx="1908">
                  <c:v>0.77730500000000002</c:v>
                </c:pt>
                <c:pt idx="1909">
                  <c:v>0.77734400000000003</c:v>
                </c:pt>
                <c:pt idx="1910">
                  <c:v>0.77738300000000005</c:v>
                </c:pt>
                <c:pt idx="1911">
                  <c:v>0.77742199999999995</c:v>
                </c:pt>
                <c:pt idx="1912">
                  <c:v>0.77746099999999996</c:v>
                </c:pt>
                <c:pt idx="1913">
                  <c:v>0.77749999999999997</c:v>
                </c:pt>
                <c:pt idx="1914">
                  <c:v>0.77753899999999998</c:v>
                </c:pt>
                <c:pt idx="1915">
                  <c:v>0.77757799999999999</c:v>
                </c:pt>
                <c:pt idx="1916">
                  <c:v>0.777617</c:v>
                </c:pt>
                <c:pt idx="1917">
                  <c:v>0.77765600000000001</c:v>
                </c:pt>
                <c:pt idx="1918">
                  <c:v>0.77769500000000003</c:v>
                </c:pt>
                <c:pt idx="1919">
                  <c:v>0.77773400000000004</c:v>
                </c:pt>
                <c:pt idx="1920">
                  <c:v>0.77777300000000005</c:v>
                </c:pt>
                <c:pt idx="1921">
                  <c:v>0.77781199999999995</c:v>
                </c:pt>
                <c:pt idx="1922">
                  <c:v>0.77785199999999999</c:v>
                </c:pt>
                <c:pt idx="1923">
                  <c:v>0.777891</c:v>
                </c:pt>
                <c:pt idx="1924">
                  <c:v>0.77793000000000001</c:v>
                </c:pt>
                <c:pt idx="1925">
                  <c:v>0.77796900000000002</c:v>
                </c:pt>
                <c:pt idx="1926">
                  <c:v>0.77800800000000003</c:v>
                </c:pt>
                <c:pt idx="1927">
                  <c:v>0.77804700000000004</c:v>
                </c:pt>
                <c:pt idx="1928">
                  <c:v>0.77808600000000006</c:v>
                </c:pt>
                <c:pt idx="1929">
                  <c:v>0.77812499999999996</c:v>
                </c:pt>
                <c:pt idx="1930">
                  <c:v>0.77816399999999997</c:v>
                </c:pt>
                <c:pt idx="1931">
                  <c:v>0.77820299999999998</c:v>
                </c:pt>
                <c:pt idx="1932">
                  <c:v>0.77824199999999999</c:v>
                </c:pt>
                <c:pt idx="1933">
                  <c:v>0.778281</c:v>
                </c:pt>
                <c:pt idx="1934">
                  <c:v>0.77832000000000001</c:v>
                </c:pt>
                <c:pt idx="1935">
                  <c:v>0.77835900000000002</c:v>
                </c:pt>
                <c:pt idx="1936">
                  <c:v>0.77839800000000003</c:v>
                </c:pt>
                <c:pt idx="1937">
                  <c:v>0.77843700000000005</c:v>
                </c:pt>
                <c:pt idx="1938">
                  <c:v>0.77847699999999997</c:v>
                </c:pt>
                <c:pt idx="1939">
                  <c:v>0.77851599999999999</c:v>
                </c:pt>
                <c:pt idx="1940">
                  <c:v>0.778555</c:v>
                </c:pt>
                <c:pt idx="1941">
                  <c:v>0.77859400000000001</c:v>
                </c:pt>
                <c:pt idx="1942">
                  <c:v>0.77863300000000002</c:v>
                </c:pt>
                <c:pt idx="1943">
                  <c:v>0.77867200000000003</c:v>
                </c:pt>
                <c:pt idx="1944">
                  <c:v>0.77871100000000004</c:v>
                </c:pt>
                <c:pt idx="1945">
                  <c:v>0.77875000000000005</c:v>
                </c:pt>
                <c:pt idx="1946">
                  <c:v>0.77878899999999995</c:v>
                </c:pt>
                <c:pt idx="1947">
                  <c:v>0.77882799999999996</c:v>
                </c:pt>
                <c:pt idx="1948">
                  <c:v>0.77886699999999998</c:v>
                </c:pt>
                <c:pt idx="1949">
                  <c:v>0.77890599999999999</c:v>
                </c:pt>
                <c:pt idx="1950">
                  <c:v>0.778945</c:v>
                </c:pt>
                <c:pt idx="1951">
                  <c:v>0.77898400000000001</c:v>
                </c:pt>
                <c:pt idx="1952">
                  <c:v>0.77902300000000002</c:v>
                </c:pt>
                <c:pt idx="1953">
                  <c:v>0.77906200000000003</c:v>
                </c:pt>
                <c:pt idx="1954">
                  <c:v>0.77910199999999996</c:v>
                </c:pt>
                <c:pt idx="1955">
                  <c:v>0.77914099999999997</c:v>
                </c:pt>
                <c:pt idx="1956">
                  <c:v>0.77917999999999998</c:v>
                </c:pt>
                <c:pt idx="1957">
                  <c:v>0.77921899999999999</c:v>
                </c:pt>
                <c:pt idx="1958">
                  <c:v>0.77925800000000001</c:v>
                </c:pt>
                <c:pt idx="1959">
                  <c:v>0.77929700000000002</c:v>
                </c:pt>
                <c:pt idx="1960">
                  <c:v>0.77933600000000003</c:v>
                </c:pt>
                <c:pt idx="1961">
                  <c:v>0.77937500000000004</c:v>
                </c:pt>
                <c:pt idx="1962">
                  <c:v>0.77941400000000005</c:v>
                </c:pt>
                <c:pt idx="1963">
                  <c:v>0.77945299999999995</c:v>
                </c:pt>
                <c:pt idx="1964">
                  <c:v>0.77949199999999996</c:v>
                </c:pt>
                <c:pt idx="1965">
                  <c:v>0.77953099999999997</c:v>
                </c:pt>
                <c:pt idx="1966">
                  <c:v>0.77956999999999999</c:v>
                </c:pt>
                <c:pt idx="1967">
                  <c:v>0.779609</c:v>
                </c:pt>
                <c:pt idx="1968">
                  <c:v>0.77964800000000001</c:v>
                </c:pt>
                <c:pt idx="1969">
                  <c:v>0.77968700000000002</c:v>
                </c:pt>
                <c:pt idx="1970">
                  <c:v>0.77972699999999995</c:v>
                </c:pt>
                <c:pt idx="1971">
                  <c:v>0.77976599999999996</c:v>
                </c:pt>
                <c:pt idx="1972">
                  <c:v>0.77980499999999997</c:v>
                </c:pt>
                <c:pt idx="1973">
                  <c:v>0.77984399999999998</c:v>
                </c:pt>
                <c:pt idx="1974">
                  <c:v>0.77988299999999999</c:v>
                </c:pt>
                <c:pt idx="1975">
                  <c:v>0.779922</c:v>
                </c:pt>
                <c:pt idx="1976">
                  <c:v>0.77996100000000002</c:v>
                </c:pt>
                <c:pt idx="1977">
                  <c:v>0.78</c:v>
                </c:pt>
                <c:pt idx="1978">
                  <c:v>0.78003900000000004</c:v>
                </c:pt>
                <c:pt idx="1979">
                  <c:v>0.78007800000000005</c:v>
                </c:pt>
                <c:pt idx="1980">
                  <c:v>0.78011699999999995</c:v>
                </c:pt>
                <c:pt idx="1981">
                  <c:v>0.78015599999999996</c:v>
                </c:pt>
                <c:pt idx="1982">
                  <c:v>0.78019499999999997</c:v>
                </c:pt>
                <c:pt idx="1983">
                  <c:v>0.78023399999999998</c:v>
                </c:pt>
                <c:pt idx="1984">
                  <c:v>0.78027299999999999</c:v>
                </c:pt>
                <c:pt idx="1985">
                  <c:v>0.78031200000000001</c:v>
                </c:pt>
                <c:pt idx="1986">
                  <c:v>0.78035200000000005</c:v>
                </c:pt>
                <c:pt idx="1987">
                  <c:v>0.78039099999999995</c:v>
                </c:pt>
                <c:pt idx="1988">
                  <c:v>0.78042999999999996</c:v>
                </c:pt>
                <c:pt idx="1989">
                  <c:v>0.78046899999999997</c:v>
                </c:pt>
                <c:pt idx="1990">
                  <c:v>0.78050799999999998</c:v>
                </c:pt>
                <c:pt idx="1991">
                  <c:v>0.78054699999999999</c:v>
                </c:pt>
                <c:pt idx="1992">
                  <c:v>0.780586</c:v>
                </c:pt>
                <c:pt idx="1993">
                  <c:v>0.78062500000000001</c:v>
                </c:pt>
                <c:pt idx="1994">
                  <c:v>0.78066400000000002</c:v>
                </c:pt>
                <c:pt idx="1995">
                  <c:v>0.78070300000000004</c:v>
                </c:pt>
                <c:pt idx="1996">
                  <c:v>0.78074200000000005</c:v>
                </c:pt>
                <c:pt idx="1997">
                  <c:v>0.78078099999999995</c:v>
                </c:pt>
                <c:pt idx="1998">
                  <c:v>0.78081999999999996</c:v>
                </c:pt>
                <c:pt idx="1999">
                  <c:v>0.78085899999999997</c:v>
                </c:pt>
                <c:pt idx="2000">
                  <c:v>0.78089799999999998</c:v>
                </c:pt>
                <c:pt idx="2001">
                  <c:v>0.78093699999999999</c:v>
                </c:pt>
                <c:pt idx="2002">
                  <c:v>0.78097700000000003</c:v>
                </c:pt>
                <c:pt idx="2003">
                  <c:v>0.78101600000000004</c:v>
                </c:pt>
                <c:pt idx="2004">
                  <c:v>0.78105500000000005</c:v>
                </c:pt>
                <c:pt idx="2005">
                  <c:v>0.78109399999999996</c:v>
                </c:pt>
                <c:pt idx="2006">
                  <c:v>0.78113299999999997</c:v>
                </c:pt>
                <c:pt idx="2007">
                  <c:v>0.78117199999999998</c:v>
                </c:pt>
                <c:pt idx="2008">
                  <c:v>0.78121099999999999</c:v>
                </c:pt>
                <c:pt idx="2009">
                  <c:v>0.78125</c:v>
                </c:pt>
                <c:pt idx="2010">
                  <c:v>0.78128900000000001</c:v>
                </c:pt>
                <c:pt idx="2011">
                  <c:v>0.78132800000000002</c:v>
                </c:pt>
                <c:pt idx="2012">
                  <c:v>0.78136700000000003</c:v>
                </c:pt>
                <c:pt idx="2013">
                  <c:v>0.78140600000000004</c:v>
                </c:pt>
                <c:pt idx="2014">
                  <c:v>0.78144499999999995</c:v>
                </c:pt>
                <c:pt idx="2015">
                  <c:v>0.78148399999999996</c:v>
                </c:pt>
                <c:pt idx="2016">
                  <c:v>0.78152299999999997</c:v>
                </c:pt>
                <c:pt idx="2017">
                  <c:v>0.78156199999999998</c:v>
                </c:pt>
                <c:pt idx="2018">
                  <c:v>0.78160200000000002</c:v>
                </c:pt>
                <c:pt idx="2019">
                  <c:v>0.78164100000000003</c:v>
                </c:pt>
                <c:pt idx="2020">
                  <c:v>0.78168000000000004</c:v>
                </c:pt>
                <c:pt idx="2021">
                  <c:v>0.78171900000000005</c:v>
                </c:pt>
                <c:pt idx="2022">
                  <c:v>0.78175799999999995</c:v>
                </c:pt>
                <c:pt idx="2023">
                  <c:v>0.78179699999999996</c:v>
                </c:pt>
                <c:pt idx="2024">
                  <c:v>0.78183599999999998</c:v>
                </c:pt>
                <c:pt idx="2025">
                  <c:v>0.78187499999999999</c:v>
                </c:pt>
                <c:pt idx="2026">
                  <c:v>0.781914</c:v>
                </c:pt>
                <c:pt idx="2027">
                  <c:v>0.78195300000000001</c:v>
                </c:pt>
                <c:pt idx="2028">
                  <c:v>0.78199200000000002</c:v>
                </c:pt>
                <c:pt idx="2029">
                  <c:v>0.78203100000000003</c:v>
                </c:pt>
                <c:pt idx="2030">
                  <c:v>0.78207000000000004</c:v>
                </c:pt>
                <c:pt idx="2031">
                  <c:v>0.78210900000000005</c:v>
                </c:pt>
                <c:pt idx="2032">
                  <c:v>0.78214799999999995</c:v>
                </c:pt>
                <c:pt idx="2033">
                  <c:v>0.78218699999999997</c:v>
                </c:pt>
                <c:pt idx="2034">
                  <c:v>0.78222700000000001</c:v>
                </c:pt>
                <c:pt idx="2035">
                  <c:v>0.78226600000000002</c:v>
                </c:pt>
                <c:pt idx="2036">
                  <c:v>0.78230500000000003</c:v>
                </c:pt>
                <c:pt idx="2037">
                  <c:v>0.78234400000000004</c:v>
                </c:pt>
                <c:pt idx="2038">
                  <c:v>0.78238300000000005</c:v>
                </c:pt>
                <c:pt idx="2039">
                  <c:v>0.78242199999999995</c:v>
                </c:pt>
                <c:pt idx="2040">
                  <c:v>0.78246099999999996</c:v>
                </c:pt>
                <c:pt idx="2041">
                  <c:v>0.78249999999999997</c:v>
                </c:pt>
                <c:pt idx="2042">
                  <c:v>0.78253899999999998</c:v>
                </c:pt>
                <c:pt idx="2043">
                  <c:v>0.782578</c:v>
                </c:pt>
                <c:pt idx="2044">
                  <c:v>0.78261700000000001</c:v>
                </c:pt>
                <c:pt idx="2045">
                  <c:v>0.78265600000000002</c:v>
                </c:pt>
                <c:pt idx="2046">
                  <c:v>0.78269500000000003</c:v>
                </c:pt>
                <c:pt idx="2047">
                  <c:v>0.78273400000000004</c:v>
                </c:pt>
                <c:pt idx="2048">
                  <c:v>0.78277300000000005</c:v>
                </c:pt>
                <c:pt idx="2049">
                  <c:v>0.78281199999999995</c:v>
                </c:pt>
                <c:pt idx="2050">
                  <c:v>0.78285199999999999</c:v>
                </c:pt>
                <c:pt idx="2051">
                  <c:v>0.782891</c:v>
                </c:pt>
                <c:pt idx="2052">
                  <c:v>0.78293000000000001</c:v>
                </c:pt>
                <c:pt idx="2053">
                  <c:v>0.78296900000000003</c:v>
                </c:pt>
                <c:pt idx="2054">
                  <c:v>0.78300800000000004</c:v>
                </c:pt>
                <c:pt idx="2055">
                  <c:v>0.78304700000000005</c:v>
                </c:pt>
                <c:pt idx="2056">
                  <c:v>0.78308599999999995</c:v>
                </c:pt>
                <c:pt idx="2057">
                  <c:v>0.78312499999999996</c:v>
                </c:pt>
                <c:pt idx="2058">
                  <c:v>0.78316399999999997</c:v>
                </c:pt>
                <c:pt idx="2059">
                  <c:v>0.78320299999999998</c:v>
                </c:pt>
                <c:pt idx="2060">
                  <c:v>0.78324199999999999</c:v>
                </c:pt>
                <c:pt idx="2061">
                  <c:v>0.78328100000000001</c:v>
                </c:pt>
                <c:pt idx="2062">
                  <c:v>0.78332000000000002</c:v>
                </c:pt>
                <c:pt idx="2063">
                  <c:v>0.78335900000000003</c:v>
                </c:pt>
                <c:pt idx="2064">
                  <c:v>0.78339800000000004</c:v>
                </c:pt>
                <c:pt idx="2065">
                  <c:v>0.78343700000000005</c:v>
                </c:pt>
                <c:pt idx="2066">
                  <c:v>0.78347699999999998</c:v>
                </c:pt>
                <c:pt idx="2067">
                  <c:v>0.78351599999999999</c:v>
                </c:pt>
                <c:pt idx="2068">
                  <c:v>0.783555</c:v>
                </c:pt>
                <c:pt idx="2069">
                  <c:v>0.78359400000000001</c:v>
                </c:pt>
                <c:pt idx="2070">
                  <c:v>0.78363300000000002</c:v>
                </c:pt>
                <c:pt idx="2071">
                  <c:v>0.78367200000000004</c:v>
                </c:pt>
                <c:pt idx="2072">
                  <c:v>0.78371100000000005</c:v>
                </c:pt>
                <c:pt idx="2073">
                  <c:v>0.78374999999999995</c:v>
                </c:pt>
                <c:pt idx="2074">
                  <c:v>0.78378899999999996</c:v>
                </c:pt>
                <c:pt idx="2075">
                  <c:v>0.78382799999999997</c:v>
                </c:pt>
                <c:pt idx="2076">
                  <c:v>0.78386699999999998</c:v>
                </c:pt>
                <c:pt idx="2077">
                  <c:v>0.78390599999999999</c:v>
                </c:pt>
                <c:pt idx="2078">
                  <c:v>0.783945</c:v>
                </c:pt>
                <c:pt idx="2079">
                  <c:v>0.78398400000000001</c:v>
                </c:pt>
                <c:pt idx="2080">
                  <c:v>0.78402300000000003</c:v>
                </c:pt>
                <c:pt idx="2081">
                  <c:v>0.78406200000000004</c:v>
                </c:pt>
                <c:pt idx="2082">
                  <c:v>0.78410199999999997</c:v>
                </c:pt>
                <c:pt idx="2083">
                  <c:v>0.78414099999999998</c:v>
                </c:pt>
                <c:pt idx="2084">
                  <c:v>0.78417999999999999</c:v>
                </c:pt>
                <c:pt idx="2085">
                  <c:v>0.784219</c:v>
                </c:pt>
                <c:pt idx="2086">
                  <c:v>0.78425800000000001</c:v>
                </c:pt>
                <c:pt idx="2087">
                  <c:v>0.78429700000000002</c:v>
                </c:pt>
                <c:pt idx="2088">
                  <c:v>0.78433600000000003</c:v>
                </c:pt>
                <c:pt idx="2089">
                  <c:v>0.78437500000000004</c:v>
                </c:pt>
                <c:pt idx="2090">
                  <c:v>0.78441399999999994</c:v>
                </c:pt>
                <c:pt idx="2091">
                  <c:v>0.78445299999999996</c:v>
                </c:pt>
                <c:pt idx="2092">
                  <c:v>0.78449199999999997</c:v>
                </c:pt>
                <c:pt idx="2093">
                  <c:v>0.78453099999999998</c:v>
                </c:pt>
                <c:pt idx="2094">
                  <c:v>0.78456999999999999</c:v>
                </c:pt>
                <c:pt idx="2095">
                  <c:v>0.784609</c:v>
                </c:pt>
                <c:pt idx="2096">
                  <c:v>0.78464800000000001</c:v>
                </c:pt>
                <c:pt idx="2097">
                  <c:v>0.78468700000000002</c:v>
                </c:pt>
                <c:pt idx="2098">
                  <c:v>0.78472699999999995</c:v>
                </c:pt>
                <c:pt idx="2099">
                  <c:v>0.78476599999999996</c:v>
                </c:pt>
                <c:pt idx="2100">
                  <c:v>0.78480499999999997</c:v>
                </c:pt>
                <c:pt idx="2101">
                  <c:v>0.78484399999999999</c:v>
                </c:pt>
                <c:pt idx="2102">
                  <c:v>0.784883</c:v>
                </c:pt>
                <c:pt idx="2103">
                  <c:v>0.78492200000000001</c:v>
                </c:pt>
                <c:pt idx="2104">
                  <c:v>0.78496100000000002</c:v>
                </c:pt>
                <c:pt idx="2105">
                  <c:v>0.78500000000000003</c:v>
                </c:pt>
                <c:pt idx="2106">
                  <c:v>0.78503900000000004</c:v>
                </c:pt>
                <c:pt idx="2107">
                  <c:v>0.78507800000000005</c:v>
                </c:pt>
                <c:pt idx="2108">
                  <c:v>0.78511699999999995</c:v>
                </c:pt>
                <c:pt idx="2109">
                  <c:v>0.78515599999999997</c:v>
                </c:pt>
                <c:pt idx="2110">
                  <c:v>0.78519499999999998</c:v>
                </c:pt>
                <c:pt idx="2111">
                  <c:v>0.78523399999999999</c:v>
                </c:pt>
                <c:pt idx="2112">
                  <c:v>0.785273</c:v>
                </c:pt>
                <c:pt idx="2113">
                  <c:v>0.78531200000000001</c:v>
                </c:pt>
                <c:pt idx="2114">
                  <c:v>0.78535200000000005</c:v>
                </c:pt>
                <c:pt idx="2115">
                  <c:v>0.78539099999999995</c:v>
                </c:pt>
                <c:pt idx="2116">
                  <c:v>0.78542999999999996</c:v>
                </c:pt>
                <c:pt idx="2117">
                  <c:v>0.78546899999999997</c:v>
                </c:pt>
                <c:pt idx="2118">
                  <c:v>0.78550799999999998</c:v>
                </c:pt>
                <c:pt idx="2119">
                  <c:v>0.785547</c:v>
                </c:pt>
                <c:pt idx="2120">
                  <c:v>0.78558600000000001</c:v>
                </c:pt>
                <c:pt idx="2121">
                  <c:v>0.78562500000000002</c:v>
                </c:pt>
                <c:pt idx="2122">
                  <c:v>0.78566400000000003</c:v>
                </c:pt>
                <c:pt idx="2123">
                  <c:v>0.78570300000000004</c:v>
                </c:pt>
                <c:pt idx="2124">
                  <c:v>0.78574200000000005</c:v>
                </c:pt>
                <c:pt idx="2125">
                  <c:v>0.78578099999999995</c:v>
                </c:pt>
                <c:pt idx="2126">
                  <c:v>0.78581999999999996</c:v>
                </c:pt>
                <c:pt idx="2127">
                  <c:v>0.78585899999999997</c:v>
                </c:pt>
                <c:pt idx="2128">
                  <c:v>0.78589799999999999</c:v>
                </c:pt>
                <c:pt idx="2129">
                  <c:v>0.785937</c:v>
                </c:pt>
                <c:pt idx="2130">
                  <c:v>0.78597700000000004</c:v>
                </c:pt>
                <c:pt idx="2131">
                  <c:v>0.78601600000000005</c:v>
                </c:pt>
                <c:pt idx="2132">
                  <c:v>0.78605499999999995</c:v>
                </c:pt>
                <c:pt idx="2133">
                  <c:v>0.78609399999999996</c:v>
                </c:pt>
                <c:pt idx="2134">
                  <c:v>0.78613299999999997</c:v>
                </c:pt>
                <c:pt idx="2135">
                  <c:v>0.78617199999999998</c:v>
                </c:pt>
                <c:pt idx="2136">
                  <c:v>0.78621099999999999</c:v>
                </c:pt>
                <c:pt idx="2137">
                  <c:v>0.78625</c:v>
                </c:pt>
                <c:pt idx="2138">
                  <c:v>0.78628900000000002</c:v>
                </c:pt>
                <c:pt idx="2139">
                  <c:v>0.78632800000000003</c:v>
                </c:pt>
                <c:pt idx="2140">
                  <c:v>0.78636700000000004</c:v>
                </c:pt>
                <c:pt idx="2141">
                  <c:v>0.78640600000000005</c:v>
                </c:pt>
                <c:pt idx="2142">
                  <c:v>0.78644499999999995</c:v>
                </c:pt>
                <c:pt idx="2143">
                  <c:v>0.78648399999999996</c:v>
                </c:pt>
                <c:pt idx="2144">
                  <c:v>0.78652299999999997</c:v>
                </c:pt>
                <c:pt idx="2145">
                  <c:v>0.78656199999999998</c:v>
                </c:pt>
                <c:pt idx="2146">
                  <c:v>0.78660200000000002</c:v>
                </c:pt>
                <c:pt idx="2147">
                  <c:v>0.78664100000000003</c:v>
                </c:pt>
                <c:pt idx="2148">
                  <c:v>0.78668000000000005</c:v>
                </c:pt>
                <c:pt idx="2149">
                  <c:v>0.78671899999999995</c:v>
                </c:pt>
                <c:pt idx="2150">
                  <c:v>0.78675799999999996</c:v>
                </c:pt>
                <c:pt idx="2151">
                  <c:v>0.78679699999999997</c:v>
                </c:pt>
                <c:pt idx="2152">
                  <c:v>0.78683599999999998</c:v>
                </c:pt>
                <c:pt idx="2153">
                  <c:v>0.78687499999999999</c:v>
                </c:pt>
                <c:pt idx="2154">
                  <c:v>0.786914</c:v>
                </c:pt>
                <c:pt idx="2155">
                  <c:v>0.78695300000000001</c:v>
                </c:pt>
                <c:pt idx="2156">
                  <c:v>0.78699200000000002</c:v>
                </c:pt>
                <c:pt idx="2157">
                  <c:v>0.78703100000000004</c:v>
                </c:pt>
                <c:pt idx="2158">
                  <c:v>0.78707000000000005</c:v>
                </c:pt>
                <c:pt idx="2159">
                  <c:v>0.78710899999999995</c:v>
                </c:pt>
                <c:pt idx="2160">
                  <c:v>0.78714799999999996</c:v>
                </c:pt>
                <c:pt idx="2161">
                  <c:v>0.78718699999999997</c:v>
                </c:pt>
                <c:pt idx="2162">
                  <c:v>0.78722700000000001</c:v>
                </c:pt>
                <c:pt idx="2163">
                  <c:v>0.78726600000000002</c:v>
                </c:pt>
                <c:pt idx="2164">
                  <c:v>0.78730500000000003</c:v>
                </c:pt>
                <c:pt idx="2165">
                  <c:v>0.78734400000000004</c:v>
                </c:pt>
                <c:pt idx="2166">
                  <c:v>0.78738300000000006</c:v>
                </c:pt>
                <c:pt idx="2167">
                  <c:v>0.78742199999999996</c:v>
                </c:pt>
                <c:pt idx="2168">
                  <c:v>0.78746099999999997</c:v>
                </c:pt>
                <c:pt idx="2169">
                  <c:v>0.78749999999999998</c:v>
                </c:pt>
                <c:pt idx="2170">
                  <c:v>0.78753899999999999</c:v>
                </c:pt>
                <c:pt idx="2171">
                  <c:v>0.787578</c:v>
                </c:pt>
                <c:pt idx="2172">
                  <c:v>0.78761700000000001</c:v>
                </c:pt>
                <c:pt idx="2173">
                  <c:v>0.78765600000000002</c:v>
                </c:pt>
                <c:pt idx="2174">
                  <c:v>0.78769500000000003</c:v>
                </c:pt>
                <c:pt idx="2175">
                  <c:v>0.78773400000000005</c:v>
                </c:pt>
                <c:pt idx="2176">
                  <c:v>0.78777299999999995</c:v>
                </c:pt>
                <c:pt idx="2177">
                  <c:v>0.78781199999999996</c:v>
                </c:pt>
                <c:pt idx="2178">
                  <c:v>0.787852</c:v>
                </c:pt>
                <c:pt idx="2179">
                  <c:v>0.78789100000000001</c:v>
                </c:pt>
                <c:pt idx="2180">
                  <c:v>0.78793000000000002</c:v>
                </c:pt>
                <c:pt idx="2181">
                  <c:v>0.78796900000000003</c:v>
                </c:pt>
                <c:pt idx="2182">
                  <c:v>0.78800800000000004</c:v>
                </c:pt>
                <c:pt idx="2183">
                  <c:v>0.78804700000000005</c:v>
                </c:pt>
                <c:pt idx="2184">
                  <c:v>0.78808599999999995</c:v>
                </c:pt>
                <c:pt idx="2185">
                  <c:v>0.78812499999999996</c:v>
                </c:pt>
                <c:pt idx="2186">
                  <c:v>0.78816399999999998</c:v>
                </c:pt>
                <c:pt idx="2187">
                  <c:v>0.78820299999999999</c:v>
                </c:pt>
                <c:pt idx="2188">
                  <c:v>0.788242</c:v>
                </c:pt>
                <c:pt idx="2189">
                  <c:v>0.78828100000000001</c:v>
                </c:pt>
                <c:pt idx="2190">
                  <c:v>0.78832000000000002</c:v>
                </c:pt>
                <c:pt idx="2191">
                  <c:v>0.78835900000000003</c:v>
                </c:pt>
                <c:pt idx="2192">
                  <c:v>0.78839800000000004</c:v>
                </c:pt>
                <c:pt idx="2193">
                  <c:v>0.78843700000000005</c:v>
                </c:pt>
                <c:pt idx="2194">
                  <c:v>0.78847699999999998</c:v>
                </c:pt>
                <c:pt idx="2195">
                  <c:v>0.78851599999999999</c:v>
                </c:pt>
                <c:pt idx="2196">
                  <c:v>0.78855500000000001</c:v>
                </c:pt>
                <c:pt idx="2197">
                  <c:v>0.78859400000000002</c:v>
                </c:pt>
                <c:pt idx="2198">
                  <c:v>0.78863300000000003</c:v>
                </c:pt>
                <c:pt idx="2199">
                  <c:v>0.78867200000000004</c:v>
                </c:pt>
                <c:pt idx="2200">
                  <c:v>0.78871100000000005</c:v>
                </c:pt>
                <c:pt idx="2201">
                  <c:v>0.78874999999999995</c:v>
                </c:pt>
                <c:pt idx="2202">
                  <c:v>0.78878899999999996</c:v>
                </c:pt>
                <c:pt idx="2203">
                  <c:v>0.78882799999999997</c:v>
                </c:pt>
                <c:pt idx="2204">
                  <c:v>0.78886699999999998</c:v>
                </c:pt>
                <c:pt idx="2205">
                  <c:v>0.788906</c:v>
                </c:pt>
                <c:pt idx="2206">
                  <c:v>0.78894500000000001</c:v>
                </c:pt>
                <c:pt idx="2207">
                  <c:v>0.78898400000000002</c:v>
                </c:pt>
                <c:pt idx="2208">
                  <c:v>0.78902300000000003</c:v>
                </c:pt>
                <c:pt idx="2209">
                  <c:v>0.78906200000000004</c:v>
                </c:pt>
                <c:pt idx="2210">
                  <c:v>0.78910199999999997</c:v>
                </c:pt>
                <c:pt idx="2211">
                  <c:v>0.78914099999999998</c:v>
                </c:pt>
                <c:pt idx="2212">
                  <c:v>0.78917999999999999</c:v>
                </c:pt>
                <c:pt idx="2213">
                  <c:v>0.789219</c:v>
                </c:pt>
                <c:pt idx="2214">
                  <c:v>0.78925800000000002</c:v>
                </c:pt>
                <c:pt idx="2215">
                  <c:v>0.78929700000000003</c:v>
                </c:pt>
                <c:pt idx="2216">
                  <c:v>0.78933600000000004</c:v>
                </c:pt>
                <c:pt idx="2217">
                  <c:v>0.78937500000000005</c:v>
                </c:pt>
                <c:pt idx="2218">
                  <c:v>0.78941399999999995</c:v>
                </c:pt>
                <c:pt idx="2219">
                  <c:v>0.78945299999999996</c:v>
                </c:pt>
                <c:pt idx="2220">
                  <c:v>0.78949199999999997</c:v>
                </c:pt>
                <c:pt idx="2221">
                  <c:v>0.78953099999999998</c:v>
                </c:pt>
                <c:pt idx="2222">
                  <c:v>0.78956999999999999</c:v>
                </c:pt>
                <c:pt idx="2223">
                  <c:v>0.78960900000000001</c:v>
                </c:pt>
                <c:pt idx="2224">
                  <c:v>0.78964800000000002</c:v>
                </c:pt>
                <c:pt idx="2225">
                  <c:v>0.78968700000000003</c:v>
                </c:pt>
                <c:pt idx="2226">
                  <c:v>0.78972699999999996</c:v>
                </c:pt>
                <c:pt idx="2227">
                  <c:v>0.78976599999999997</c:v>
                </c:pt>
                <c:pt idx="2228">
                  <c:v>0.78980499999999998</c:v>
                </c:pt>
                <c:pt idx="2229">
                  <c:v>0.78984399999999999</c:v>
                </c:pt>
                <c:pt idx="2230">
                  <c:v>0.789883</c:v>
                </c:pt>
                <c:pt idx="2231">
                  <c:v>0.78992200000000001</c:v>
                </c:pt>
                <c:pt idx="2232">
                  <c:v>0.78996100000000002</c:v>
                </c:pt>
                <c:pt idx="2233">
                  <c:v>0.79</c:v>
                </c:pt>
                <c:pt idx="2234">
                  <c:v>0.79003900000000005</c:v>
                </c:pt>
                <c:pt idx="2235">
                  <c:v>0.79007799999999995</c:v>
                </c:pt>
                <c:pt idx="2236">
                  <c:v>0.79011699999999996</c:v>
                </c:pt>
                <c:pt idx="2237">
                  <c:v>0.79015599999999997</c:v>
                </c:pt>
                <c:pt idx="2238">
                  <c:v>0.79019499999999998</c:v>
                </c:pt>
                <c:pt idx="2239">
                  <c:v>0.79023399999999999</c:v>
                </c:pt>
                <c:pt idx="2240">
                  <c:v>0.790273</c:v>
                </c:pt>
                <c:pt idx="2241">
                  <c:v>0.79031200000000001</c:v>
                </c:pt>
                <c:pt idx="2242">
                  <c:v>0.79035200000000005</c:v>
                </c:pt>
                <c:pt idx="2243">
                  <c:v>0.79039099999999995</c:v>
                </c:pt>
                <c:pt idx="2244">
                  <c:v>0.79042999999999997</c:v>
                </c:pt>
                <c:pt idx="2245">
                  <c:v>0.79046899999999998</c:v>
                </c:pt>
                <c:pt idx="2246">
                  <c:v>0.79050799999999999</c:v>
                </c:pt>
                <c:pt idx="2247">
                  <c:v>0.790547</c:v>
                </c:pt>
                <c:pt idx="2248">
                  <c:v>0.79058600000000001</c:v>
                </c:pt>
                <c:pt idx="2249">
                  <c:v>0.79062500000000002</c:v>
                </c:pt>
                <c:pt idx="2250">
                  <c:v>0.79066400000000003</c:v>
                </c:pt>
                <c:pt idx="2251">
                  <c:v>0.79070300000000004</c:v>
                </c:pt>
                <c:pt idx="2252">
                  <c:v>0.79074199999999994</c:v>
                </c:pt>
                <c:pt idx="2253">
                  <c:v>0.79078099999999996</c:v>
                </c:pt>
                <c:pt idx="2254">
                  <c:v>0.79081999999999997</c:v>
                </c:pt>
                <c:pt idx="2255">
                  <c:v>0.79085899999999998</c:v>
                </c:pt>
                <c:pt idx="2256">
                  <c:v>0.79089799999999999</c:v>
                </c:pt>
                <c:pt idx="2257">
                  <c:v>0.790937</c:v>
                </c:pt>
                <c:pt idx="2258">
                  <c:v>0.79097700000000004</c:v>
                </c:pt>
                <c:pt idx="2259">
                  <c:v>0.79101600000000005</c:v>
                </c:pt>
                <c:pt idx="2260">
                  <c:v>0.79105499999999995</c:v>
                </c:pt>
                <c:pt idx="2261">
                  <c:v>0.79109399999999996</c:v>
                </c:pt>
                <c:pt idx="2262">
                  <c:v>0.79113299999999998</c:v>
                </c:pt>
                <c:pt idx="2263">
                  <c:v>0.79117199999999999</c:v>
                </c:pt>
                <c:pt idx="2264">
                  <c:v>0.791211</c:v>
                </c:pt>
                <c:pt idx="2265">
                  <c:v>0.79125000000000001</c:v>
                </c:pt>
                <c:pt idx="2266">
                  <c:v>0.79128900000000002</c:v>
                </c:pt>
                <c:pt idx="2267">
                  <c:v>0.79132800000000003</c:v>
                </c:pt>
                <c:pt idx="2268">
                  <c:v>0.79136700000000004</c:v>
                </c:pt>
                <c:pt idx="2269">
                  <c:v>0.79140600000000005</c:v>
                </c:pt>
                <c:pt idx="2270">
                  <c:v>0.79144499999999995</c:v>
                </c:pt>
                <c:pt idx="2271">
                  <c:v>0.79148399999999997</c:v>
                </c:pt>
                <c:pt idx="2272">
                  <c:v>0.79152299999999998</c:v>
                </c:pt>
                <c:pt idx="2273">
                  <c:v>0.79156199999999999</c:v>
                </c:pt>
                <c:pt idx="2274">
                  <c:v>0.79160200000000003</c:v>
                </c:pt>
                <c:pt idx="2275">
                  <c:v>0.79164100000000004</c:v>
                </c:pt>
                <c:pt idx="2276">
                  <c:v>0.79168000000000005</c:v>
                </c:pt>
                <c:pt idx="2277">
                  <c:v>0.79171899999999995</c:v>
                </c:pt>
                <c:pt idx="2278">
                  <c:v>0.79175799999999996</c:v>
                </c:pt>
                <c:pt idx="2279">
                  <c:v>0.79179699999999997</c:v>
                </c:pt>
                <c:pt idx="2280">
                  <c:v>0.79183599999999998</c:v>
                </c:pt>
                <c:pt idx="2281">
                  <c:v>0.791875</c:v>
                </c:pt>
                <c:pt idx="2282">
                  <c:v>0.79191400000000001</c:v>
                </c:pt>
                <c:pt idx="2283">
                  <c:v>0.79195300000000002</c:v>
                </c:pt>
                <c:pt idx="2284">
                  <c:v>0.79199200000000003</c:v>
                </c:pt>
                <c:pt idx="2285">
                  <c:v>0.79203100000000004</c:v>
                </c:pt>
                <c:pt idx="2286">
                  <c:v>0.79207000000000005</c:v>
                </c:pt>
                <c:pt idx="2287">
                  <c:v>0.79210899999999995</c:v>
                </c:pt>
                <c:pt idx="2288">
                  <c:v>0.79214799999999996</c:v>
                </c:pt>
                <c:pt idx="2289">
                  <c:v>0.79218699999999997</c:v>
                </c:pt>
                <c:pt idx="2290">
                  <c:v>0.79222700000000001</c:v>
                </c:pt>
                <c:pt idx="2291">
                  <c:v>0.79226600000000003</c:v>
                </c:pt>
                <c:pt idx="2292">
                  <c:v>0.79230500000000004</c:v>
                </c:pt>
                <c:pt idx="2293">
                  <c:v>0.79234400000000005</c:v>
                </c:pt>
                <c:pt idx="2294">
                  <c:v>0.79238299999999995</c:v>
                </c:pt>
                <c:pt idx="2295">
                  <c:v>0.79242199999999996</c:v>
                </c:pt>
                <c:pt idx="2296">
                  <c:v>0.79246099999999997</c:v>
                </c:pt>
                <c:pt idx="2297">
                  <c:v>0.79249999999999998</c:v>
                </c:pt>
                <c:pt idx="2298">
                  <c:v>0.79253899999999999</c:v>
                </c:pt>
                <c:pt idx="2299">
                  <c:v>0.792578</c:v>
                </c:pt>
                <c:pt idx="2300">
                  <c:v>0.79261700000000002</c:v>
                </c:pt>
                <c:pt idx="2301">
                  <c:v>0.79265600000000003</c:v>
                </c:pt>
                <c:pt idx="2302">
                  <c:v>0.79269500000000004</c:v>
                </c:pt>
                <c:pt idx="2303">
                  <c:v>0.79273400000000005</c:v>
                </c:pt>
                <c:pt idx="2304">
                  <c:v>0.79277299999999995</c:v>
                </c:pt>
                <c:pt idx="2305">
                  <c:v>0.79281199999999996</c:v>
                </c:pt>
                <c:pt idx="2306">
                  <c:v>0.792852</c:v>
                </c:pt>
                <c:pt idx="2307">
                  <c:v>0.79289100000000001</c:v>
                </c:pt>
                <c:pt idx="2308">
                  <c:v>0.79293000000000002</c:v>
                </c:pt>
                <c:pt idx="2309">
                  <c:v>0.79296900000000003</c:v>
                </c:pt>
                <c:pt idx="2310">
                  <c:v>0.79300800000000005</c:v>
                </c:pt>
                <c:pt idx="2311">
                  <c:v>0.79304699999999995</c:v>
                </c:pt>
                <c:pt idx="2312">
                  <c:v>0.79308599999999996</c:v>
                </c:pt>
                <c:pt idx="2313">
                  <c:v>0.79312499999999997</c:v>
                </c:pt>
                <c:pt idx="2314">
                  <c:v>0.79316399999999998</c:v>
                </c:pt>
                <c:pt idx="2315">
                  <c:v>0.79320299999999999</c:v>
                </c:pt>
                <c:pt idx="2316">
                  <c:v>0.793242</c:v>
                </c:pt>
                <c:pt idx="2317">
                  <c:v>0.79328100000000001</c:v>
                </c:pt>
                <c:pt idx="2318">
                  <c:v>0.79332000000000003</c:v>
                </c:pt>
                <c:pt idx="2319">
                  <c:v>0.79335900000000004</c:v>
                </c:pt>
                <c:pt idx="2320">
                  <c:v>0.79339800000000005</c:v>
                </c:pt>
                <c:pt idx="2321">
                  <c:v>0.79343699999999995</c:v>
                </c:pt>
                <c:pt idx="2322">
                  <c:v>0.79347699999999999</c:v>
                </c:pt>
                <c:pt idx="2323">
                  <c:v>0.793516</c:v>
                </c:pt>
                <c:pt idx="2324">
                  <c:v>0.79355500000000001</c:v>
                </c:pt>
                <c:pt idx="2325">
                  <c:v>0.79359400000000002</c:v>
                </c:pt>
                <c:pt idx="2326">
                  <c:v>0.79363300000000003</c:v>
                </c:pt>
                <c:pt idx="2327">
                  <c:v>0.79367200000000004</c:v>
                </c:pt>
                <c:pt idx="2328">
                  <c:v>0.79371100000000006</c:v>
                </c:pt>
                <c:pt idx="2329">
                  <c:v>0.79374999999999996</c:v>
                </c:pt>
                <c:pt idx="2330">
                  <c:v>0.79378899999999997</c:v>
                </c:pt>
                <c:pt idx="2331">
                  <c:v>0.79382799999999998</c:v>
                </c:pt>
                <c:pt idx="2332">
                  <c:v>0.79386699999999999</c:v>
                </c:pt>
                <c:pt idx="2333">
                  <c:v>0.793906</c:v>
                </c:pt>
                <c:pt idx="2334">
                  <c:v>0.79394500000000001</c:v>
                </c:pt>
                <c:pt idx="2335">
                  <c:v>0.79398400000000002</c:v>
                </c:pt>
                <c:pt idx="2336">
                  <c:v>0.79402300000000003</c:v>
                </c:pt>
                <c:pt idx="2337">
                  <c:v>0.79406200000000005</c:v>
                </c:pt>
                <c:pt idx="2338">
                  <c:v>0.79410199999999997</c:v>
                </c:pt>
                <c:pt idx="2339">
                  <c:v>0.79414099999999999</c:v>
                </c:pt>
                <c:pt idx="2340">
                  <c:v>0.79418</c:v>
                </c:pt>
                <c:pt idx="2341">
                  <c:v>0.79421900000000001</c:v>
                </c:pt>
                <c:pt idx="2342">
                  <c:v>0.79425800000000002</c:v>
                </c:pt>
                <c:pt idx="2343">
                  <c:v>0.79429700000000003</c:v>
                </c:pt>
                <c:pt idx="2344">
                  <c:v>0.79433600000000004</c:v>
                </c:pt>
                <c:pt idx="2345">
                  <c:v>0.79437500000000005</c:v>
                </c:pt>
                <c:pt idx="2346">
                  <c:v>0.79441399999999995</c:v>
                </c:pt>
                <c:pt idx="2347">
                  <c:v>0.79445299999999996</c:v>
                </c:pt>
                <c:pt idx="2348">
                  <c:v>0.79449199999999998</c:v>
                </c:pt>
                <c:pt idx="2349">
                  <c:v>0.79453099999999999</c:v>
                </c:pt>
                <c:pt idx="2350">
                  <c:v>0.79457</c:v>
                </c:pt>
                <c:pt idx="2351">
                  <c:v>0.79460900000000001</c:v>
                </c:pt>
                <c:pt idx="2352">
                  <c:v>0.79464800000000002</c:v>
                </c:pt>
                <c:pt idx="2353">
                  <c:v>0.79468700000000003</c:v>
                </c:pt>
                <c:pt idx="2354">
                  <c:v>0.79472699999999996</c:v>
                </c:pt>
                <c:pt idx="2355">
                  <c:v>0.79476599999999997</c:v>
                </c:pt>
                <c:pt idx="2356">
                  <c:v>0.79480499999999998</c:v>
                </c:pt>
                <c:pt idx="2357">
                  <c:v>0.79484399999999999</c:v>
                </c:pt>
                <c:pt idx="2358">
                  <c:v>0.79488300000000001</c:v>
                </c:pt>
                <c:pt idx="2359">
                  <c:v>0.79492200000000002</c:v>
                </c:pt>
                <c:pt idx="2360">
                  <c:v>0.79496100000000003</c:v>
                </c:pt>
                <c:pt idx="2361">
                  <c:v>0.79500000000000004</c:v>
                </c:pt>
                <c:pt idx="2362">
                  <c:v>0.79503900000000005</c:v>
                </c:pt>
                <c:pt idx="2363">
                  <c:v>0.79507799999999995</c:v>
                </c:pt>
                <c:pt idx="2364">
                  <c:v>0.79511699999999996</c:v>
                </c:pt>
                <c:pt idx="2365">
                  <c:v>0.79515599999999997</c:v>
                </c:pt>
                <c:pt idx="2366">
                  <c:v>0.79519499999999999</c:v>
                </c:pt>
                <c:pt idx="2367">
                  <c:v>0.795234</c:v>
                </c:pt>
                <c:pt idx="2368">
                  <c:v>0.79527300000000001</c:v>
                </c:pt>
                <c:pt idx="2369">
                  <c:v>0.79531200000000002</c:v>
                </c:pt>
                <c:pt idx="2370">
                  <c:v>0.79535199999999995</c:v>
                </c:pt>
                <c:pt idx="2371">
                  <c:v>0.79539099999999996</c:v>
                </c:pt>
                <c:pt idx="2372">
                  <c:v>0.79542999999999997</c:v>
                </c:pt>
                <c:pt idx="2373">
                  <c:v>0.79546899999999998</c:v>
                </c:pt>
                <c:pt idx="2374">
                  <c:v>0.79550799999999999</c:v>
                </c:pt>
                <c:pt idx="2375">
                  <c:v>0.795547</c:v>
                </c:pt>
                <c:pt idx="2376">
                  <c:v>0.79558600000000002</c:v>
                </c:pt>
                <c:pt idx="2377">
                  <c:v>0.79562500000000003</c:v>
                </c:pt>
                <c:pt idx="2378">
                  <c:v>0.79566400000000004</c:v>
                </c:pt>
                <c:pt idx="2379">
                  <c:v>0.79570300000000005</c:v>
                </c:pt>
                <c:pt idx="2380">
                  <c:v>0.79574199999999995</c:v>
                </c:pt>
                <c:pt idx="2381">
                  <c:v>0.79578099999999996</c:v>
                </c:pt>
                <c:pt idx="2382">
                  <c:v>0.79581999999999997</c:v>
                </c:pt>
                <c:pt idx="2383">
                  <c:v>0.79585899999999998</c:v>
                </c:pt>
                <c:pt idx="2384">
                  <c:v>0.79589799999999999</c:v>
                </c:pt>
                <c:pt idx="2385">
                  <c:v>0.79593700000000001</c:v>
                </c:pt>
                <c:pt idx="2386">
                  <c:v>0.79597700000000005</c:v>
                </c:pt>
                <c:pt idx="2387">
                  <c:v>0.79601599999999995</c:v>
                </c:pt>
                <c:pt idx="2388">
                  <c:v>0.79605499999999996</c:v>
                </c:pt>
                <c:pt idx="2389">
                  <c:v>0.79609399999999997</c:v>
                </c:pt>
                <c:pt idx="2390">
                  <c:v>0.79613299999999998</c:v>
                </c:pt>
                <c:pt idx="2391">
                  <c:v>0.79617199999999999</c:v>
                </c:pt>
                <c:pt idx="2392">
                  <c:v>0.796211</c:v>
                </c:pt>
                <c:pt idx="2393">
                  <c:v>0.79625000000000001</c:v>
                </c:pt>
                <c:pt idx="2394">
                  <c:v>0.79628900000000002</c:v>
                </c:pt>
                <c:pt idx="2395">
                  <c:v>0.79632800000000004</c:v>
                </c:pt>
                <c:pt idx="2396">
                  <c:v>0.79636700000000005</c:v>
                </c:pt>
                <c:pt idx="2397">
                  <c:v>0.79640599999999995</c:v>
                </c:pt>
                <c:pt idx="2398">
                  <c:v>0.79644499999999996</c:v>
                </c:pt>
                <c:pt idx="2399">
                  <c:v>0.79648399999999997</c:v>
                </c:pt>
                <c:pt idx="2400">
                  <c:v>0.79652299999999998</c:v>
                </c:pt>
                <c:pt idx="2401">
                  <c:v>0.79656199999999999</c:v>
                </c:pt>
                <c:pt idx="2402">
                  <c:v>0.79660200000000003</c:v>
                </c:pt>
                <c:pt idx="2403">
                  <c:v>0.79664100000000004</c:v>
                </c:pt>
                <c:pt idx="2404">
                  <c:v>0.79668000000000005</c:v>
                </c:pt>
                <c:pt idx="2405">
                  <c:v>0.79671899999999996</c:v>
                </c:pt>
                <c:pt idx="2406">
                  <c:v>0.79675799999999997</c:v>
                </c:pt>
                <c:pt idx="2407">
                  <c:v>0.79679699999999998</c:v>
                </c:pt>
                <c:pt idx="2408">
                  <c:v>0.79683599999999999</c:v>
                </c:pt>
                <c:pt idx="2409">
                  <c:v>0.796875</c:v>
                </c:pt>
                <c:pt idx="2410">
                  <c:v>0.79691400000000001</c:v>
                </c:pt>
                <c:pt idx="2411">
                  <c:v>0.79695300000000002</c:v>
                </c:pt>
                <c:pt idx="2412">
                  <c:v>0.79699200000000003</c:v>
                </c:pt>
                <c:pt idx="2413">
                  <c:v>0.79703100000000004</c:v>
                </c:pt>
                <c:pt idx="2414">
                  <c:v>0.79706999999999995</c:v>
                </c:pt>
                <c:pt idx="2415">
                  <c:v>0.79710899999999996</c:v>
                </c:pt>
                <c:pt idx="2416">
                  <c:v>0.79714799999999997</c:v>
                </c:pt>
                <c:pt idx="2417">
                  <c:v>0.79718699999999998</c:v>
                </c:pt>
                <c:pt idx="2418">
                  <c:v>0.79722700000000002</c:v>
                </c:pt>
                <c:pt idx="2419">
                  <c:v>0.79726600000000003</c:v>
                </c:pt>
                <c:pt idx="2420">
                  <c:v>0.79730500000000004</c:v>
                </c:pt>
                <c:pt idx="2421">
                  <c:v>0.79734400000000005</c:v>
                </c:pt>
                <c:pt idx="2422">
                  <c:v>0.79738299999999995</c:v>
                </c:pt>
                <c:pt idx="2423">
                  <c:v>0.79742199999999996</c:v>
                </c:pt>
                <c:pt idx="2424">
                  <c:v>0.79746099999999998</c:v>
                </c:pt>
                <c:pt idx="2425">
                  <c:v>0.79749999999999999</c:v>
                </c:pt>
                <c:pt idx="2426">
                  <c:v>0.797539</c:v>
                </c:pt>
                <c:pt idx="2427">
                  <c:v>0.79757800000000001</c:v>
                </c:pt>
                <c:pt idx="2428">
                  <c:v>0.79761700000000002</c:v>
                </c:pt>
                <c:pt idx="2429">
                  <c:v>0.79765600000000003</c:v>
                </c:pt>
                <c:pt idx="2430">
                  <c:v>0.79769500000000004</c:v>
                </c:pt>
                <c:pt idx="2431">
                  <c:v>0.79773400000000005</c:v>
                </c:pt>
                <c:pt idx="2432">
                  <c:v>0.79777299999999995</c:v>
                </c:pt>
                <c:pt idx="2433">
                  <c:v>0.79781199999999997</c:v>
                </c:pt>
                <c:pt idx="2434">
                  <c:v>0.79785200000000001</c:v>
                </c:pt>
                <c:pt idx="2435">
                  <c:v>0.79789100000000002</c:v>
                </c:pt>
                <c:pt idx="2436">
                  <c:v>0.79793000000000003</c:v>
                </c:pt>
                <c:pt idx="2437">
                  <c:v>0.79796900000000004</c:v>
                </c:pt>
                <c:pt idx="2438">
                  <c:v>0.79800800000000005</c:v>
                </c:pt>
                <c:pt idx="2439">
                  <c:v>0.79804699999999995</c:v>
                </c:pt>
                <c:pt idx="2440">
                  <c:v>0.79808599999999996</c:v>
                </c:pt>
                <c:pt idx="2441">
                  <c:v>0.79812499999999997</c:v>
                </c:pt>
                <c:pt idx="2442">
                  <c:v>0.79816399999999998</c:v>
                </c:pt>
                <c:pt idx="2443">
                  <c:v>0.798203</c:v>
                </c:pt>
                <c:pt idx="2444">
                  <c:v>0.79824200000000001</c:v>
                </c:pt>
                <c:pt idx="2445">
                  <c:v>0.79828100000000002</c:v>
                </c:pt>
                <c:pt idx="2446">
                  <c:v>0.79832000000000003</c:v>
                </c:pt>
                <c:pt idx="2447">
                  <c:v>0.79835900000000004</c:v>
                </c:pt>
                <c:pt idx="2448">
                  <c:v>0.79839800000000005</c:v>
                </c:pt>
                <c:pt idx="2449">
                  <c:v>0.79843699999999995</c:v>
                </c:pt>
                <c:pt idx="2450">
                  <c:v>0.79847699999999999</c:v>
                </c:pt>
                <c:pt idx="2451">
                  <c:v>0.798516</c:v>
                </c:pt>
                <c:pt idx="2452">
                  <c:v>0.79855500000000001</c:v>
                </c:pt>
                <c:pt idx="2453">
                  <c:v>0.79859400000000003</c:v>
                </c:pt>
                <c:pt idx="2454">
                  <c:v>0.79863300000000004</c:v>
                </c:pt>
                <c:pt idx="2455">
                  <c:v>0.79867200000000005</c:v>
                </c:pt>
                <c:pt idx="2456">
                  <c:v>0.79871099999999995</c:v>
                </c:pt>
                <c:pt idx="2457">
                  <c:v>0.79874999999999996</c:v>
                </c:pt>
                <c:pt idx="2458">
                  <c:v>0.79878899999999997</c:v>
                </c:pt>
                <c:pt idx="2459">
                  <c:v>0.79882799999999998</c:v>
                </c:pt>
                <c:pt idx="2460">
                  <c:v>0.79886699999999999</c:v>
                </c:pt>
                <c:pt idx="2461">
                  <c:v>0.79890600000000001</c:v>
                </c:pt>
                <c:pt idx="2462">
                  <c:v>0.79894500000000002</c:v>
                </c:pt>
                <c:pt idx="2463">
                  <c:v>0.79898400000000003</c:v>
                </c:pt>
                <c:pt idx="2464">
                  <c:v>0.79902300000000004</c:v>
                </c:pt>
                <c:pt idx="2465">
                  <c:v>0.79906200000000005</c:v>
                </c:pt>
                <c:pt idx="2466">
                  <c:v>0.79910199999999998</c:v>
                </c:pt>
                <c:pt idx="2467">
                  <c:v>0.79914099999999999</c:v>
                </c:pt>
                <c:pt idx="2468">
                  <c:v>0.79918</c:v>
                </c:pt>
                <c:pt idx="2469">
                  <c:v>0.79921900000000001</c:v>
                </c:pt>
                <c:pt idx="2470">
                  <c:v>0.79925800000000002</c:v>
                </c:pt>
                <c:pt idx="2471">
                  <c:v>0.79929700000000004</c:v>
                </c:pt>
                <c:pt idx="2472">
                  <c:v>0.79933600000000005</c:v>
                </c:pt>
                <c:pt idx="2473">
                  <c:v>0.79937499999999995</c:v>
                </c:pt>
                <c:pt idx="2474">
                  <c:v>0.79941399999999996</c:v>
                </c:pt>
                <c:pt idx="2475">
                  <c:v>0.79945299999999997</c:v>
                </c:pt>
                <c:pt idx="2476">
                  <c:v>0.79949199999999998</c:v>
                </c:pt>
                <c:pt idx="2477">
                  <c:v>0.79953099999999999</c:v>
                </c:pt>
                <c:pt idx="2478">
                  <c:v>0.79957</c:v>
                </c:pt>
                <c:pt idx="2479">
                  <c:v>0.79960900000000001</c:v>
                </c:pt>
                <c:pt idx="2480">
                  <c:v>0.79964800000000003</c:v>
                </c:pt>
                <c:pt idx="2481">
                  <c:v>0.79968700000000004</c:v>
                </c:pt>
                <c:pt idx="2482">
                  <c:v>0.79972699999999997</c:v>
                </c:pt>
                <c:pt idx="2483">
                  <c:v>0.79976599999999998</c:v>
                </c:pt>
                <c:pt idx="2484">
                  <c:v>0.79980499999999999</c:v>
                </c:pt>
                <c:pt idx="2485">
                  <c:v>0.799844</c:v>
                </c:pt>
                <c:pt idx="2486">
                  <c:v>0.79988300000000001</c:v>
                </c:pt>
                <c:pt idx="2487">
                  <c:v>0.79992200000000002</c:v>
                </c:pt>
                <c:pt idx="2488">
                  <c:v>0.79996100000000003</c:v>
                </c:pt>
                <c:pt idx="2489">
                  <c:v>0.8</c:v>
                </c:pt>
                <c:pt idx="2490">
                  <c:v>0.80003899999999994</c:v>
                </c:pt>
                <c:pt idx="2491">
                  <c:v>0.80007799999999996</c:v>
                </c:pt>
                <c:pt idx="2492">
                  <c:v>0.80011699999999997</c:v>
                </c:pt>
                <c:pt idx="2493">
                  <c:v>0.80015599999999998</c:v>
                </c:pt>
                <c:pt idx="2494">
                  <c:v>0.80019499999999999</c:v>
                </c:pt>
                <c:pt idx="2495">
                  <c:v>0.800234</c:v>
                </c:pt>
                <c:pt idx="2496">
                  <c:v>0.80027300000000001</c:v>
                </c:pt>
                <c:pt idx="2497">
                  <c:v>0.80031200000000002</c:v>
                </c:pt>
                <c:pt idx="2498">
                  <c:v>0.80035199999999995</c:v>
                </c:pt>
                <c:pt idx="2499">
                  <c:v>0.80039099999999996</c:v>
                </c:pt>
                <c:pt idx="2500">
                  <c:v>0.80042999999999997</c:v>
                </c:pt>
              </c:numCache>
            </c:numRef>
          </c:xVal>
          <c:yVal>
            <c:numRef>
              <c:f>'inj 2'!$B$18000:$B$20500</c:f>
              <c:numCache>
                <c:formatCode>General</c:formatCode>
                <c:ptCount val="2501"/>
                <c:pt idx="0">
                  <c:v>5.1140780000000001</c:v>
                </c:pt>
                <c:pt idx="1">
                  <c:v>5.1140780000000001</c:v>
                </c:pt>
                <c:pt idx="2">
                  <c:v>5.1140780000000001</c:v>
                </c:pt>
                <c:pt idx="3">
                  <c:v>5.1140780000000001</c:v>
                </c:pt>
                <c:pt idx="4">
                  <c:v>5.1140780000000001</c:v>
                </c:pt>
                <c:pt idx="5">
                  <c:v>5.1140780000000001</c:v>
                </c:pt>
                <c:pt idx="6">
                  <c:v>5.1140780000000001</c:v>
                </c:pt>
                <c:pt idx="7">
                  <c:v>5.1140780000000001</c:v>
                </c:pt>
                <c:pt idx="8">
                  <c:v>5.1140780000000001</c:v>
                </c:pt>
                <c:pt idx="9">
                  <c:v>5.1140780000000001</c:v>
                </c:pt>
                <c:pt idx="10">
                  <c:v>5.1140780000000001</c:v>
                </c:pt>
                <c:pt idx="11">
                  <c:v>5.1140780000000001</c:v>
                </c:pt>
                <c:pt idx="12">
                  <c:v>5.1140780000000001</c:v>
                </c:pt>
                <c:pt idx="13">
                  <c:v>5.1140780000000001</c:v>
                </c:pt>
                <c:pt idx="14">
                  <c:v>5.1140780000000001</c:v>
                </c:pt>
                <c:pt idx="15">
                  <c:v>5.1140780000000001</c:v>
                </c:pt>
                <c:pt idx="16">
                  <c:v>5.1140780000000001</c:v>
                </c:pt>
                <c:pt idx="17">
                  <c:v>5.1140780000000001</c:v>
                </c:pt>
                <c:pt idx="18">
                  <c:v>5.1140780000000001</c:v>
                </c:pt>
                <c:pt idx="19">
                  <c:v>5.1140780000000001</c:v>
                </c:pt>
                <c:pt idx="20">
                  <c:v>5.1140780000000001</c:v>
                </c:pt>
                <c:pt idx="21">
                  <c:v>5.1140780000000001</c:v>
                </c:pt>
                <c:pt idx="22">
                  <c:v>5.1140780000000001</c:v>
                </c:pt>
                <c:pt idx="23">
                  <c:v>5.1140780000000001</c:v>
                </c:pt>
                <c:pt idx="24">
                  <c:v>5.1140780000000001</c:v>
                </c:pt>
                <c:pt idx="25">
                  <c:v>5.1140780000000001</c:v>
                </c:pt>
                <c:pt idx="26">
                  <c:v>5.1140780000000001</c:v>
                </c:pt>
                <c:pt idx="27">
                  <c:v>5.1140780000000001</c:v>
                </c:pt>
                <c:pt idx="28">
                  <c:v>5.1140780000000001</c:v>
                </c:pt>
                <c:pt idx="29">
                  <c:v>5.1140780000000001</c:v>
                </c:pt>
                <c:pt idx="30">
                  <c:v>5.1140780000000001</c:v>
                </c:pt>
                <c:pt idx="31">
                  <c:v>5.1140780000000001</c:v>
                </c:pt>
                <c:pt idx="32">
                  <c:v>5.1140780000000001</c:v>
                </c:pt>
                <c:pt idx="33">
                  <c:v>5.1140780000000001</c:v>
                </c:pt>
                <c:pt idx="34">
                  <c:v>5.1140780000000001</c:v>
                </c:pt>
                <c:pt idx="35">
                  <c:v>5.1140780000000001</c:v>
                </c:pt>
                <c:pt idx="36">
                  <c:v>5.1140780000000001</c:v>
                </c:pt>
                <c:pt idx="37">
                  <c:v>5.1140780000000001</c:v>
                </c:pt>
                <c:pt idx="38">
                  <c:v>5.1140780000000001</c:v>
                </c:pt>
                <c:pt idx="39">
                  <c:v>5.1140780000000001</c:v>
                </c:pt>
                <c:pt idx="40">
                  <c:v>5.1140780000000001</c:v>
                </c:pt>
                <c:pt idx="41">
                  <c:v>5.1140780000000001</c:v>
                </c:pt>
                <c:pt idx="42">
                  <c:v>5.1140780000000001</c:v>
                </c:pt>
                <c:pt idx="43">
                  <c:v>5.1140780000000001</c:v>
                </c:pt>
                <c:pt idx="44">
                  <c:v>5.1140780000000001</c:v>
                </c:pt>
                <c:pt idx="45">
                  <c:v>5.1140780000000001</c:v>
                </c:pt>
                <c:pt idx="46">
                  <c:v>5.1140780000000001</c:v>
                </c:pt>
                <c:pt idx="47">
                  <c:v>5.1140780000000001</c:v>
                </c:pt>
                <c:pt idx="48">
                  <c:v>5.1140780000000001</c:v>
                </c:pt>
                <c:pt idx="49">
                  <c:v>5.1140780000000001</c:v>
                </c:pt>
                <c:pt idx="50">
                  <c:v>5.1140780000000001</c:v>
                </c:pt>
                <c:pt idx="51">
                  <c:v>5.1140780000000001</c:v>
                </c:pt>
                <c:pt idx="52">
                  <c:v>5.1140780000000001</c:v>
                </c:pt>
                <c:pt idx="53">
                  <c:v>5.1140780000000001</c:v>
                </c:pt>
                <c:pt idx="54">
                  <c:v>5.1140780000000001</c:v>
                </c:pt>
                <c:pt idx="55">
                  <c:v>5.1140780000000001</c:v>
                </c:pt>
                <c:pt idx="56">
                  <c:v>5.1140780000000001</c:v>
                </c:pt>
                <c:pt idx="57">
                  <c:v>5.1140780000000001</c:v>
                </c:pt>
                <c:pt idx="58">
                  <c:v>5.1140780000000001</c:v>
                </c:pt>
                <c:pt idx="59">
                  <c:v>-5.113664</c:v>
                </c:pt>
                <c:pt idx="60">
                  <c:v>-5.113664</c:v>
                </c:pt>
                <c:pt idx="61">
                  <c:v>-5.113664</c:v>
                </c:pt>
                <c:pt idx="62">
                  <c:v>-5.113664</c:v>
                </c:pt>
                <c:pt idx="63">
                  <c:v>-5.113664</c:v>
                </c:pt>
                <c:pt idx="64">
                  <c:v>-5.113664</c:v>
                </c:pt>
                <c:pt idx="65">
                  <c:v>-5.113664</c:v>
                </c:pt>
                <c:pt idx="66">
                  <c:v>-5.113664</c:v>
                </c:pt>
                <c:pt idx="67">
                  <c:v>-5.113664</c:v>
                </c:pt>
                <c:pt idx="68">
                  <c:v>-5.113664</c:v>
                </c:pt>
                <c:pt idx="69">
                  <c:v>-5.113664</c:v>
                </c:pt>
                <c:pt idx="70">
                  <c:v>-5.113664</c:v>
                </c:pt>
                <c:pt idx="71">
                  <c:v>-5.113664</c:v>
                </c:pt>
                <c:pt idx="72">
                  <c:v>-5.113664</c:v>
                </c:pt>
                <c:pt idx="73">
                  <c:v>-5.113664</c:v>
                </c:pt>
                <c:pt idx="74">
                  <c:v>-5.113664</c:v>
                </c:pt>
                <c:pt idx="75">
                  <c:v>-5.113664</c:v>
                </c:pt>
                <c:pt idx="76">
                  <c:v>-5.113664</c:v>
                </c:pt>
                <c:pt idx="77">
                  <c:v>-5.113664</c:v>
                </c:pt>
                <c:pt idx="78">
                  <c:v>-5.113664</c:v>
                </c:pt>
                <c:pt idx="79">
                  <c:v>-5.113664</c:v>
                </c:pt>
                <c:pt idx="80">
                  <c:v>-5.113664</c:v>
                </c:pt>
                <c:pt idx="81">
                  <c:v>-5.113664</c:v>
                </c:pt>
                <c:pt idx="82">
                  <c:v>-5.113664</c:v>
                </c:pt>
                <c:pt idx="83">
                  <c:v>-5.113664</c:v>
                </c:pt>
                <c:pt idx="84">
                  <c:v>-5.113664</c:v>
                </c:pt>
                <c:pt idx="85">
                  <c:v>-5.113664</c:v>
                </c:pt>
                <c:pt idx="86">
                  <c:v>-5.113664</c:v>
                </c:pt>
                <c:pt idx="87">
                  <c:v>-5.113664</c:v>
                </c:pt>
                <c:pt idx="88">
                  <c:v>-5.113664</c:v>
                </c:pt>
                <c:pt idx="89">
                  <c:v>-5.113664</c:v>
                </c:pt>
                <c:pt idx="90">
                  <c:v>-5.113664</c:v>
                </c:pt>
                <c:pt idx="91">
                  <c:v>-5.113664</c:v>
                </c:pt>
                <c:pt idx="92">
                  <c:v>-5.113664</c:v>
                </c:pt>
                <c:pt idx="93">
                  <c:v>-5.113664</c:v>
                </c:pt>
                <c:pt idx="94">
                  <c:v>-5.113664</c:v>
                </c:pt>
                <c:pt idx="95">
                  <c:v>-5.113664</c:v>
                </c:pt>
                <c:pt idx="96">
                  <c:v>-5.113664</c:v>
                </c:pt>
                <c:pt idx="97">
                  <c:v>-5.113664</c:v>
                </c:pt>
                <c:pt idx="98">
                  <c:v>-5.113664</c:v>
                </c:pt>
                <c:pt idx="99">
                  <c:v>-5.113664</c:v>
                </c:pt>
                <c:pt idx="100">
                  <c:v>-5.113664</c:v>
                </c:pt>
                <c:pt idx="101">
                  <c:v>-5.113664</c:v>
                </c:pt>
                <c:pt idx="102">
                  <c:v>-5.113664</c:v>
                </c:pt>
                <c:pt idx="103">
                  <c:v>-5.113664</c:v>
                </c:pt>
                <c:pt idx="104">
                  <c:v>-5.113664</c:v>
                </c:pt>
                <c:pt idx="105">
                  <c:v>-5.113664</c:v>
                </c:pt>
                <c:pt idx="106">
                  <c:v>-5.113664</c:v>
                </c:pt>
                <c:pt idx="107">
                  <c:v>-5.113664</c:v>
                </c:pt>
                <c:pt idx="108">
                  <c:v>-5.113664</c:v>
                </c:pt>
                <c:pt idx="109">
                  <c:v>-5.113664</c:v>
                </c:pt>
                <c:pt idx="110">
                  <c:v>-5.113664</c:v>
                </c:pt>
                <c:pt idx="111">
                  <c:v>-5.113664</c:v>
                </c:pt>
                <c:pt idx="112">
                  <c:v>-5.113664</c:v>
                </c:pt>
                <c:pt idx="113">
                  <c:v>-5.113664</c:v>
                </c:pt>
                <c:pt idx="114">
                  <c:v>-5.113664</c:v>
                </c:pt>
                <c:pt idx="115">
                  <c:v>-5.113664</c:v>
                </c:pt>
                <c:pt idx="116">
                  <c:v>-5.113664</c:v>
                </c:pt>
                <c:pt idx="117">
                  <c:v>-5.113664</c:v>
                </c:pt>
                <c:pt idx="118">
                  <c:v>-5.113664</c:v>
                </c:pt>
                <c:pt idx="119">
                  <c:v>-5.113664</c:v>
                </c:pt>
                <c:pt idx="120">
                  <c:v>-5.113664</c:v>
                </c:pt>
                <c:pt idx="121">
                  <c:v>-5.113664</c:v>
                </c:pt>
                <c:pt idx="122">
                  <c:v>-5.113664</c:v>
                </c:pt>
                <c:pt idx="123">
                  <c:v>-5.113664</c:v>
                </c:pt>
                <c:pt idx="124">
                  <c:v>-5.113664</c:v>
                </c:pt>
                <c:pt idx="125">
                  <c:v>-5.113664</c:v>
                </c:pt>
                <c:pt idx="126">
                  <c:v>-5.113664</c:v>
                </c:pt>
                <c:pt idx="127">
                  <c:v>-5.113664</c:v>
                </c:pt>
                <c:pt idx="128">
                  <c:v>-5.113664</c:v>
                </c:pt>
                <c:pt idx="129">
                  <c:v>-5.113664</c:v>
                </c:pt>
                <c:pt idx="130">
                  <c:v>-5.113664</c:v>
                </c:pt>
                <c:pt idx="131">
                  <c:v>-5.113664</c:v>
                </c:pt>
                <c:pt idx="132">
                  <c:v>-5.113664</c:v>
                </c:pt>
                <c:pt idx="133">
                  <c:v>-5.113664</c:v>
                </c:pt>
                <c:pt idx="134">
                  <c:v>-5.113664</c:v>
                </c:pt>
                <c:pt idx="135">
                  <c:v>-5.113664</c:v>
                </c:pt>
                <c:pt idx="136">
                  <c:v>-5.113664</c:v>
                </c:pt>
                <c:pt idx="137">
                  <c:v>-5.113664</c:v>
                </c:pt>
                <c:pt idx="138">
                  <c:v>-5.113664</c:v>
                </c:pt>
                <c:pt idx="139">
                  <c:v>-5.113664</c:v>
                </c:pt>
                <c:pt idx="140">
                  <c:v>-5.113664</c:v>
                </c:pt>
                <c:pt idx="141">
                  <c:v>-5.113664</c:v>
                </c:pt>
                <c:pt idx="142">
                  <c:v>-5.113664</c:v>
                </c:pt>
                <c:pt idx="143">
                  <c:v>-5.113664</c:v>
                </c:pt>
                <c:pt idx="144">
                  <c:v>-5.113664</c:v>
                </c:pt>
                <c:pt idx="145">
                  <c:v>-5.113664</c:v>
                </c:pt>
                <c:pt idx="146">
                  <c:v>-5.113664</c:v>
                </c:pt>
                <c:pt idx="147">
                  <c:v>-5.113664</c:v>
                </c:pt>
                <c:pt idx="148">
                  <c:v>-5.113664</c:v>
                </c:pt>
                <c:pt idx="149">
                  <c:v>-5.113664</c:v>
                </c:pt>
                <c:pt idx="150">
                  <c:v>-5.113664</c:v>
                </c:pt>
                <c:pt idx="151">
                  <c:v>-5.113664</c:v>
                </c:pt>
                <c:pt idx="152">
                  <c:v>-5.113664</c:v>
                </c:pt>
                <c:pt idx="153">
                  <c:v>-5.113664</c:v>
                </c:pt>
                <c:pt idx="154">
                  <c:v>-5.113664</c:v>
                </c:pt>
                <c:pt idx="155">
                  <c:v>-5.113664</c:v>
                </c:pt>
                <c:pt idx="156">
                  <c:v>-5.113664</c:v>
                </c:pt>
                <c:pt idx="157">
                  <c:v>-5.113664</c:v>
                </c:pt>
                <c:pt idx="158">
                  <c:v>-5.113664</c:v>
                </c:pt>
                <c:pt idx="159">
                  <c:v>-5.113664</c:v>
                </c:pt>
                <c:pt idx="160">
                  <c:v>-5.113664</c:v>
                </c:pt>
                <c:pt idx="161">
                  <c:v>-5.113664</c:v>
                </c:pt>
                <c:pt idx="162">
                  <c:v>-5.113664</c:v>
                </c:pt>
                <c:pt idx="163">
                  <c:v>-5.113664</c:v>
                </c:pt>
                <c:pt idx="164">
                  <c:v>-5.113664</c:v>
                </c:pt>
                <c:pt idx="165">
                  <c:v>-5.113664</c:v>
                </c:pt>
                <c:pt idx="166">
                  <c:v>-5.113664</c:v>
                </c:pt>
                <c:pt idx="167">
                  <c:v>-5.113664</c:v>
                </c:pt>
                <c:pt idx="168">
                  <c:v>-5.113664</c:v>
                </c:pt>
                <c:pt idx="169">
                  <c:v>-5.113664</c:v>
                </c:pt>
                <c:pt idx="170">
                  <c:v>-5.113664</c:v>
                </c:pt>
                <c:pt idx="171">
                  <c:v>-5.113664</c:v>
                </c:pt>
                <c:pt idx="172">
                  <c:v>-5.113664</c:v>
                </c:pt>
                <c:pt idx="173">
                  <c:v>-5.113664</c:v>
                </c:pt>
                <c:pt idx="174">
                  <c:v>-5.113664</c:v>
                </c:pt>
                <c:pt idx="175">
                  <c:v>-5.113664</c:v>
                </c:pt>
                <c:pt idx="176">
                  <c:v>-5.113664</c:v>
                </c:pt>
                <c:pt idx="177">
                  <c:v>-5.113664</c:v>
                </c:pt>
                <c:pt idx="178">
                  <c:v>-5.113664</c:v>
                </c:pt>
                <c:pt idx="179">
                  <c:v>-5.113664</c:v>
                </c:pt>
                <c:pt idx="180">
                  <c:v>-5.113664</c:v>
                </c:pt>
                <c:pt idx="181">
                  <c:v>-5.113664</c:v>
                </c:pt>
                <c:pt idx="182">
                  <c:v>-5.113664</c:v>
                </c:pt>
                <c:pt idx="183">
                  <c:v>-5.113664</c:v>
                </c:pt>
                <c:pt idx="184">
                  <c:v>-5.113664</c:v>
                </c:pt>
                <c:pt idx="185">
                  <c:v>-5.113664</c:v>
                </c:pt>
                <c:pt idx="186">
                  <c:v>-5.113664</c:v>
                </c:pt>
                <c:pt idx="187">
                  <c:v>-5.113664</c:v>
                </c:pt>
                <c:pt idx="188">
                  <c:v>-5.113664</c:v>
                </c:pt>
                <c:pt idx="189">
                  <c:v>-5.113664</c:v>
                </c:pt>
                <c:pt idx="190">
                  <c:v>-5.113664</c:v>
                </c:pt>
                <c:pt idx="191">
                  <c:v>-5.113664</c:v>
                </c:pt>
                <c:pt idx="192">
                  <c:v>-5.113664</c:v>
                </c:pt>
                <c:pt idx="193">
                  <c:v>-5.113664</c:v>
                </c:pt>
                <c:pt idx="194">
                  <c:v>-5.113664</c:v>
                </c:pt>
                <c:pt idx="195">
                  <c:v>-5.113664</c:v>
                </c:pt>
                <c:pt idx="196">
                  <c:v>-5.113664</c:v>
                </c:pt>
                <c:pt idx="197">
                  <c:v>-5.113664</c:v>
                </c:pt>
                <c:pt idx="198">
                  <c:v>-5.113664</c:v>
                </c:pt>
                <c:pt idx="199">
                  <c:v>-5.113664</c:v>
                </c:pt>
                <c:pt idx="200">
                  <c:v>-5.113664</c:v>
                </c:pt>
                <c:pt idx="201">
                  <c:v>-5.113664</c:v>
                </c:pt>
                <c:pt idx="202">
                  <c:v>-5.113664</c:v>
                </c:pt>
                <c:pt idx="203">
                  <c:v>-5.113664</c:v>
                </c:pt>
                <c:pt idx="204">
                  <c:v>-5.113664</c:v>
                </c:pt>
                <c:pt idx="205">
                  <c:v>-5.113664</c:v>
                </c:pt>
                <c:pt idx="206">
                  <c:v>-5.113664</c:v>
                </c:pt>
                <c:pt idx="207">
                  <c:v>-5.113664</c:v>
                </c:pt>
                <c:pt idx="208">
                  <c:v>-5.113664</c:v>
                </c:pt>
                <c:pt idx="209">
                  <c:v>-5.113664</c:v>
                </c:pt>
                <c:pt idx="210">
                  <c:v>-5.113664</c:v>
                </c:pt>
                <c:pt idx="211">
                  <c:v>-5.113664</c:v>
                </c:pt>
                <c:pt idx="212">
                  <c:v>-5.113664</c:v>
                </c:pt>
                <c:pt idx="213">
                  <c:v>-5.113664</c:v>
                </c:pt>
                <c:pt idx="214">
                  <c:v>-5.113664</c:v>
                </c:pt>
                <c:pt idx="215">
                  <c:v>-5.113664</c:v>
                </c:pt>
                <c:pt idx="216">
                  <c:v>-5.113664</c:v>
                </c:pt>
                <c:pt idx="217">
                  <c:v>-5.113664</c:v>
                </c:pt>
                <c:pt idx="218">
                  <c:v>-5.113664</c:v>
                </c:pt>
                <c:pt idx="219">
                  <c:v>-5.113664</c:v>
                </c:pt>
                <c:pt idx="220">
                  <c:v>-5.113664</c:v>
                </c:pt>
                <c:pt idx="221">
                  <c:v>-5.113664</c:v>
                </c:pt>
                <c:pt idx="222">
                  <c:v>-5.113664</c:v>
                </c:pt>
                <c:pt idx="223">
                  <c:v>-5.113664</c:v>
                </c:pt>
                <c:pt idx="224">
                  <c:v>-5.113664</c:v>
                </c:pt>
                <c:pt idx="225">
                  <c:v>-5.113664</c:v>
                </c:pt>
                <c:pt idx="226">
                  <c:v>-5.113664</c:v>
                </c:pt>
                <c:pt idx="227">
                  <c:v>-5.113664</c:v>
                </c:pt>
                <c:pt idx="228">
                  <c:v>-5.113664</c:v>
                </c:pt>
                <c:pt idx="229">
                  <c:v>-5.113664</c:v>
                </c:pt>
                <c:pt idx="230">
                  <c:v>-5.113664</c:v>
                </c:pt>
                <c:pt idx="231">
                  <c:v>-5.113664</c:v>
                </c:pt>
                <c:pt idx="232">
                  <c:v>-5.0464729999999998</c:v>
                </c:pt>
                <c:pt idx="233">
                  <c:v>-1.7765489999999999</c:v>
                </c:pt>
                <c:pt idx="234">
                  <c:v>5.1140780000000001</c:v>
                </c:pt>
                <c:pt idx="235">
                  <c:v>5.1140780000000001</c:v>
                </c:pt>
                <c:pt idx="236">
                  <c:v>5.1140780000000001</c:v>
                </c:pt>
                <c:pt idx="237">
                  <c:v>5.1140780000000001</c:v>
                </c:pt>
                <c:pt idx="238">
                  <c:v>5.1140780000000001</c:v>
                </c:pt>
                <c:pt idx="239">
                  <c:v>5.1140780000000001</c:v>
                </c:pt>
                <c:pt idx="240">
                  <c:v>5.1140780000000001</c:v>
                </c:pt>
                <c:pt idx="241">
                  <c:v>5.1140780000000001</c:v>
                </c:pt>
                <c:pt idx="242">
                  <c:v>5.1140780000000001</c:v>
                </c:pt>
                <c:pt idx="243">
                  <c:v>5.1140780000000001</c:v>
                </c:pt>
                <c:pt idx="244">
                  <c:v>5.1140780000000001</c:v>
                </c:pt>
                <c:pt idx="245">
                  <c:v>5.1140780000000001</c:v>
                </c:pt>
                <c:pt idx="246">
                  <c:v>5.1140780000000001</c:v>
                </c:pt>
                <c:pt idx="247">
                  <c:v>5.1140780000000001</c:v>
                </c:pt>
                <c:pt idx="248">
                  <c:v>5.1140780000000001</c:v>
                </c:pt>
                <c:pt idx="249">
                  <c:v>5.1140780000000001</c:v>
                </c:pt>
                <c:pt idx="250">
                  <c:v>5.1140780000000001</c:v>
                </c:pt>
                <c:pt idx="251">
                  <c:v>5.1140780000000001</c:v>
                </c:pt>
                <c:pt idx="252">
                  <c:v>5.1140780000000001</c:v>
                </c:pt>
                <c:pt idx="253">
                  <c:v>5.1140780000000001</c:v>
                </c:pt>
                <c:pt idx="254">
                  <c:v>5.1140780000000001</c:v>
                </c:pt>
                <c:pt idx="255">
                  <c:v>5.1140780000000001</c:v>
                </c:pt>
                <c:pt idx="256">
                  <c:v>5.1140780000000001</c:v>
                </c:pt>
                <c:pt idx="257">
                  <c:v>5.1140780000000001</c:v>
                </c:pt>
                <c:pt idx="258">
                  <c:v>5.1140780000000001</c:v>
                </c:pt>
                <c:pt idx="259">
                  <c:v>5.1140780000000001</c:v>
                </c:pt>
                <c:pt idx="260">
                  <c:v>5.1140780000000001</c:v>
                </c:pt>
                <c:pt idx="261">
                  <c:v>5.1140780000000001</c:v>
                </c:pt>
                <c:pt idx="262">
                  <c:v>5.1140780000000001</c:v>
                </c:pt>
                <c:pt idx="263">
                  <c:v>5.1140780000000001</c:v>
                </c:pt>
                <c:pt idx="264">
                  <c:v>5.1140780000000001</c:v>
                </c:pt>
                <c:pt idx="265">
                  <c:v>5.1140780000000001</c:v>
                </c:pt>
                <c:pt idx="266">
                  <c:v>5.1140780000000001</c:v>
                </c:pt>
                <c:pt idx="267">
                  <c:v>5.1140780000000001</c:v>
                </c:pt>
                <c:pt idx="268">
                  <c:v>5.1140780000000001</c:v>
                </c:pt>
                <c:pt idx="269">
                  <c:v>5.1140780000000001</c:v>
                </c:pt>
                <c:pt idx="270">
                  <c:v>5.1140780000000001</c:v>
                </c:pt>
                <c:pt idx="271">
                  <c:v>5.1140780000000001</c:v>
                </c:pt>
                <c:pt idx="272">
                  <c:v>5.1140780000000001</c:v>
                </c:pt>
                <c:pt idx="273">
                  <c:v>5.1140780000000001</c:v>
                </c:pt>
                <c:pt idx="274">
                  <c:v>5.1140780000000001</c:v>
                </c:pt>
                <c:pt idx="275">
                  <c:v>5.1140780000000001</c:v>
                </c:pt>
                <c:pt idx="276">
                  <c:v>5.1140780000000001</c:v>
                </c:pt>
                <c:pt idx="277">
                  <c:v>5.1140780000000001</c:v>
                </c:pt>
                <c:pt idx="278">
                  <c:v>5.1140780000000001</c:v>
                </c:pt>
                <c:pt idx="279">
                  <c:v>5.1140780000000001</c:v>
                </c:pt>
                <c:pt idx="280">
                  <c:v>5.1140780000000001</c:v>
                </c:pt>
                <c:pt idx="281">
                  <c:v>5.1140780000000001</c:v>
                </c:pt>
                <c:pt idx="282">
                  <c:v>5.1140780000000001</c:v>
                </c:pt>
                <c:pt idx="283">
                  <c:v>5.1140780000000001</c:v>
                </c:pt>
                <c:pt idx="284">
                  <c:v>5.1140780000000001</c:v>
                </c:pt>
                <c:pt idx="285">
                  <c:v>5.1140780000000001</c:v>
                </c:pt>
                <c:pt idx="286">
                  <c:v>5.1140780000000001</c:v>
                </c:pt>
                <c:pt idx="287">
                  <c:v>5.1140780000000001</c:v>
                </c:pt>
                <c:pt idx="288">
                  <c:v>5.1140780000000001</c:v>
                </c:pt>
                <c:pt idx="289">
                  <c:v>5.1140780000000001</c:v>
                </c:pt>
                <c:pt idx="290">
                  <c:v>5.1140780000000001</c:v>
                </c:pt>
                <c:pt idx="291">
                  <c:v>5.1140780000000001</c:v>
                </c:pt>
                <c:pt idx="292">
                  <c:v>5.1140780000000001</c:v>
                </c:pt>
                <c:pt idx="293">
                  <c:v>5.1140780000000001</c:v>
                </c:pt>
                <c:pt idx="294">
                  <c:v>5.1140780000000001</c:v>
                </c:pt>
                <c:pt idx="295">
                  <c:v>5.1140780000000001</c:v>
                </c:pt>
                <c:pt idx="296">
                  <c:v>5.1140780000000001</c:v>
                </c:pt>
                <c:pt idx="297">
                  <c:v>5.1140780000000001</c:v>
                </c:pt>
                <c:pt idx="298">
                  <c:v>5.1140780000000001</c:v>
                </c:pt>
                <c:pt idx="299">
                  <c:v>5.1140780000000001</c:v>
                </c:pt>
                <c:pt idx="300">
                  <c:v>5.1140780000000001</c:v>
                </c:pt>
                <c:pt idx="301">
                  <c:v>5.1140780000000001</c:v>
                </c:pt>
                <c:pt idx="302">
                  <c:v>5.1140780000000001</c:v>
                </c:pt>
                <c:pt idx="303">
                  <c:v>5.1140780000000001</c:v>
                </c:pt>
                <c:pt idx="304">
                  <c:v>5.1140780000000001</c:v>
                </c:pt>
                <c:pt idx="305">
                  <c:v>5.1140780000000001</c:v>
                </c:pt>
                <c:pt idx="306">
                  <c:v>5.1140780000000001</c:v>
                </c:pt>
                <c:pt idx="307">
                  <c:v>5.1140780000000001</c:v>
                </c:pt>
                <c:pt idx="308">
                  <c:v>5.1140780000000001</c:v>
                </c:pt>
                <c:pt idx="309">
                  <c:v>5.1140780000000001</c:v>
                </c:pt>
                <c:pt idx="310">
                  <c:v>5.1140780000000001</c:v>
                </c:pt>
                <c:pt idx="311">
                  <c:v>5.1140780000000001</c:v>
                </c:pt>
                <c:pt idx="312">
                  <c:v>5.1140780000000001</c:v>
                </c:pt>
                <c:pt idx="313">
                  <c:v>5.1140780000000001</c:v>
                </c:pt>
                <c:pt idx="314">
                  <c:v>5.1140780000000001</c:v>
                </c:pt>
                <c:pt idx="315">
                  <c:v>5.1140780000000001</c:v>
                </c:pt>
                <c:pt idx="316">
                  <c:v>5.1140780000000001</c:v>
                </c:pt>
                <c:pt idx="317">
                  <c:v>5.1140780000000001</c:v>
                </c:pt>
                <c:pt idx="318">
                  <c:v>5.1140780000000001</c:v>
                </c:pt>
                <c:pt idx="319">
                  <c:v>5.1140780000000001</c:v>
                </c:pt>
                <c:pt idx="320">
                  <c:v>5.1140780000000001</c:v>
                </c:pt>
                <c:pt idx="321">
                  <c:v>5.1140780000000001</c:v>
                </c:pt>
                <c:pt idx="322">
                  <c:v>5.1140780000000001</c:v>
                </c:pt>
                <c:pt idx="323">
                  <c:v>5.1140780000000001</c:v>
                </c:pt>
                <c:pt idx="324">
                  <c:v>5.1140780000000001</c:v>
                </c:pt>
                <c:pt idx="325">
                  <c:v>5.1140780000000001</c:v>
                </c:pt>
                <c:pt idx="326">
                  <c:v>5.1140780000000001</c:v>
                </c:pt>
                <c:pt idx="327">
                  <c:v>5.1140780000000001</c:v>
                </c:pt>
                <c:pt idx="328">
                  <c:v>5.1140780000000001</c:v>
                </c:pt>
                <c:pt idx="329">
                  <c:v>5.1140780000000001</c:v>
                </c:pt>
                <c:pt idx="330">
                  <c:v>5.1140780000000001</c:v>
                </c:pt>
                <c:pt idx="331">
                  <c:v>5.1140780000000001</c:v>
                </c:pt>
                <c:pt idx="332">
                  <c:v>5.1140780000000001</c:v>
                </c:pt>
                <c:pt idx="333">
                  <c:v>5.1140780000000001</c:v>
                </c:pt>
                <c:pt idx="334">
                  <c:v>5.1140780000000001</c:v>
                </c:pt>
                <c:pt idx="335">
                  <c:v>5.1140780000000001</c:v>
                </c:pt>
                <c:pt idx="336">
                  <c:v>5.1140780000000001</c:v>
                </c:pt>
                <c:pt idx="337">
                  <c:v>5.1140780000000001</c:v>
                </c:pt>
                <c:pt idx="338">
                  <c:v>-3.5599240000000001</c:v>
                </c:pt>
                <c:pt idx="339">
                  <c:v>-5.113664</c:v>
                </c:pt>
                <c:pt idx="340">
                  <c:v>-5.113664</c:v>
                </c:pt>
                <c:pt idx="341">
                  <c:v>-5.113664</c:v>
                </c:pt>
                <c:pt idx="342">
                  <c:v>-5.113664</c:v>
                </c:pt>
                <c:pt idx="343">
                  <c:v>-5.113664</c:v>
                </c:pt>
                <c:pt idx="344">
                  <c:v>-5.113664</c:v>
                </c:pt>
                <c:pt idx="345">
                  <c:v>-5.113664</c:v>
                </c:pt>
                <c:pt idx="346">
                  <c:v>-5.113664</c:v>
                </c:pt>
                <c:pt idx="347">
                  <c:v>-5.113664</c:v>
                </c:pt>
                <c:pt idx="348">
                  <c:v>-5.113664</c:v>
                </c:pt>
                <c:pt idx="349">
                  <c:v>-5.113664</c:v>
                </c:pt>
                <c:pt idx="350">
                  <c:v>-5.113664</c:v>
                </c:pt>
                <c:pt idx="351">
                  <c:v>-5.113664</c:v>
                </c:pt>
                <c:pt idx="352">
                  <c:v>-5.113664</c:v>
                </c:pt>
                <c:pt idx="353">
                  <c:v>-5.113664</c:v>
                </c:pt>
                <c:pt idx="354">
                  <c:v>-5.113664</c:v>
                </c:pt>
                <c:pt idx="355">
                  <c:v>-5.113664</c:v>
                </c:pt>
                <c:pt idx="356">
                  <c:v>-5.113664</c:v>
                </c:pt>
                <c:pt idx="357">
                  <c:v>-5.113664</c:v>
                </c:pt>
                <c:pt idx="358">
                  <c:v>-5.113664</c:v>
                </c:pt>
                <c:pt idx="359">
                  <c:v>-5.113664</c:v>
                </c:pt>
                <c:pt idx="360">
                  <c:v>-5.113664</c:v>
                </c:pt>
                <c:pt idx="361">
                  <c:v>-5.113664</c:v>
                </c:pt>
                <c:pt idx="362">
                  <c:v>-5.113664</c:v>
                </c:pt>
                <c:pt idx="363">
                  <c:v>-5.113664</c:v>
                </c:pt>
                <c:pt idx="364">
                  <c:v>-5.113664</c:v>
                </c:pt>
                <c:pt idx="365">
                  <c:v>-5.113664</c:v>
                </c:pt>
                <c:pt idx="366">
                  <c:v>-5.113664</c:v>
                </c:pt>
                <c:pt idx="367">
                  <c:v>-5.113664</c:v>
                </c:pt>
                <c:pt idx="368">
                  <c:v>-5.113664</c:v>
                </c:pt>
                <c:pt idx="369">
                  <c:v>-5.113664</c:v>
                </c:pt>
                <c:pt idx="370">
                  <c:v>-5.113664</c:v>
                </c:pt>
                <c:pt idx="371">
                  <c:v>-5.113664</c:v>
                </c:pt>
                <c:pt idx="372">
                  <c:v>-5.113664</c:v>
                </c:pt>
                <c:pt idx="373">
                  <c:v>-5.113664</c:v>
                </c:pt>
                <c:pt idx="374">
                  <c:v>-5.113664</c:v>
                </c:pt>
                <c:pt idx="375">
                  <c:v>-5.113664</c:v>
                </c:pt>
                <c:pt idx="376">
                  <c:v>-5.113664</c:v>
                </c:pt>
                <c:pt idx="377">
                  <c:v>-5.113664</c:v>
                </c:pt>
                <c:pt idx="378">
                  <c:v>-5.113664</c:v>
                </c:pt>
                <c:pt idx="379">
                  <c:v>-5.113664</c:v>
                </c:pt>
                <c:pt idx="380">
                  <c:v>-5.113664</c:v>
                </c:pt>
                <c:pt idx="381">
                  <c:v>-5.113664</c:v>
                </c:pt>
                <c:pt idx="382">
                  <c:v>-5.113664</c:v>
                </c:pt>
                <c:pt idx="383">
                  <c:v>-5.113664</c:v>
                </c:pt>
                <c:pt idx="384">
                  <c:v>-5.113664</c:v>
                </c:pt>
                <c:pt idx="385">
                  <c:v>-5.113664</c:v>
                </c:pt>
                <c:pt idx="386">
                  <c:v>-5.113664</c:v>
                </c:pt>
                <c:pt idx="387">
                  <c:v>-5.113664</c:v>
                </c:pt>
                <c:pt idx="388">
                  <c:v>-5.113664</c:v>
                </c:pt>
                <c:pt idx="389">
                  <c:v>-5.113664</c:v>
                </c:pt>
                <c:pt idx="390">
                  <c:v>-5.113664</c:v>
                </c:pt>
                <c:pt idx="391">
                  <c:v>-5.113664</c:v>
                </c:pt>
                <c:pt idx="392">
                  <c:v>-5.113664</c:v>
                </c:pt>
                <c:pt idx="393">
                  <c:v>-5.113664</c:v>
                </c:pt>
                <c:pt idx="394">
                  <c:v>-5.113664</c:v>
                </c:pt>
                <c:pt idx="395">
                  <c:v>-5.113664</c:v>
                </c:pt>
                <c:pt idx="396">
                  <c:v>-5.113664</c:v>
                </c:pt>
                <c:pt idx="397">
                  <c:v>-5.113664</c:v>
                </c:pt>
                <c:pt idx="398">
                  <c:v>-5.113664</c:v>
                </c:pt>
                <c:pt idx="399">
                  <c:v>-5.113664</c:v>
                </c:pt>
                <c:pt idx="400">
                  <c:v>-5.113664</c:v>
                </c:pt>
                <c:pt idx="401">
                  <c:v>-5.113664</c:v>
                </c:pt>
                <c:pt idx="402">
                  <c:v>-5.113664</c:v>
                </c:pt>
                <c:pt idx="403">
                  <c:v>-5.113664</c:v>
                </c:pt>
                <c:pt idx="404">
                  <c:v>-5.113664</c:v>
                </c:pt>
                <c:pt idx="405">
                  <c:v>-5.113664</c:v>
                </c:pt>
                <c:pt idx="406">
                  <c:v>-5.113664</c:v>
                </c:pt>
                <c:pt idx="407">
                  <c:v>-5.113664</c:v>
                </c:pt>
                <c:pt idx="408">
                  <c:v>-5.113664</c:v>
                </c:pt>
                <c:pt idx="409">
                  <c:v>-5.113664</c:v>
                </c:pt>
                <c:pt idx="410">
                  <c:v>-5.113664</c:v>
                </c:pt>
                <c:pt idx="411">
                  <c:v>-5.113664</c:v>
                </c:pt>
                <c:pt idx="412">
                  <c:v>-5.113664</c:v>
                </c:pt>
                <c:pt idx="413">
                  <c:v>-5.113664</c:v>
                </c:pt>
                <c:pt idx="414">
                  <c:v>-5.113664</c:v>
                </c:pt>
                <c:pt idx="415">
                  <c:v>-5.113664</c:v>
                </c:pt>
                <c:pt idx="416">
                  <c:v>-5.113664</c:v>
                </c:pt>
                <c:pt idx="417">
                  <c:v>-5.113664</c:v>
                </c:pt>
                <c:pt idx="418">
                  <c:v>-5.113664</c:v>
                </c:pt>
                <c:pt idx="419">
                  <c:v>-5.113664</c:v>
                </c:pt>
                <c:pt idx="420">
                  <c:v>-5.113664</c:v>
                </c:pt>
                <c:pt idx="421">
                  <c:v>-5.113664</c:v>
                </c:pt>
                <c:pt idx="422">
                  <c:v>-5.113664</c:v>
                </c:pt>
                <c:pt idx="423">
                  <c:v>-5.113664</c:v>
                </c:pt>
                <c:pt idx="424">
                  <c:v>-5.113664</c:v>
                </c:pt>
                <c:pt idx="425">
                  <c:v>-5.113664</c:v>
                </c:pt>
                <c:pt idx="426">
                  <c:v>-5.113664</c:v>
                </c:pt>
                <c:pt idx="427">
                  <c:v>-5.113664</c:v>
                </c:pt>
                <c:pt idx="428">
                  <c:v>-5.113664</c:v>
                </c:pt>
                <c:pt idx="429">
                  <c:v>-5.113664</c:v>
                </c:pt>
                <c:pt idx="430">
                  <c:v>-5.113664</c:v>
                </c:pt>
                <c:pt idx="431">
                  <c:v>-5.113664</c:v>
                </c:pt>
                <c:pt idx="432">
                  <c:v>-5.113664</c:v>
                </c:pt>
                <c:pt idx="433">
                  <c:v>-5.113664</c:v>
                </c:pt>
                <c:pt idx="434">
                  <c:v>-5.113664</c:v>
                </c:pt>
                <c:pt idx="435">
                  <c:v>-5.113664</c:v>
                </c:pt>
                <c:pt idx="436">
                  <c:v>-5.113664</c:v>
                </c:pt>
                <c:pt idx="437">
                  <c:v>-5.113664</c:v>
                </c:pt>
                <c:pt idx="438">
                  <c:v>-5.113664</c:v>
                </c:pt>
                <c:pt idx="439">
                  <c:v>-5.113664</c:v>
                </c:pt>
                <c:pt idx="440">
                  <c:v>-5.113664</c:v>
                </c:pt>
                <c:pt idx="441">
                  <c:v>-5.113664</c:v>
                </c:pt>
                <c:pt idx="442">
                  <c:v>-5.113664</c:v>
                </c:pt>
                <c:pt idx="443">
                  <c:v>-5.113664</c:v>
                </c:pt>
                <c:pt idx="444">
                  <c:v>-5.113664</c:v>
                </c:pt>
                <c:pt idx="445">
                  <c:v>-5.113664</c:v>
                </c:pt>
                <c:pt idx="446">
                  <c:v>-5.113664</c:v>
                </c:pt>
                <c:pt idx="447">
                  <c:v>-5.113664</c:v>
                </c:pt>
                <c:pt idx="448">
                  <c:v>-5.113664</c:v>
                </c:pt>
                <c:pt idx="449">
                  <c:v>-5.113664</c:v>
                </c:pt>
                <c:pt idx="450">
                  <c:v>-5.113664</c:v>
                </c:pt>
                <c:pt idx="451">
                  <c:v>-5.113664</c:v>
                </c:pt>
                <c:pt idx="452">
                  <c:v>-5.113664</c:v>
                </c:pt>
                <c:pt idx="453">
                  <c:v>-5.113664</c:v>
                </c:pt>
                <c:pt idx="454">
                  <c:v>-5.113664</c:v>
                </c:pt>
                <c:pt idx="455">
                  <c:v>-5.113664</c:v>
                </c:pt>
                <c:pt idx="456">
                  <c:v>-5.113664</c:v>
                </c:pt>
                <c:pt idx="457">
                  <c:v>-5.113664</c:v>
                </c:pt>
                <c:pt idx="458">
                  <c:v>-5.113664</c:v>
                </c:pt>
                <c:pt idx="459">
                  <c:v>-5.113664</c:v>
                </c:pt>
                <c:pt idx="460">
                  <c:v>-5.113664</c:v>
                </c:pt>
                <c:pt idx="461">
                  <c:v>-5.113664</c:v>
                </c:pt>
                <c:pt idx="462">
                  <c:v>-5.113664</c:v>
                </c:pt>
                <c:pt idx="463">
                  <c:v>-5.113664</c:v>
                </c:pt>
                <c:pt idx="464">
                  <c:v>-5.113664</c:v>
                </c:pt>
                <c:pt idx="465">
                  <c:v>-5.113664</c:v>
                </c:pt>
                <c:pt idx="466">
                  <c:v>-5.113664</c:v>
                </c:pt>
                <c:pt idx="467">
                  <c:v>-5.113664</c:v>
                </c:pt>
                <c:pt idx="468">
                  <c:v>-5.113664</c:v>
                </c:pt>
                <c:pt idx="469">
                  <c:v>-5.113664</c:v>
                </c:pt>
                <c:pt idx="470">
                  <c:v>-5.113664</c:v>
                </c:pt>
                <c:pt idx="471">
                  <c:v>-5.113664</c:v>
                </c:pt>
                <c:pt idx="472">
                  <c:v>-5.113664</c:v>
                </c:pt>
                <c:pt idx="473">
                  <c:v>-5.113664</c:v>
                </c:pt>
                <c:pt idx="474">
                  <c:v>-5.113664</c:v>
                </c:pt>
                <c:pt idx="475">
                  <c:v>-5.113664</c:v>
                </c:pt>
                <c:pt idx="476">
                  <c:v>-5.113664</c:v>
                </c:pt>
                <c:pt idx="477">
                  <c:v>-5.113664</c:v>
                </c:pt>
                <c:pt idx="478">
                  <c:v>-5.113664</c:v>
                </c:pt>
                <c:pt idx="479">
                  <c:v>-5.113664</c:v>
                </c:pt>
                <c:pt idx="480">
                  <c:v>-5.113664</c:v>
                </c:pt>
                <c:pt idx="481">
                  <c:v>-5.113664</c:v>
                </c:pt>
                <c:pt idx="482">
                  <c:v>-5.113664</c:v>
                </c:pt>
                <c:pt idx="483">
                  <c:v>-5.113664</c:v>
                </c:pt>
                <c:pt idx="484">
                  <c:v>-5.113664</c:v>
                </c:pt>
                <c:pt idx="485">
                  <c:v>-5.113664</c:v>
                </c:pt>
                <c:pt idx="486">
                  <c:v>-5.113664</c:v>
                </c:pt>
                <c:pt idx="487">
                  <c:v>-5.113664</c:v>
                </c:pt>
                <c:pt idx="488">
                  <c:v>-5.113664</c:v>
                </c:pt>
                <c:pt idx="489">
                  <c:v>-5.113664</c:v>
                </c:pt>
                <c:pt idx="490">
                  <c:v>-5.113664</c:v>
                </c:pt>
                <c:pt idx="491">
                  <c:v>-5.113664</c:v>
                </c:pt>
                <c:pt idx="492">
                  <c:v>-5.113664</c:v>
                </c:pt>
                <c:pt idx="493">
                  <c:v>-5.113664</c:v>
                </c:pt>
                <c:pt idx="494">
                  <c:v>-5.113664</c:v>
                </c:pt>
                <c:pt idx="495">
                  <c:v>-5.113664</c:v>
                </c:pt>
                <c:pt idx="496">
                  <c:v>-5.113664</c:v>
                </c:pt>
                <c:pt idx="497">
                  <c:v>-5.113664</c:v>
                </c:pt>
                <c:pt idx="498">
                  <c:v>-5.113664</c:v>
                </c:pt>
                <c:pt idx="499">
                  <c:v>-5.113664</c:v>
                </c:pt>
                <c:pt idx="500">
                  <c:v>-5.113664</c:v>
                </c:pt>
                <c:pt idx="501">
                  <c:v>-5.113664</c:v>
                </c:pt>
                <c:pt idx="502">
                  <c:v>-5.113664</c:v>
                </c:pt>
                <c:pt idx="503">
                  <c:v>-5.113664</c:v>
                </c:pt>
                <c:pt idx="504">
                  <c:v>-5.113664</c:v>
                </c:pt>
                <c:pt idx="505">
                  <c:v>-5.113664</c:v>
                </c:pt>
                <c:pt idx="506">
                  <c:v>-5.113664</c:v>
                </c:pt>
                <c:pt idx="507">
                  <c:v>-5.113664</c:v>
                </c:pt>
                <c:pt idx="508">
                  <c:v>-5.113664</c:v>
                </c:pt>
                <c:pt idx="509">
                  <c:v>-5.113664</c:v>
                </c:pt>
                <c:pt idx="510">
                  <c:v>-5.113664</c:v>
                </c:pt>
                <c:pt idx="511">
                  <c:v>-5.113664</c:v>
                </c:pt>
                <c:pt idx="512">
                  <c:v>5.1140780000000001</c:v>
                </c:pt>
                <c:pt idx="513">
                  <c:v>-5.113664</c:v>
                </c:pt>
                <c:pt idx="514">
                  <c:v>5.1140780000000001</c:v>
                </c:pt>
                <c:pt idx="515">
                  <c:v>5.1140780000000001</c:v>
                </c:pt>
                <c:pt idx="516">
                  <c:v>5.1140780000000001</c:v>
                </c:pt>
                <c:pt idx="517">
                  <c:v>5.1140780000000001</c:v>
                </c:pt>
                <c:pt idx="518">
                  <c:v>5.1140780000000001</c:v>
                </c:pt>
                <c:pt idx="519">
                  <c:v>5.1140780000000001</c:v>
                </c:pt>
                <c:pt idx="520">
                  <c:v>5.1140780000000001</c:v>
                </c:pt>
                <c:pt idx="521">
                  <c:v>5.1140780000000001</c:v>
                </c:pt>
                <c:pt idx="522">
                  <c:v>5.1140780000000001</c:v>
                </c:pt>
                <c:pt idx="523">
                  <c:v>5.1140780000000001</c:v>
                </c:pt>
                <c:pt idx="524">
                  <c:v>5.1140780000000001</c:v>
                </c:pt>
                <c:pt idx="525">
                  <c:v>5.1140780000000001</c:v>
                </c:pt>
                <c:pt idx="526">
                  <c:v>5.1140780000000001</c:v>
                </c:pt>
                <c:pt idx="527">
                  <c:v>5.1140780000000001</c:v>
                </c:pt>
                <c:pt idx="528">
                  <c:v>5.1140780000000001</c:v>
                </c:pt>
                <c:pt idx="529">
                  <c:v>5.1140780000000001</c:v>
                </c:pt>
                <c:pt idx="530">
                  <c:v>5.1140780000000001</c:v>
                </c:pt>
                <c:pt idx="531">
                  <c:v>5.1140780000000001</c:v>
                </c:pt>
                <c:pt idx="532">
                  <c:v>5.1140780000000001</c:v>
                </c:pt>
                <c:pt idx="533">
                  <c:v>5.1140780000000001</c:v>
                </c:pt>
                <c:pt idx="534">
                  <c:v>5.1140780000000001</c:v>
                </c:pt>
                <c:pt idx="535">
                  <c:v>5.1140780000000001</c:v>
                </c:pt>
                <c:pt idx="536">
                  <c:v>5.1140780000000001</c:v>
                </c:pt>
                <c:pt idx="537">
                  <c:v>5.1140780000000001</c:v>
                </c:pt>
                <c:pt idx="538">
                  <c:v>5.1140780000000001</c:v>
                </c:pt>
                <c:pt idx="539">
                  <c:v>5.1140780000000001</c:v>
                </c:pt>
                <c:pt idx="540">
                  <c:v>5.1140780000000001</c:v>
                </c:pt>
                <c:pt idx="541">
                  <c:v>5.1140780000000001</c:v>
                </c:pt>
                <c:pt idx="542">
                  <c:v>5.1140780000000001</c:v>
                </c:pt>
                <c:pt idx="543">
                  <c:v>5.1140780000000001</c:v>
                </c:pt>
                <c:pt idx="544">
                  <c:v>5.1140780000000001</c:v>
                </c:pt>
                <c:pt idx="545">
                  <c:v>5.1140780000000001</c:v>
                </c:pt>
                <c:pt idx="546">
                  <c:v>5.1140780000000001</c:v>
                </c:pt>
                <c:pt idx="547">
                  <c:v>5.1140780000000001</c:v>
                </c:pt>
                <c:pt idx="548">
                  <c:v>5.1140780000000001</c:v>
                </c:pt>
                <c:pt idx="549">
                  <c:v>5.1140780000000001</c:v>
                </c:pt>
                <c:pt idx="550">
                  <c:v>5.1140780000000001</c:v>
                </c:pt>
                <c:pt idx="551">
                  <c:v>5.1140780000000001</c:v>
                </c:pt>
                <c:pt idx="552">
                  <c:v>5.1140780000000001</c:v>
                </c:pt>
                <c:pt idx="553">
                  <c:v>5.1140780000000001</c:v>
                </c:pt>
                <c:pt idx="554">
                  <c:v>5.1140780000000001</c:v>
                </c:pt>
                <c:pt idx="555">
                  <c:v>5.1140780000000001</c:v>
                </c:pt>
                <c:pt idx="556">
                  <c:v>5.1140780000000001</c:v>
                </c:pt>
                <c:pt idx="557">
                  <c:v>5.1140780000000001</c:v>
                </c:pt>
                <c:pt idx="558">
                  <c:v>5.1140780000000001</c:v>
                </c:pt>
                <c:pt idx="559">
                  <c:v>5.1140780000000001</c:v>
                </c:pt>
                <c:pt idx="560">
                  <c:v>5.1140780000000001</c:v>
                </c:pt>
                <c:pt idx="561">
                  <c:v>5.1140780000000001</c:v>
                </c:pt>
                <c:pt idx="562">
                  <c:v>5.1140780000000001</c:v>
                </c:pt>
                <c:pt idx="563">
                  <c:v>5.1140780000000001</c:v>
                </c:pt>
                <c:pt idx="564">
                  <c:v>5.1140780000000001</c:v>
                </c:pt>
                <c:pt idx="565">
                  <c:v>5.1140780000000001</c:v>
                </c:pt>
                <c:pt idx="566">
                  <c:v>5.1140780000000001</c:v>
                </c:pt>
                <c:pt idx="567">
                  <c:v>5.1140780000000001</c:v>
                </c:pt>
                <c:pt idx="568">
                  <c:v>5.1140780000000001</c:v>
                </c:pt>
                <c:pt idx="569">
                  <c:v>5.1140780000000001</c:v>
                </c:pt>
                <c:pt idx="570">
                  <c:v>5.1140780000000001</c:v>
                </c:pt>
                <c:pt idx="571">
                  <c:v>5.1140780000000001</c:v>
                </c:pt>
                <c:pt idx="572">
                  <c:v>5.1140780000000001</c:v>
                </c:pt>
                <c:pt idx="573">
                  <c:v>5.1140780000000001</c:v>
                </c:pt>
                <c:pt idx="574">
                  <c:v>5.1140780000000001</c:v>
                </c:pt>
                <c:pt idx="575">
                  <c:v>5.1140780000000001</c:v>
                </c:pt>
                <c:pt idx="576">
                  <c:v>5.1140780000000001</c:v>
                </c:pt>
                <c:pt idx="577">
                  <c:v>5.1140780000000001</c:v>
                </c:pt>
                <c:pt idx="578">
                  <c:v>5.1140780000000001</c:v>
                </c:pt>
                <c:pt idx="579">
                  <c:v>5.1140780000000001</c:v>
                </c:pt>
                <c:pt idx="580">
                  <c:v>5.1140780000000001</c:v>
                </c:pt>
                <c:pt idx="581">
                  <c:v>5.1140780000000001</c:v>
                </c:pt>
                <c:pt idx="582">
                  <c:v>5.1140780000000001</c:v>
                </c:pt>
                <c:pt idx="583">
                  <c:v>5.1140780000000001</c:v>
                </c:pt>
                <c:pt idx="584">
                  <c:v>5.1140780000000001</c:v>
                </c:pt>
                <c:pt idx="585">
                  <c:v>5.1140780000000001</c:v>
                </c:pt>
                <c:pt idx="586">
                  <c:v>5.1140780000000001</c:v>
                </c:pt>
                <c:pt idx="587">
                  <c:v>5.1140780000000001</c:v>
                </c:pt>
                <c:pt idx="588">
                  <c:v>5.1140780000000001</c:v>
                </c:pt>
                <c:pt idx="589">
                  <c:v>5.1140780000000001</c:v>
                </c:pt>
                <c:pt idx="590">
                  <c:v>5.1140780000000001</c:v>
                </c:pt>
                <c:pt idx="591">
                  <c:v>5.1140780000000001</c:v>
                </c:pt>
                <c:pt idx="592">
                  <c:v>5.1140780000000001</c:v>
                </c:pt>
                <c:pt idx="593">
                  <c:v>5.1140780000000001</c:v>
                </c:pt>
                <c:pt idx="594">
                  <c:v>5.1140780000000001</c:v>
                </c:pt>
                <c:pt idx="595">
                  <c:v>5.1140780000000001</c:v>
                </c:pt>
                <c:pt idx="596">
                  <c:v>5.1140780000000001</c:v>
                </c:pt>
                <c:pt idx="597">
                  <c:v>5.1140780000000001</c:v>
                </c:pt>
                <c:pt idx="598">
                  <c:v>5.1140780000000001</c:v>
                </c:pt>
                <c:pt idx="599">
                  <c:v>5.1140780000000001</c:v>
                </c:pt>
                <c:pt idx="600">
                  <c:v>5.1140780000000001</c:v>
                </c:pt>
                <c:pt idx="601">
                  <c:v>5.1140780000000001</c:v>
                </c:pt>
                <c:pt idx="602">
                  <c:v>5.1140780000000001</c:v>
                </c:pt>
                <c:pt idx="603">
                  <c:v>5.1140780000000001</c:v>
                </c:pt>
                <c:pt idx="604">
                  <c:v>5.1140780000000001</c:v>
                </c:pt>
                <c:pt idx="605">
                  <c:v>5.1140780000000001</c:v>
                </c:pt>
                <c:pt idx="606">
                  <c:v>5.1140780000000001</c:v>
                </c:pt>
                <c:pt idx="607">
                  <c:v>5.1140780000000001</c:v>
                </c:pt>
                <c:pt idx="608">
                  <c:v>5.1140780000000001</c:v>
                </c:pt>
                <c:pt idx="609">
                  <c:v>5.1140780000000001</c:v>
                </c:pt>
                <c:pt idx="610">
                  <c:v>5.1140780000000001</c:v>
                </c:pt>
                <c:pt idx="611">
                  <c:v>5.1140780000000001</c:v>
                </c:pt>
                <c:pt idx="612">
                  <c:v>5.1140780000000001</c:v>
                </c:pt>
                <c:pt idx="613">
                  <c:v>5.1140780000000001</c:v>
                </c:pt>
                <c:pt idx="614">
                  <c:v>5.1140780000000001</c:v>
                </c:pt>
                <c:pt idx="615">
                  <c:v>5.1140780000000001</c:v>
                </c:pt>
                <c:pt idx="616">
                  <c:v>5.1140780000000001</c:v>
                </c:pt>
                <c:pt idx="617">
                  <c:v>-2.164828</c:v>
                </c:pt>
                <c:pt idx="618">
                  <c:v>-5.113664</c:v>
                </c:pt>
                <c:pt idx="619">
                  <c:v>-5.113664</c:v>
                </c:pt>
                <c:pt idx="620">
                  <c:v>-5.113664</c:v>
                </c:pt>
                <c:pt idx="621">
                  <c:v>-5.113664</c:v>
                </c:pt>
                <c:pt idx="622">
                  <c:v>-5.113664</c:v>
                </c:pt>
                <c:pt idx="623">
                  <c:v>-5.113664</c:v>
                </c:pt>
                <c:pt idx="624">
                  <c:v>-5.113664</c:v>
                </c:pt>
                <c:pt idx="625">
                  <c:v>-5.113664</c:v>
                </c:pt>
                <c:pt idx="626">
                  <c:v>-5.113664</c:v>
                </c:pt>
                <c:pt idx="627">
                  <c:v>-5.113664</c:v>
                </c:pt>
                <c:pt idx="628">
                  <c:v>-5.113664</c:v>
                </c:pt>
                <c:pt idx="629">
                  <c:v>-5.113664</c:v>
                </c:pt>
                <c:pt idx="630">
                  <c:v>-5.113664</c:v>
                </c:pt>
                <c:pt idx="631">
                  <c:v>-5.113664</c:v>
                </c:pt>
                <c:pt idx="632">
                  <c:v>-5.113664</c:v>
                </c:pt>
                <c:pt idx="633">
                  <c:v>-5.113664</c:v>
                </c:pt>
                <c:pt idx="634">
                  <c:v>-5.113664</c:v>
                </c:pt>
                <c:pt idx="635">
                  <c:v>-5.113664</c:v>
                </c:pt>
                <c:pt idx="636">
                  <c:v>-5.113664</c:v>
                </c:pt>
                <c:pt idx="637">
                  <c:v>-5.113664</c:v>
                </c:pt>
                <c:pt idx="638">
                  <c:v>-5.113664</c:v>
                </c:pt>
                <c:pt idx="639">
                  <c:v>-5.113664</c:v>
                </c:pt>
                <c:pt idx="640">
                  <c:v>-5.113664</c:v>
                </c:pt>
                <c:pt idx="641">
                  <c:v>-5.113664</c:v>
                </c:pt>
                <c:pt idx="642">
                  <c:v>-5.113664</c:v>
                </c:pt>
                <c:pt idx="643">
                  <c:v>-5.113664</c:v>
                </c:pt>
                <c:pt idx="644">
                  <c:v>-5.113664</c:v>
                </c:pt>
                <c:pt idx="645">
                  <c:v>-5.113664</c:v>
                </c:pt>
                <c:pt idx="646">
                  <c:v>-5.113664</c:v>
                </c:pt>
                <c:pt idx="647">
                  <c:v>-5.113664</c:v>
                </c:pt>
                <c:pt idx="648">
                  <c:v>-5.113664</c:v>
                </c:pt>
                <c:pt idx="649">
                  <c:v>-5.113664</c:v>
                </c:pt>
                <c:pt idx="650">
                  <c:v>-5.113664</c:v>
                </c:pt>
                <c:pt idx="651">
                  <c:v>-5.113664</c:v>
                </c:pt>
                <c:pt idx="652">
                  <c:v>-5.113664</c:v>
                </c:pt>
                <c:pt idx="653">
                  <c:v>-5.113664</c:v>
                </c:pt>
                <c:pt idx="654">
                  <c:v>-5.113664</c:v>
                </c:pt>
                <c:pt idx="655">
                  <c:v>-5.113664</c:v>
                </c:pt>
                <c:pt idx="656">
                  <c:v>-5.113664</c:v>
                </c:pt>
                <c:pt idx="657">
                  <c:v>-5.113664</c:v>
                </c:pt>
                <c:pt idx="658">
                  <c:v>-5.113664</c:v>
                </c:pt>
                <c:pt idx="659">
                  <c:v>-5.113664</c:v>
                </c:pt>
                <c:pt idx="660">
                  <c:v>-5.113664</c:v>
                </c:pt>
                <c:pt idx="661">
                  <c:v>-5.113664</c:v>
                </c:pt>
                <c:pt idx="662">
                  <c:v>-5.113664</c:v>
                </c:pt>
                <c:pt idx="663">
                  <c:v>-5.113664</c:v>
                </c:pt>
                <c:pt idx="664">
                  <c:v>-5.113664</c:v>
                </c:pt>
                <c:pt idx="665">
                  <c:v>-5.113664</c:v>
                </c:pt>
                <c:pt idx="666">
                  <c:v>-5.113664</c:v>
                </c:pt>
                <c:pt idx="667">
                  <c:v>-5.113664</c:v>
                </c:pt>
                <c:pt idx="668">
                  <c:v>-5.113664</c:v>
                </c:pt>
                <c:pt idx="669">
                  <c:v>-5.113664</c:v>
                </c:pt>
                <c:pt idx="670">
                  <c:v>-5.113664</c:v>
                </c:pt>
                <c:pt idx="671">
                  <c:v>-5.113664</c:v>
                </c:pt>
                <c:pt idx="672">
                  <c:v>-5.113664</c:v>
                </c:pt>
                <c:pt idx="673">
                  <c:v>-5.113664</c:v>
                </c:pt>
                <c:pt idx="674">
                  <c:v>-5.113664</c:v>
                </c:pt>
                <c:pt idx="675">
                  <c:v>-5.113664</c:v>
                </c:pt>
                <c:pt idx="676">
                  <c:v>-5.113664</c:v>
                </c:pt>
                <c:pt idx="677">
                  <c:v>-5.113664</c:v>
                </c:pt>
                <c:pt idx="678">
                  <c:v>-5.113664</c:v>
                </c:pt>
                <c:pt idx="679">
                  <c:v>-5.113664</c:v>
                </c:pt>
                <c:pt idx="680">
                  <c:v>-5.113664</c:v>
                </c:pt>
                <c:pt idx="681">
                  <c:v>-5.113664</c:v>
                </c:pt>
                <c:pt idx="682">
                  <c:v>-5.113664</c:v>
                </c:pt>
                <c:pt idx="683">
                  <c:v>-5.113664</c:v>
                </c:pt>
                <c:pt idx="684">
                  <c:v>-5.113664</c:v>
                </c:pt>
                <c:pt idx="685">
                  <c:v>-5.113664</c:v>
                </c:pt>
                <c:pt idx="686">
                  <c:v>-5.113664</c:v>
                </c:pt>
                <c:pt idx="687">
                  <c:v>-5.113664</c:v>
                </c:pt>
                <c:pt idx="688">
                  <c:v>-5.113664</c:v>
                </c:pt>
                <c:pt idx="689">
                  <c:v>-5.113664</c:v>
                </c:pt>
                <c:pt idx="690">
                  <c:v>-5.113664</c:v>
                </c:pt>
                <c:pt idx="691">
                  <c:v>-5.113664</c:v>
                </c:pt>
                <c:pt idx="692">
                  <c:v>-5.113664</c:v>
                </c:pt>
                <c:pt idx="693">
                  <c:v>-5.113664</c:v>
                </c:pt>
                <c:pt idx="694">
                  <c:v>-5.113664</c:v>
                </c:pt>
                <c:pt idx="695">
                  <c:v>-5.113664</c:v>
                </c:pt>
                <c:pt idx="696">
                  <c:v>-5.113664</c:v>
                </c:pt>
                <c:pt idx="697">
                  <c:v>-5.113664</c:v>
                </c:pt>
                <c:pt idx="698">
                  <c:v>-5.113664</c:v>
                </c:pt>
                <c:pt idx="699">
                  <c:v>-5.113664</c:v>
                </c:pt>
                <c:pt idx="700">
                  <c:v>-5.113664</c:v>
                </c:pt>
                <c:pt idx="701">
                  <c:v>-5.113664</c:v>
                </c:pt>
                <c:pt idx="702">
                  <c:v>-5.113664</c:v>
                </c:pt>
                <c:pt idx="703">
                  <c:v>-5.113664</c:v>
                </c:pt>
                <c:pt idx="704">
                  <c:v>-5.113664</c:v>
                </c:pt>
                <c:pt idx="705">
                  <c:v>-5.113664</c:v>
                </c:pt>
                <c:pt idx="706">
                  <c:v>-5.113664</c:v>
                </c:pt>
                <c:pt idx="707">
                  <c:v>-5.113664</c:v>
                </c:pt>
                <c:pt idx="708">
                  <c:v>-5.113664</c:v>
                </c:pt>
                <c:pt idx="709">
                  <c:v>-5.113664</c:v>
                </c:pt>
                <c:pt idx="710">
                  <c:v>-5.113664</c:v>
                </c:pt>
                <c:pt idx="711">
                  <c:v>-5.113664</c:v>
                </c:pt>
                <c:pt idx="712">
                  <c:v>-5.113664</c:v>
                </c:pt>
                <c:pt idx="713">
                  <c:v>-5.113664</c:v>
                </c:pt>
                <c:pt idx="714">
                  <c:v>-5.113664</c:v>
                </c:pt>
                <c:pt idx="715">
                  <c:v>-5.113664</c:v>
                </c:pt>
                <c:pt idx="716">
                  <c:v>-5.113664</c:v>
                </c:pt>
                <c:pt idx="717">
                  <c:v>-5.113664</c:v>
                </c:pt>
                <c:pt idx="718">
                  <c:v>-5.113664</c:v>
                </c:pt>
                <c:pt idx="719">
                  <c:v>-5.113664</c:v>
                </c:pt>
                <c:pt idx="720">
                  <c:v>-5.113664</c:v>
                </c:pt>
                <c:pt idx="721">
                  <c:v>-5.113664</c:v>
                </c:pt>
                <c:pt idx="722">
                  <c:v>-5.113664</c:v>
                </c:pt>
                <c:pt idx="723">
                  <c:v>-5.113664</c:v>
                </c:pt>
                <c:pt idx="724">
                  <c:v>-5.113664</c:v>
                </c:pt>
                <c:pt idx="725">
                  <c:v>-5.113664</c:v>
                </c:pt>
                <c:pt idx="726">
                  <c:v>-5.113664</c:v>
                </c:pt>
                <c:pt idx="727">
                  <c:v>-5.113664</c:v>
                </c:pt>
                <c:pt idx="728">
                  <c:v>-5.113664</c:v>
                </c:pt>
                <c:pt idx="729">
                  <c:v>-5.113664</c:v>
                </c:pt>
                <c:pt idx="730">
                  <c:v>-5.113664</c:v>
                </c:pt>
                <c:pt idx="731">
                  <c:v>-5.113664</c:v>
                </c:pt>
                <c:pt idx="732">
                  <c:v>-5.113664</c:v>
                </c:pt>
                <c:pt idx="733">
                  <c:v>-5.113664</c:v>
                </c:pt>
                <c:pt idx="734">
                  <c:v>-5.113664</c:v>
                </c:pt>
                <c:pt idx="735">
                  <c:v>-5.113664</c:v>
                </c:pt>
                <c:pt idx="736">
                  <c:v>-5.113664</c:v>
                </c:pt>
                <c:pt idx="737">
                  <c:v>-5.113664</c:v>
                </c:pt>
                <c:pt idx="738">
                  <c:v>-5.113664</c:v>
                </c:pt>
                <c:pt idx="739">
                  <c:v>-5.113664</c:v>
                </c:pt>
                <c:pt idx="740">
                  <c:v>-5.113664</c:v>
                </c:pt>
                <c:pt idx="741">
                  <c:v>-5.113664</c:v>
                </c:pt>
                <c:pt idx="742">
                  <c:v>-5.113664</c:v>
                </c:pt>
                <c:pt idx="743">
                  <c:v>-5.113664</c:v>
                </c:pt>
                <c:pt idx="744">
                  <c:v>-5.113664</c:v>
                </c:pt>
                <c:pt idx="745">
                  <c:v>-5.113664</c:v>
                </c:pt>
                <c:pt idx="746">
                  <c:v>-5.113664</c:v>
                </c:pt>
                <c:pt idx="747">
                  <c:v>-5.113664</c:v>
                </c:pt>
                <c:pt idx="748">
                  <c:v>-5.113664</c:v>
                </c:pt>
                <c:pt idx="749">
                  <c:v>-5.113664</c:v>
                </c:pt>
                <c:pt idx="750">
                  <c:v>-5.113664</c:v>
                </c:pt>
                <c:pt idx="751">
                  <c:v>-5.113664</c:v>
                </c:pt>
                <c:pt idx="752">
                  <c:v>-5.113664</c:v>
                </c:pt>
                <c:pt idx="753">
                  <c:v>-5.113664</c:v>
                </c:pt>
                <c:pt idx="754">
                  <c:v>-5.113664</c:v>
                </c:pt>
                <c:pt idx="755">
                  <c:v>-5.113664</c:v>
                </c:pt>
                <c:pt idx="756">
                  <c:v>-5.113664</c:v>
                </c:pt>
                <c:pt idx="757">
                  <c:v>-5.113664</c:v>
                </c:pt>
                <c:pt idx="758">
                  <c:v>-5.113664</c:v>
                </c:pt>
                <c:pt idx="759">
                  <c:v>-5.113664</c:v>
                </c:pt>
                <c:pt idx="760">
                  <c:v>-5.113664</c:v>
                </c:pt>
                <c:pt idx="761">
                  <c:v>-5.113664</c:v>
                </c:pt>
                <c:pt idx="762">
                  <c:v>-5.113664</c:v>
                </c:pt>
                <c:pt idx="763">
                  <c:v>-5.113664</c:v>
                </c:pt>
                <c:pt idx="764">
                  <c:v>-5.113664</c:v>
                </c:pt>
                <c:pt idx="765">
                  <c:v>-5.113664</c:v>
                </c:pt>
                <c:pt idx="766">
                  <c:v>-5.113664</c:v>
                </c:pt>
                <c:pt idx="767">
                  <c:v>-5.113664</c:v>
                </c:pt>
                <c:pt idx="768">
                  <c:v>-5.113664</c:v>
                </c:pt>
                <c:pt idx="769">
                  <c:v>-5.113664</c:v>
                </c:pt>
                <c:pt idx="770">
                  <c:v>-5.113664</c:v>
                </c:pt>
                <c:pt idx="771">
                  <c:v>-5.113664</c:v>
                </c:pt>
                <c:pt idx="772">
                  <c:v>-5.113664</c:v>
                </c:pt>
                <c:pt idx="773">
                  <c:v>-5.113664</c:v>
                </c:pt>
                <c:pt idx="774">
                  <c:v>-5.113664</c:v>
                </c:pt>
                <c:pt idx="775">
                  <c:v>-5.113664</c:v>
                </c:pt>
                <c:pt idx="776">
                  <c:v>-5.113664</c:v>
                </c:pt>
                <c:pt idx="777">
                  <c:v>-5.113664</c:v>
                </c:pt>
                <c:pt idx="778">
                  <c:v>-5.113664</c:v>
                </c:pt>
                <c:pt idx="779">
                  <c:v>-5.113664</c:v>
                </c:pt>
                <c:pt idx="780">
                  <c:v>-5.113664</c:v>
                </c:pt>
                <c:pt idx="781">
                  <c:v>-5.113664</c:v>
                </c:pt>
                <c:pt idx="782">
                  <c:v>-5.113664</c:v>
                </c:pt>
                <c:pt idx="783">
                  <c:v>-5.113664</c:v>
                </c:pt>
                <c:pt idx="784">
                  <c:v>-5.113664</c:v>
                </c:pt>
                <c:pt idx="785">
                  <c:v>-5.113664</c:v>
                </c:pt>
                <c:pt idx="786">
                  <c:v>-5.113664</c:v>
                </c:pt>
                <c:pt idx="787">
                  <c:v>-5.113664</c:v>
                </c:pt>
                <c:pt idx="788">
                  <c:v>-5.113664</c:v>
                </c:pt>
                <c:pt idx="789">
                  <c:v>-5.113664</c:v>
                </c:pt>
                <c:pt idx="790">
                  <c:v>-5.113664</c:v>
                </c:pt>
                <c:pt idx="791">
                  <c:v>-2.6642049999999999</c:v>
                </c:pt>
                <c:pt idx="792">
                  <c:v>-5.113664</c:v>
                </c:pt>
                <c:pt idx="793">
                  <c:v>5.1140780000000001</c:v>
                </c:pt>
                <c:pt idx="794">
                  <c:v>5.1140780000000001</c:v>
                </c:pt>
                <c:pt idx="795">
                  <c:v>5.1140780000000001</c:v>
                </c:pt>
                <c:pt idx="796">
                  <c:v>5.1140780000000001</c:v>
                </c:pt>
                <c:pt idx="797">
                  <c:v>5.1140780000000001</c:v>
                </c:pt>
                <c:pt idx="798">
                  <c:v>5.1140780000000001</c:v>
                </c:pt>
                <c:pt idx="799">
                  <c:v>5.1140780000000001</c:v>
                </c:pt>
                <c:pt idx="800">
                  <c:v>5.1140780000000001</c:v>
                </c:pt>
                <c:pt idx="801">
                  <c:v>5.1140780000000001</c:v>
                </c:pt>
                <c:pt idx="802">
                  <c:v>5.1140780000000001</c:v>
                </c:pt>
                <c:pt idx="803">
                  <c:v>5.1140780000000001</c:v>
                </c:pt>
                <c:pt idx="804">
                  <c:v>5.1140780000000001</c:v>
                </c:pt>
                <c:pt idx="805">
                  <c:v>5.1140780000000001</c:v>
                </c:pt>
                <c:pt idx="806">
                  <c:v>5.1140780000000001</c:v>
                </c:pt>
                <c:pt idx="807">
                  <c:v>5.1140780000000001</c:v>
                </c:pt>
                <c:pt idx="808">
                  <c:v>5.1140780000000001</c:v>
                </c:pt>
                <c:pt idx="809">
                  <c:v>5.1140780000000001</c:v>
                </c:pt>
                <c:pt idx="810">
                  <c:v>5.1140780000000001</c:v>
                </c:pt>
                <c:pt idx="811">
                  <c:v>5.1140780000000001</c:v>
                </c:pt>
                <c:pt idx="812">
                  <c:v>5.1140780000000001</c:v>
                </c:pt>
                <c:pt idx="813">
                  <c:v>5.1140780000000001</c:v>
                </c:pt>
                <c:pt idx="814">
                  <c:v>5.1140780000000001</c:v>
                </c:pt>
                <c:pt idx="815">
                  <c:v>5.1140780000000001</c:v>
                </c:pt>
                <c:pt idx="816">
                  <c:v>5.1140780000000001</c:v>
                </c:pt>
                <c:pt idx="817">
                  <c:v>5.1140780000000001</c:v>
                </c:pt>
                <c:pt idx="818">
                  <c:v>5.1140780000000001</c:v>
                </c:pt>
                <c:pt idx="819">
                  <c:v>5.1140780000000001</c:v>
                </c:pt>
                <c:pt idx="820">
                  <c:v>5.1140780000000001</c:v>
                </c:pt>
                <c:pt idx="821">
                  <c:v>5.1140780000000001</c:v>
                </c:pt>
                <c:pt idx="822">
                  <c:v>5.1140780000000001</c:v>
                </c:pt>
                <c:pt idx="823">
                  <c:v>5.1140780000000001</c:v>
                </c:pt>
                <c:pt idx="824">
                  <c:v>5.1140780000000001</c:v>
                </c:pt>
                <c:pt idx="825">
                  <c:v>5.1140780000000001</c:v>
                </c:pt>
                <c:pt idx="826">
                  <c:v>5.1140780000000001</c:v>
                </c:pt>
                <c:pt idx="827">
                  <c:v>5.1140780000000001</c:v>
                </c:pt>
                <c:pt idx="828">
                  <c:v>5.1140780000000001</c:v>
                </c:pt>
                <c:pt idx="829">
                  <c:v>5.1140780000000001</c:v>
                </c:pt>
                <c:pt idx="830">
                  <c:v>5.1140780000000001</c:v>
                </c:pt>
                <c:pt idx="831">
                  <c:v>5.1140780000000001</c:v>
                </c:pt>
                <c:pt idx="832">
                  <c:v>5.1140780000000001</c:v>
                </c:pt>
                <c:pt idx="833">
                  <c:v>5.1140780000000001</c:v>
                </c:pt>
                <c:pt idx="834">
                  <c:v>5.1140780000000001</c:v>
                </c:pt>
                <c:pt idx="835">
                  <c:v>5.1140780000000001</c:v>
                </c:pt>
                <c:pt idx="836">
                  <c:v>5.1140780000000001</c:v>
                </c:pt>
                <c:pt idx="837">
                  <c:v>5.1140780000000001</c:v>
                </c:pt>
                <c:pt idx="838">
                  <c:v>5.1140780000000001</c:v>
                </c:pt>
                <c:pt idx="839">
                  <c:v>5.1140780000000001</c:v>
                </c:pt>
                <c:pt idx="840">
                  <c:v>5.1140780000000001</c:v>
                </c:pt>
                <c:pt idx="841">
                  <c:v>5.1140780000000001</c:v>
                </c:pt>
                <c:pt idx="842">
                  <c:v>5.1140780000000001</c:v>
                </c:pt>
                <c:pt idx="843">
                  <c:v>5.1140780000000001</c:v>
                </c:pt>
                <c:pt idx="844">
                  <c:v>5.1140780000000001</c:v>
                </c:pt>
                <c:pt idx="845">
                  <c:v>5.1140780000000001</c:v>
                </c:pt>
                <c:pt idx="846">
                  <c:v>5.1140780000000001</c:v>
                </c:pt>
                <c:pt idx="847">
                  <c:v>5.1140780000000001</c:v>
                </c:pt>
                <c:pt idx="848">
                  <c:v>5.1140780000000001</c:v>
                </c:pt>
                <c:pt idx="849">
                  <c:v>5.1140780000000001</c:v>
                </c:pt>
                <c:pt idx="850">
                  <c:v>5.1140780000000001</c:v>
                </c:pt>
                <c:pt idx="851">
                  <c:v>5.1140780000000001</c:v>
                </c:pt>
                <c:pt idx="852">
                  <c:v>5.1140780000000001</c:v>
                </c:pt>
                <c:pt idx="853">
                  <c:v>5.1140780000000001</c:v>
                </c:pt>
                <c:pt idx="854">
                  <c:v>5.1140780000000001</c:v>
                </c:pt>
                <c:pt idx="855">
                  <c:v>5.1140780000000001</c:v>
                </c:pt>
                <c:pt idx="856">
                  <c:v>5.1140780000000001</c:v>
                </c:pt>
                <c:pt idx="857">
                  <c:v>5.1140780000000001</c:v>
                </c:pt>
                <c:pt idx="858">
                  <c:v>5.1140780000000001</c:v>
                </c:pt>
                <c:pt idx="859">
                  <c:v>5.1140780000000001</c:v>
                </c:pt>
                <c:pt idx="860">
                  <c:v>5.1140780000000001</c:v>
                </c:pt>
                <c:pt idx="861">
                  <c:v>5.1140780000000001</c:v>
                </c:pt>
                <c:pt idx="862">
                  <c:v>5.1140780000000001</c:v>
                </c:pt>
                <c:pt idx="863">
                  <c:v>5.1140780000000001</c:v>
                </c:pt>
                <c:pt idx="864">
                  <c:v>5.1140780000000001</c:v>
                </c:pt>
                <c:pt idx="865">
                  <c:v>5.1140780000000001</c:v>
                </c:pt>
                <c:pt idx="866">
                  <c:v>5.1140780000000001</c:v>
                </c:pt>
                <c:pt idx="867">
                  <c:v>5.1140780000000001</c:v>
                </c:pt>
                <c:pt idx="868">
                  <c:v>5.1140780000000001</c:v>
                </c:pt>
                <c:pt idx="869">
                  <c:v>5.1140780000000001</c:v>
                </c:pt>
                <c:pt idx="870">
                  <c:v>5.1140780000000001</c:v>
                </c:pt>
                <c:pt idx="871">
                  <c:v>5.1140780000000001</c:v>
                </c:pt>
                <c:pt idx="872">
                  <c:v>5.1140780000000001</c:v>
                </c:pt>
                <c:pt idx="873">
                  <c:v>5.1140780000000001</c:v>
                </c:pt>
                <c:pt idx="874">
                  <c:v>5.1140780000000001</c:v>
                </c:pt>
                <c:pt idx="875">
                  <c:v>5.1140780000000001</c:v>
                </c:pt>
                <c:pt idx="876">
                  <c:v>5.1140780000000001</c:v>
                </c:pt>
                <c:pt idx="877">
                  <c:v>5.1140780000000001</c:v>
                </c:pt>
                <c:pt idx="878">
                  <c:v>5.1140780000000001</c:v>
                </c:pt>
                <c:pt idx="879">
                  <c:v>5.1140780000000001</c:v>
                </c:pt>
                <c:pt idx="880">
                  <c:v>5.1140780000000001</c:v>
                </c:pt>
                <c:pt idx="881">
                  <c:v>5.1140780000000001</c:v>
                </c:pt>
                <c:pt idx="882">
                  <c:v>5.1140780000000001</c:v>
                </c:pt>
                <c:pt idx="883">
                  <c:v>5.1140780000000001</c:v>
                </c:pt>
                <c:pt idx="884">
                  <c:v>5.1140780000000001</c:v>
                </c:pt>
                <c:pt idx="885">
                  <c:v>5.1140780000000001</c:v>
                </c:pt>
                <c:pt idx="886">
                  <c:v>5.1140780000000001</c:v>
                </c:pt>
                <c:pt idx="887">
                  <c:v>5.1140780000000001</c:v>
                </c:pt>
                <c:pt idx="888">
                  <c:v>5.1140780000000001</c:v>
                </c:pt>
                <c:pt idx="889">
                  <c:v>5.1140780000000001</c:v>
                </c:pt>
                <c:pt idx="890">
                  <c:v>5.1140780000000001</c:v>
                </c:pt>
                <c:pt idx="891">
                  <c:v>5.1140780000000001</c:v>
                </c:pt>
                <c:pt idx="892">
                  <c:v>5.1140780000000001</c:v>
                </c:pt>
                <c:pt idx="893">
                  <c:v>5.1140780000000001</c:v>
                </c:pt>
                <c:pt idx="894">
                  <c:v>5.1140780000000001</c:v>
                </c:pt>
                <c:pt idx="895">
                  <c:v>5.1140780000000001</c:v>
                </c:pt>
                <c:pt idx="896">
                  <c:v>3.906101</c:v>
                </c:pt>
                <c:pt idx="897">
                  <c:v>-5.113664</c:v>
                </c:pt>
                <c:pt idx="898">
                  <c:v>-5.113664</c:v>
                </c:pt>
                <c:pt idx="899">
                  <c:v>-5.113664</c:v>
                </c:pt>
                <c:pt idx="900">
                  <c:v>-5.113664</c:v>
                </c:pt>
                <c:pt idx="901">
                  <c:v>-5.113664</c:v>
                </c:pt>
                <c:pt idx="902">
                  <c:v>-5.113664</c:v>
                </c:pt>
                <c:pt idx="903">
                  <c:v>-5.113664</c:v>
                </c:pt>
                <c:pt idx="904">
                  <c:v>-5.113664</c:v>
                </c:pt>
                <c:pt idx="905">
                  <c:v>-5.113664</c:v>
                </c:pt>
                <c:pt idx="906">
                  <c:v>-5.113664</c:v>
                </c:pt>
                <c:pt idx="907">
                  <c:v>-5.113664</c:v>
                </c:pt>
                <c:pt idx="908">
                  <c:v>-5.113664</c:v>
                </c:pt>
                <c:pt idx="909">
                  <c:v>-5.113664</c:v>
                </c:pt>
                <c:pt idx="910">
                  <c:v>-5.113664</c:v>
                </c:pt>
                <c:pt idx="911">
                  <c:v>-5.113664</c:v>
                </c:pt>
                <c:pt idx="912">
                  <c:v>-5.113664</c:v>
                </c:pt>
                <c:pt idx="913">
                  <c:v>-5.113664</c:v>
                </c:pt>
                <c:pt idx="914">
                  <c:v>-5.113664</c:v>
                </c:pt>
                <c:pt idx="915">
                  <c:v>-5.113664</c:v>
                </c:pt>
                <c:pt idx="916">
                  <c:v>-5.113664</c:v>
                </c:pt>
                <c:pt idx="917">
                  <c:v>-5.113664</c:v>
                </c:pt>
                <c:pt idx="918">
                  <c:v>-5.113664</c:v>
                </c:pt>
                <c:pt idx="919">
                  <c:v>-5.113664</c:v>
                </c:pt>
                <c:pt idx="920">
                  <c:v>-5.113664</c:v>
                </c:pt>
                <c:pt idx="921">
                  <c:v>-5.113664</c:v>
                </c:pt>
                <c:pt idx="922">
                  <c:v>-5.113664</c:v>
                </c:pt>
                <c:pt idx="923">
                  <c:v>-5.113664</c:v>
                </c:pt>
                <c:pt idx="924">
                  <c:v>-5.113664</c:v>
                </c:pt>
                <c:pt idx="925">
                  <c:v>-5.113664</c:v>
                </c:pt>
                <c:pt idx="926">
                  <c:v>-5.113664</c:v>
                </c:pt>
                <c:pt idx="927">
                  <c:v>-5.113664</c:v>
                </c:pt>
                <c:pt idx="928">
                  <c:v>-5.113664</c:v>
                </c:pt>
                <c:pt idx="929">
                  <c:v>-5.113664</c:v>
                </c:pt>
                <c:pt idx="930">
                  <c:v>-5.113664</c:v>
                </c:pt>
                <c:pt idx="931">
                  <c:v>-5.113664</c:v>
                </c:pt>
                <c:pt idx="932">
                  <c:v>-5.113664</c:v>
                </c:pt>
                <c:pt idx="933">
                  <c:v>-5.113664</c:v>
                </c:pt>
                <c:pt idx="934">
                  <c:v>-5.113664</c:v>
                </c:pt>
                <c:pt idx="935">
                  <c:v>-5.113664</c:v>
                </c:pt>
                <c:pt idx="936">
                  <c:v>-5.113664</c:v>
                </c:pt>
                <c:pt idx="937">
                  <c:v>-5.113664</c:v>
                </c:pt>
                <c:pt idx="938">
                  <c:v>-5.113664</c:v>
                </c:pt>
                <c:pt idx="939">
                  <c:v>-5.113664</c:v>
                </c:pt>
                <c:pt idx="940">
                  <c:v>-5.113664</c:v>
                </c:pt>
                <c:pt idx="941">
                  <c:v>-5.113664</c:v>
                </c:pt>
                <c:pt idx="942">
                  <c:v>-5.113664</c:v>
                </c:pt>
                <c:pt idx="943">
                  <c:v>-5.113664</c:v>
                </c:pt>
                <c:pt idx="944">
                  <c:v>-5.113664</c:v>
                </c:pt>
                <c:pt idx="945">
                  <c:v>-5.113664</c:v>
                </c:pt>
                <c:pt idx="946">
                  <c:v>-5.113664</c:v>
                </c:pt>
                <c:pt idx="947">
                  <c:v>-5.113664</c:v>
                </c:pt>
                <c:pt idx="948">
                  <c:v>-5.113664</c:v>
                </c:pt>
                <c:pt idx="949">
                  <c:v>-5.113664</c:v>
                </c:pt>
                <c:pt idx="950">
                  <c:v>-5.113664</c:v>
                </c:pt>
                <c:pt idx="951">
                  <c:v>-5.113664</c:v>
                </c:pt>
                <c:pt idx="952">
                  <c:v>-5.113664</c:v>
                </c:pt>
                <c:pt idx="953">
                  <c:v>-5.113664</c:v>
                </c:pt>
                <c:pt idx="954">
                  <c:v>-5.113664</c:v>
                </c:pt>
                <c:pt idx="955">
                  <c:v>-5.113664</c:v>
                </c:pt>
                <c:pt idx="956">
                  <c:v>-5.113664</c:v>
                </c:pt>
                <c:pt idx="957">
                  <c:v>-5.113664</c:v>
                </c:pt>
                <c:pt idx="958">
                  <c:v>-5.113664</c:v>
                </c:pt>
                <c:pt idx="959">
                  <c:v>-5.113664</c:v>
                </c:pt>
                <c:pt idx="960">
                  <c:v>-5.113664</c:v>
                </c:pt>
                <c:pt idx="961">
                  <c:v>-5.113664</c:v>
                </c:pt>
                <c:pt idx="962">
                  <c:v>-5.113664</c:v>
                </c:pt>
                <c:pt idx="963">
                  <c:v>-5.113664</c:v>
                </c:pt>
                <c:pt idx="964">
                  <c:v>-5.113664</c:v>
                </c:pt>
                <c:pt idx="965">
                  <c:v>-5.113664</c:v>
                </c:pt>
                <c:pt idx="966">
                  <c:v>-5.113664</c:v>
                </c:pt>
                <c:pt idx="967">
                  <c:v>-5.113664</c:v>
                </c:pt>
                <c:pt idx="968">
                  <c:v>-5.113664</c:v>
                </c:pt>
                <c:pt idx="969">
                  <c:v>-5.113664</c:v>
                </c:pt>
                <c:pt idx="970">
                  <c:v>-5.113664</c:v>
                </c:pt>
                <c:pt idx="971">
                  <c:v>-5.113664</c:v>
                </c:pt>
                <c:pt idx="972">
                  <c:v>-5.113664</c:v>
                </c:pt>
                <c:pt idx="973">
                  <c:v>-5.113664</c:v>
                </c:pt>
                <c:pt idx="974">
                  <c:v>-5.113664</c:v>
                </c:pt>
                <c:pt idx="975">
                  <c:v>-5.113664</c:v>
                </c:pt>
                <c:pt idx="976">
                  <c:v>-5.113664</c:v>
                </c:pt>
                <c:pt idx="977">
                  <c:v>-5.113664</c:v>
                </c:pt>
                <c:pt idx="978">
                  <c:v>-5.113664</c:v>
                </c:pt>
                <c:pt idx="979">
                  <c:v>-5.113664</c:v>
                </c:pt>
                <c:pt idx="980">
                  <c:v>-5.113664</c:v>
                </c:pt>
                <c:pt idx="981">
                  <c:v>-5.113664</c:v>
                </c:pt>
                <c:pt idx="982">
                  <c:v>-5.113664</c:v>
                </c:pt>
                <c:pt idx="983">
                  <c:v>-5.113664</c:v>
                </c:pt>
                <c:pt idx="984">
                  <c:v>-5.113664</c:v>
                </c:pt>
                <c:pt idx="985">
                  <c:v>-5.113664</c:v>
                </c:pt>
                <c:pt idx="986">
                  <c:v>-5.113664</c:v>
                </c:pt>
                <c:pt idx="987">
                  <c:v>-5.113664</c:v>
                </c:pt>
                <c:pt idx="988">
                  <c:v>-5.113664</c:v>
                </c:pt>
                <c:pt idx="989">
                  <c:v>-5.113664</c:v>
                </c:pt>
                <c:pt idx="990">
                  <c:v>-5.113664</c:v>
                </c:pt>
                <c:pt idx="991">
                  <c:v>-5.113664</c:v>
                </c:pt>
                <c:pt idx="992">
                  <c:v>-5.113664</c:v>
                </c:pt>
                <c:pt idx="993">
                  <c:v>-5.113664</c:v>
                </c:pt>
                <c:pt idx="994">
                  <c:v>-5.113664</c:v>
                </c:pt>
                <c:pt idx="995">
                  <c:v>-5.113664</c:v>
                </c:pt>
                <c:pt idx="996">
                  <c:v>-5.113664</c:v>
                </c:pt>
                <c:pt idx="997">
                  <c:v>-5.113664</c:v>
                </c:pt>
                <c:pt idx="998">
                  <c:v>-5.113664</c:v>
                </c:pt>
                <c:pt idx="999">
                  <c:v>-5.113664</c:v>
                </c:pt>
                <c:pt idx="1000">
                  <c:v>-5.113664</c:v>
                </c:pt>
                <c:pt idx="1001">
                  <c:v>-5.113664</c:v>
                </c:pt>
                <c:pt idx="1002">
                  <c:v>-5.113664</c:v>
                </c:pt>
                <c:pt idx="1003">
                  <c:v>-5.113664</c:v>
                </c:pt>
                <c:pt idx="1004">
                  <c:v>-5.113664</c:v>
                </c:pt>
                <c:pt idx="1005">
                  <c:v>-5.113664</c:v>
                </c:pt>
                <c:pt idx="1006">
                  <c:v>-5.113664</c:v>
                </c:pt>
                <c:pt idx="1007">
                  <c:v>-5.113664</c:v>
                </c:pt>
                <c:pt idx="1008">
                  <c:v>-5.113664</c:v>
                </c:pt>
                <c:pt idx="1009">
                  <c:v>-5.113664</c:v>
                </c:pt>
                <c:pt idx="1010">
                  <c:v>-5.113664</c:v>
                </c:pt>
                <c:pt idx="1011">
                  <c:v>-5.113664</c:v>
                </c:pt>
                <c:pt idx="1012">
                  <c:v>-5.113664</c:v>
                </c:pt>
                <c:pt idx="1013">
                  <c:v>-5.113664</c:v>
                </c:pt>
                <c:pt idx="1014">
                  <c:v>-5.113664</c:v>
                </c:pt>
                <c:pt idx="1015">
                  <c:v>-5.113664</c:v>
                </c:pt>
                <c:pt idx="1016">
                  <c:v>-5.113664</c:v>
                </c:pt>
                <c:pt idx="1017">
                  <c:v>-5.113664</c:v>
                </c:pt>
                <c:pt idx="1018">
                  <c:v>-5.113664</c:v>
                </c:pt>
                <c:pt idx="1019">
                  <c:v>-5.113664</c:v>
                </c:pt>
                <c:pt idx="1020">
                  <c:v>-5.113664</c:v>
                </c:pt>
                <c:pt idx="1021">
                  <c:v>-5.113664</c:v>
                </c:pt>
                <c:pt idx="1022">
                  <c:v>-5.113664</c:v>
                </c:pt>
                <c:pt idx="1023">
                  <c:v>-5.113664</c:v>
                </c:pt>
                <c:pt idx="1024">
                  <c:v>-5.113664</c:v>
                </c:pt>
                <c:pt idx="1025">
                  <c:v>-5.113664</c:v>
                </c:pt>
                <c:pt idx="1026">
                  <c:v>-5.113664</c:v>
                </c:pt>
                <c:pt idx="1027">
                  <c:v>-5.113664</c:v>
                </c:pt>
                <c:pt idx="1028">
                  <c:v>-5.113664</c:v>
                </c:pt>
                <c:pt idx="1029">
                  <c:v>-5.113664</c:v>
                </c:pt>
                <c:pt idx="1030">
                  <c:v>-5.113664</c:v>
                </c:pt>
                <c:pt idx="1031">
                  <c:v>-5.113664</c:v>
                </c:pt>
                <c:pt idx="1032">
                  <c:v>-5.113664</c:v>
                </c:pt>
                <c:pt idx="1033">
                  <c:v>-5.113664</c:v>
                </c:pt>
                <c:pt idx="1034">
                  <c:v>-5.113664</c:v>
                </c:pt>
                <c:pt idx="1035">
                  <c:v>-5.113664</c:v>
                </c:pt>
                <c:pt idx="1036">
                  <c:v>-5.113664</c:v>
                </c:pt>
                <c:pt idx="1037">
                  <c:v>-5.113664</c:v>
                </c:pt>
                <c:pt idx="1038">
                  <c:v>-5.113664</c:v>
                </c:pt>
                <c:pt idx="1039">
                  <c:v>-5.113664</c:v>
                </c:pt>
                <c:pt idx="1040">
                  <c:v>-5.113664</c:v>
                </c:pt>
                <c:pt idx="1041">
                  <c:v>-5.113664</c:v>
                </c:pt>
                <c:pt idx="1042">
                  <c:v>-5.113664</c:v>
                </c:pt>
                <c:pt idx="1043">
                  <c:v>-5.113664</c:v>
                </c:pt>
                <c:pt idx="1044">
                  <c:v>-5.113664</c:v>
                </c:pt>
                <c:pt idx="1045">
                  <c:v>-5.113664</c:v>
                </c:pt>
                <c:pt idx="1046">
                  <c:v>-5.113664</c:v>
                </c:pt>
                <c:pt idx="1047">
                  <c:v>-5.113664</c:v>
                </c:pt>
                <c:pt idx="1048">
                  <c:v>-5.113664</c:v>
                </c:pt>
                <c:pt idx="1049">
                  <c:v>-5.113664</c:v>
                </c:pt>
                <c:pt idx="1050">
                  <c:v>-5.113664</c:v>
                </c:pt>
                <c:pt idx="1051">
                  <c:v>-5.113664</c:v>
                </c:pt>
                <c:pt idx="1052">
                  <c:v>-5.113664</c:v>
                </c:pt>
                <c:pt idx="1053">
                  <c:v>-5.113664</c:v>
                </c:pt>
                <c:pt idx="1054">
                  <c:v>-5.113664</c:v>
                </c:pt>
                <c:pt idx="1055">
                  <c:v>-5.113664</c:v>
                </c:pt>
                <c:pt idx="1056">
                  <c:v>-5.113664</c:v>
                </c:pt>
                <c:pt idx="1057">
                  <c:v>-5.113664</c:v>
                </c:pt>
                <c:pt idx="1058">
                  <c:v>-5.113664</c:v>
                </c:pt>
                <c:pt idx="1059">
                  <c:v>-5.113664</c:v>
                </c:pt>
                <c:pt idx="1060">
                  <c:v>-5.113664</c:v>
                </c:pt>
                <c:pt idx="1061">
                  <c:v>-5.113664</c:v>
                </c:pt>
                <c:pt idx="1062">
                  <c:v>-5.113664</c:v>
                </c:pt>
                <c:pt idx="1063">
                  <c:v>-5.113664</c:v>
                </c:pt>
                <c:pt idx="1064">
                  <c:v>-5.113664</c:v>
                </c:pt>
                <c:pt idx="1065">
                  <c:v>-5.113664</c:v>
                </c:pt>
                <c:pt idx="1066">
                  <c:v>-5.113664</c:v>
                </c:pt>
                <c:pt idx="1067">
                  <c:v>-5.113664</c:v>
                </c:pt>
                <c:pt idx="1068">
                  <c:v>-5.113664</c:v>
                </c:pt>
                <c:pt idx="1069">
                  <c:v>-5.113664</c:v>
                </c:pt>
                <c:pt idx="1070">
                  <c:v>-3.4263029999999999</c:v>
                </c:pt>
                <c:pt idx="1071">
                  <c:v>-0.306917</c:v>
                </c:pt>
                <c:pt idx="1072">
                  <c:v>5.1140780000000001</c:v>
                </c:pt>
                <c:pt idx="1073">
                  <c:v>5.1140780000000001</c:v>
                </c:pt>
                <c:pt idx="1074">
                  <c:v>5.1140780000000001</c:v>
                </c:pt>
                <c:pt idx="1075">
                  <c:v>5.1140780000000001</c:v>
                </c:pt>
                <c:pt idx="1076">
                  <c:v>5.1140780000000001</c:v>
                </c:pt>
                <c:pt idx="1077">
                  <c:v>5.1140780000000001</c:v>
                </c:pt>
                <c:pt idx="1078">
                  <c:v>5.1140780000000001</c:v>
                </c:pt>
                <c:pt idx="1079">
                  <c:v>5.1140780000000001</c:v>
                </c:pt>
                <c:pt idx="1080">
                  <c:v>5.1140780000000001</c:v>
                </c:pt>
                <c:pt idx="1081">
                  <c:v>5.1140780000000001</c:v>
                </c:pt>
                <c:pt idx="1082">
                  <c:v>5.1140780000000001</c:v>
                </c:pt>
                <c:pt idx="1083">
                  <c:v>5.1140780000000001</c:v>
                </c:pt>
                <c:pt idx="1084">
                  <c:v>5.1140780000000001</c:v>
                </c:pt>
                <c:pt idx="1085">
                  <c:v>5.1140780000000001</c:v>
                </c:pt>
                <c:pt idx="1086">
                  <c:v>5.1140780000000001</c:v>
                </c:pt>
                <c:pt idx="1087">
                  <c:v>5.1140780000000001</c:v>
                </c:pt>
                <c:pt idx="1088">
                  <c:v>5.1140780000000001</c:v>
                </c:pt>
                <c:pt idx="1089">
                  <c:v>5.1140780000000001</c:v>
                </c:pt>
                <c:pt idx="1090">
                  <c:v>5.1140780000000001</c:v>
                </c:pt>
                <c:pt idx="1091">
                  <c:v>5.1140780000000001</c:v>
                </c:pt>
                <c:pt idx="1092">
                  <c:v>5.1140780000000001</c:v>
                </c:pt>
                <c:pt idx="1093">
                  <c:v>5.1140780000000001</c:v>
                </c:pt>
                <c:pt idx="1094">
                  <c:v>5.1140780000000001</c:v>
                </c:pt>
                <c:pt idx="1095">
                  <c:v>5.1140780000000001</c:v>
                </c:pt>
                <c:pt idx="1096">
                  <c:v>5.1140780000000001</c:v>
                </c:pt>
                <c:pt idx="1097">
                  <c:v>5.1140780000000001</c:v>
                </c:pt>
                <c:pt idx="1098">
                  <c:v>5.1140780000000001</c:v>
                </c:pt>
                <c:pt idx="1099">
                  <c:v>5.1140780000000001</c:v>
                </c:pt>
                <c:pt idx="1100">
                  <c:v>5.1140780000000001</c:v>
                </c:pt>
                <c:pt idx="1101">
                  <c:v>5.1140780000000001</c:v>
                </c:pt>
                <c:pt idx="1102">
                  <c:v>5.1140780000000001</c:v>
                </c:pt>
                <c:pt idx="1103">
                  <c:v>5.1140780000000001</c:v>
                </c:pt>
                <c:pt idx="1104">
                  <c:v>5.1140780000000001</c:v>
                </c:pt>
                <c:pt idx="1105">
                  <c:v>5.1140780000000001</c:v>
                </c:pt>
                <c:pt idx="1106">
                  <c:v>5.1140780000000001</c:v>
                </c:pt>
                <c:pt idx="1107">
                  <c:v>5.1140780000000001</c:v>
                </c:pt>
                <c:pt idx="1108">
                  <c:v>5.1140780000000001</c:v>
                </c:pt>
                <c:pt idx="1109">
                  <c:v>5.1140780000000001</c:v>
                </c:pt>
                <c:pt idx="1110">
                  <c:v>5.1140780000000001</c:v>
                </c:pt>
                <c:pt idx="1111">
                  <c:v>5.1140780000000001</c:v>
                </c:pt>
                <c:pt idx="1112">
                  <c:v>5.1140780000000001</c:v>
                </c:pt>
                <c:pt idx="1113">
                  <c:v>5.1140780000000001</c:v>
                </c:pt>
                <c:pt idx="1114">
                  <c:v>5.1140780000000001</c:v>
                </c:pt>
                <c:pt idx="1115">
                  <c:v>5.1140780000000001</c:v>
                </c:pt>
                <c:pt idx="1116">
                  <c:v>5.1140780000000001</c:v>
                </c:pt>
                <c:pt idx="1117">
                  <c:v>5.1140780000000001</c:v>
                </c:pt>
                <c:pt idx="1118">
                  <c:v>5.1140780000000001</c:v>
                </c:pt>
                <c:pt idx="1119">
                  <c:v>5.1140780000000001</c:v>
                </c:pt>
                <c:pt idx="1120">
                  <c:v>5.1140780000000001</c:v>
                </c:pt>
                <c:pt idx="1121">
                  <c:v>5.1140780000000001</c:v>
                </c:pt>
                <c:pt idx="1122">
                  <c:v>5.1140780000000001</c:v>
                </c:pt>
                <c:pt idx="1123">
                  <c:v>5.1140780000000001</c:v>
                </c:pt>
                <c:pt idx="1124">
                  <c:v>5.1140780000000001</c:v>
                </c:pt>
                <c:pt idx="1125">
                  <c:v>5.1140780000000001</c:v>
                </c:pt>
                <c:pt idx="1126">
                  <c:v>5.1140780000000001</c:v>
                </c:pt>
                <c:pt idx="1127">
                  <c:v>5.1140780000000001</c:v>
                </c:pt>
                <c:pt idx="1128">
                  <c:v>5.1140780000000001</c:v>
                </c:pt>
                <c:pt idx="1129">
                  <c:v>5.1140780000000001</c:v>
                </c:pt>
                <c:pt idx="1130">
                  <c:v>5.1140780000000001</c:v>
                </c:pt>
                <c:pt idx="1131">
                  <c:v>5.1140780000000001</c:v>
                </c:pt>
                <c:pt idx="1132">
                  <c:v>5.1140780000000001</c:v>
                </c:pt>
                <c:pt idx="1133">
                  <c:v>5.1140780000000001</c:v>
                </c:pt>
                <c:pt idx="1134">
                  <c:v>5.1140780000000001</c:v>
                </c:pt>
                <c:pt idx="1135">
                  <c:v>5.1140780000000001</c:v>
                </c:pt>
                <c:pt idx="1136">
                  <c:v>5.1140780000000001</c:v>
                </c:pt>
                <c:pt idx="1137">
                  <c:v>5.1140780000000001</c:v>
                </c:pt>
                <c:pt idx="1138">
                  <c:v>5.1140780000000001</c:v>
                </c:pt>
                <c:pt idx="1139">
                  <c:v>5.1140780000000001</c:v>
                </c:pt>
                <c:pt idx="1140">
                  <c:v>5.1140780000000001</c:v>
                </c:pt>
                <c:pt idx="1141">
                  <c:v>5.1140780000000001</c:v>
                </c:pt>
                <c:pt idx="1142">
                  <c:v>5.1140780000000001</c:v>
                </c:pt>
                <c:pt idx="1143">
                  <c:v>5.1140780000000001</c:v>
                </c:pt>
                <c:pt idx="1144">
                  <c:v>5.1140780000000001</c:v>
                </c:pt>
                <c:pt idx="1145">
                  <c:v>5.1140780000000001</c:v>
                </c:pt>
                <c:pt idx="1146">
                  <c:v>5.1140780000000001</c:v>
                </c:pt>
                <c:pt idx="1147">
                  <c:v>5.1140780000000001</c:v>
                </c:pt>
                <c:pt idx="1148">
                  <c:v>5.1140780000000001</c:v>
                </c:pt>
                <c:pt idx="1149">
                  <c:v>5.1140780000000001</c:v>
                </c:pt>
                <c:pt idx="1150">
                  <c:v>5.1140780000000001</c:v>
                </c:pt>
                <c:pt idx="1151">
                  <c:v>5.1140780000000001</c:v>
                </c:pt>
                <c:pt idx="1152">
                  <c:v>5.1140780000000001</c:v>
                </c:pt>
                <c:pt idx="1153">
                  <c:v>5.1140780000000001</c:v>
                </c:pt>
                <c:pt idx="1154">
                  <c:v>5.1140780000000001</c:v>
                </c:pt>
                <c:pt idx="1155">
                  <c:v>5.1140780000000001</c:v>
                </c:pt>
                <c:pt idx="1156">
                  <c:v>5.1140780000000001</c:v>
                </c:pt>
                <c:pt idx="1157">
                  <c:v>5.1140780000000001</c:v>
                </c:pt>
                <c:pt idx="1158">
                  <c:v>5.1140780000000001</c:v>
                </c:pt>
                <c:pt idx="1159">
                  <c:v>5.1140780000000001</c:v>
                </c:pt>
                <c:pt idx="1160">
                  <c:v>5.1140780000000001</c:v>
                </c:pt>
                <c:pt idx="1161">
                  <c:v>5.1140780000000001</c:v>
                </c:pt>
                <c:pt idx="1162">
                  <c:v>5.1140780000000001</c:v>
                </c:pt>
                <c:pt idx="1163">
                  <c:v>5.1140780000000001</c:v>
                </c:pt>
                <c:pt idx="1164">
                  <c:v>5.1140780000000001</c:v>
                </c:pt>
                <c:pt idx="1165">
                  <c:v>5.1140780000000001</c:v>
                </c:pt>
                <c:pt idx="1166">
                  <c:v>5.1140780000000001</c:v>
                </c:pt>
                <c:pt idx="1167">
                  <c:v>5.1140780000000001</c:v>
                </c:pt>
                <c:pt idx="1168">
                  <c:v>5.1140780000000001</c:v>
                </c:pt>
                <c:pt idx="1169">
                  <c:v>5.1140780000000001</c:v>
                </c:pt>
                <c:pt idx="1170">
                  <c:v>5.1140780000000001</c:v>
                </c:pt>
                <c:pt idx="1171">
                  <c:v>5.1140780000000001</c:v>
                </c:pt>
                <c:pt idx="1172">
                  <c:v>5.1140780000000001</c:v>
                </c:pt>
                <c:pt idx="1173">
                  <c:v>5.1140780000000001</c:v>
                </c:pt>
                <c:pt idx="1174">
                  <c:v>5.1140780000000001</c:v>
                </c:pt>
                <c:pt idx="1175">
                  <c:v>1.375162</c:v>
                </c:pt>
                <c:pt idx="1176">
                  <c:v>-5.113664</c:v>
                </c:pt>
                <c:pt idx="1177">
                  <c:v>-5.113664</c:v>
                </c:pt>
                <c:pt idx="1178">
                  <c:v>-5.113664</c:v>
                </c:pt>
                <c:pt idx="1179">
                  <c:v>-5.113664</c:v>
                </c:pt>
                <c:pt idx="1180">
                  <c:v>-5.113664</c:v>
                </c:pt>
                <c:pt idx="1181">
                  <c:v>-5.113664</c:v>
                </c:pt>
                <c:pt idx="1182">
                  <c:v>-5.113664</c:v>
                </c:pt>
                <c:pt idx="1183">
                  <c:v>-5.113664</c:v>
                </c:pt>
                <c:pt idx="1184">
                  <c:v>-5.113664</c:v>
                </c:pt>
                <c:pt idx="1185">
                  <c:v>-5.113664</c:v>
                </c:pt>
                <c:pt idx="1186">
                  <c:v>-5.113664</c:v>
                </c:pt>
                <c:pt idx="1187">
                  <c:v>-5.113664</c:v>
                </c:pt>
                <c:pt idx="1188">
                  <c:v>-5.113664</c:v>
                </c:pt>
                <c:pt idx="1189">
                  <c:v>-5.113664</c:v>
                </c:pt>
                <c:pt idx="1190">
                  <c:v>-5.113664</c:v>
                </c:pt>
                <c:pt idx="1191">
                  <c:v>-5.113664</c:v>
                </c:pt>
                <c:pt idx="1192">
                  <c:v>-5.113664</c:v>
                </c:pt>
                <c:pt idx="1193">
                  <c:v>-5.113664</c:v>
                </c:pt>
                <c:pt idx="1194">
                  <c:v>-5.113664</c:v>
                </c:pt>
                <c:pt idx="1195">
                  <c:v>-5.113664</c:v>
                </c:pt>
                <c:pt idx="1196">
                  <c:v>-5.113664</c:v>
                </c:pt>
                <c:pt idx="1197">
                  <c:v>-5.113664</c:v>
                </c:pt>
                <c:pt idx="1198">
                  <c:v>-5.113664</c:v>
                </c:pt>
                <c:pt idx="1199">
                  <c:v>-5.113664</c:v>
                </c:pt>
                <c:pt idx="1200">
                  <c:v>-5.113664</c:v>
                </c:pt>
                <c:pt idx="1201">
                  <c:v>-5.113664</c:v>
                </c:pt>
                <c:pt idx="1202">
                  <c:v>-5.113664</c:v>
                </c:pt>
                <c:pt idx="1203">
                  <c:v>-5.113664</c:v>
                </c:pt>
                <c:pt idx="1204">
                  <c:v>-5.113664</c:v>
                </c:pt>
                <c:pt idx="1205">
                  <c:v>-5.113664</c:v>
                </c:pt>
                <c:pt idx="1206">
                  <c:v>-5.113664</c:v>
                </c:pt>
                <c:pt idx="1207">
                  <c:v>-5.113664</c:v>
                </c:pt>
                <c:pt idx="1208">
                  <c:v>-5.113664</c:v>
                </c:pt>
                <c:pt idx="1209">
                  <c:v>-5.113664</c:v>
                </c:pt>
                <c:pt idx="1210">
                  <c:v>-5.113664</c:v>
                </c:pt>
                <c:pt idx="1211">
                  <c:v>-5.113664</c:v>
                </c:pt>
                <c:pt idx="1212">
                  <c:v>-5.113664</c:v>
                </c:pt>
                <c:pt idx="1213">
                  <c:v>-5.113664</c:v>
                </c:pt>
                <c:pt idx="1214">
                  <c:v>-5.113664</c:v>
                </c:pt>
                <c:pt idx="1215">
                  <c:v>-5.113664</c:v>
                </c:pt>
                <c:pt idx="1216">
                  <c:v>-5.113664</c:v>
                </c:pt>
                <c:pt idx="1217">
                  <c:v>-5.113664</c:v>
                </c:pt>
                <c:pt idx="1218">
                  <c:v>-5.113664</c:v>
                </c:pt>
                <c:pt idx="1219">
                  <c:v>-5.113664</c:v>
                </c:pt>
                <c:pt idx="1220">
                  <c:v>-5.113664</c:v>
                </c:pt>
                <c:pt idx="1221">
                  <c:v>-5.113664</c:v>
                </c:pt>
                <c:pt idx="1222">
                  <c:v>-5.113664</c:v>
                </c:pt>
                <c:pt idx="1223">
                  <c:v>-5.113664</c:v>
                </c:pt>
                <c:pt idx="1224">
                  <c:v>-5.113664</c:v>
                </c:pt>
                <c:pt idx="1225">
                  <c:v>-5.113664</c:v>
                </c:pt>
                <c:pt idx="1226">
                  <c:v>-5.113664</c:v>
                </c:pt>
                <c:pt idx="1227">
                  <c:v>-5.113664</c:v>
                </c:pt>
                <c:pt idx="1228">
                  <c:v>-5.113664</c:v>
                </c:pt>
                <c:pt idx="1229">
                  <c:v>-5.113664</c:v>
                </c:pt>
                <c:pt idx="1230">
                  <c:v>-5.113664</c:v>
                </c:pt>
                <c:pt idx="1231">
                  <c:v>-5.113664</c:v>
                </c:pt>
                <c:pt idx="1232">
                  <c:v>-5.113664</c:v>
                </c:pt>
                <c:pt idx="1233">
                  <c:v>-5.113664</c:v>
                </c:pt>
                <c:pt idx="1234">
                  <c:v>-5.113664</c:v>
                </c:pt>
                <c:pt idx="1235">
                  <c:v>-5.113664</c:v>
                </c:pt>
                <c:pt idx="1236">
                  <c:v>-5.113664</c:v>
                </c:pt>
                <c:pt idx="1237">
                  <c:v>-5.113664</c:v>
                </c:pt>
                <c:pt idx="1238">
                  <c:v>-5.113664</c:v>
                </c:pt>
                <c:pt idx="1239">
                  <c:v>-5.113664</c:v>
                </c:pt>
                <c:pt idx="1240">
                  <c:v>-5.113664</c:v>
                </c:pt>
                <c:pt idx="1241">
                  <c:v>-5.113664</c:v>
                </c:pt>
                <c:pt idx="1242">
                  <c:v>-5.113664</c:v>
                </c:pt>
                <c:pt idx="1243">
                  <c:v>-5.113664</c:v>
                </c:pt>
                <c:pt idx="1244">
                  <c:v>-5.113664</c:v>
                </c:pt>
                <c:pt idx="1245">
                  <c:v>-5.113664</c:v>
                </c:pt>
                <c:pt idx="1246">
                  <c:v>-5.113664</c:v>
                </c:pt>
                <c:pt idx="1247">
                  <c:v>-5.113664</c:v>
                </c:pt>
                <c:pt idx="1248">
                  <c:v>-5.113664</c:v>
                </c:pt>
                <c:pt idx="1249">
                  <c:v>-5.113664</c:v>
                </c:pt>
                <c:pt idx="1250">
                  <c:v>-5.113664</c:v>
                </c:pt>
                <c:pt idx="1251">
                  <c:v>-5.113664</c:v>
                </c:pt>
                <c:pt idx="1252">
                  <c:v>-5.113664</c:v>
                </c:pt>
                <c:pt idx="1253">
                  <c:v>-5.113664</c:v>
                </c:pt>
                <c:pt idx="1254">
                  <c:v>-5.113664</c:v>
                </c:pt>
                <c:pt idx="1255">
                  <c:v>-5.113664</c:v>
                </c:pt>
                <c:pt idx="1256">
                  <c:v>-5.113664</c:v>
                </c:pt>
                <c:pt idx="1257">
                  <c:v>-5.113664</c:v>
                </c:pt>
                <c:pt idx="1258">
                  <c:v>-5.113664</c:v>
                </c:pt>
                <c:pt idx="1259">
                  <c:v>-5.113664</c:v>
                </c:pt>
                <c:pt idx="1260">
                  <c:v>-5.113664</c:v>
                </c:pt>
                <c:pt idx="1261">
                  <c:v>-5.113664</c:v>
                </c:pt>
                <c:pt idx="1262">
                  <c:v>-5.113664</c:v>
                </c:pt>
                <c:pt idx="1263">
                  <c:v>-5.113664</c:v>
                </c:pt>
                <c:pt idx="1264">
                  <c:v>-5.113664</c:v>
                </c:pt>
                <c:pt idx="1265">
                  <c:v>-5.113664</c:v>
                </c:pt>
                <c:pt idx="1266">
                  <c:v>-5.113664</c:v>
                </c:pt>
                <c:pt idx="1267">
                  <c:v>-5.113664</c:v>
                </c:pt>
                <c:pt idx="1268">
                  <c:v>-5.113664</c:v>
                </c:pt>
                <c:pt idx="1269">
                  <c:v>-5.113664</c:v>
                </c:pt>
                <c:pt idx="1270">
                  <c:v>-5.113664</c:v>
                </c:pt>
                <c:pt idx="1271">
                  <c:v>-5.113664</c:v>
                </c:pt>
                <c:pt idx="1272">
                  <c:v>-5.113664</c:v>
                </c:pt>
                <c:pt idx="1273">
                  <c:v>-5.113664</c:v>
                </c:pt>
                <c:pt idx="1274">
                  <c:v>-5.113664</c:v>
                </c:pt>
                <c:pt idx="1275">
                  <c:v>-5.113664</c:v>
                </c:pt>
                <c:pt idx="1276">
                  <c:v>-5.113664</c:v>
                </c:pt>
                <c:pt idx="1277">
                  <c:v>-5.113664</c:v>
                </c:pt>
                <c:pt idx="1278">
                  <c:v>-5.113664</c:v>
                </c:pt>
                <c:pt idx="1279">
                  <c:v>-5.113664</c:v>
                </c:pt>
                <c:pt idx="1280">
                  <c:v>-5.113664</c:v>
                </c:pt>
                <c:pt idx="1281">
                  <c:v>-5.113664</c:v>
                </c:pt>
                <c:pt idx="1282">
                  <c:v>-5.113664</c:v>
                </c:pt>
                <c:pt idx="1283">
                  <c:v>-5.113664</c:v>
                </c:pt>
                <c:pt idx="1284">
                  <c:v>-5.113664</c:v>
                </c:pt>
                <c:pt idx="1285">
                  <c:v>-5.113664</c:v>
                </c:pt>
                <c:pt idx="1286">
                  <c:v>-5.113664</c:v>
                </c:pt>
                <c:pt idx="1287">
                  <c:v>-5.113664</c:v>
                </c:pt>
                <c:pt idx="1288">
                  <c:v>-5.113664</c:v>
                </c:pt>
                <c:pt idx="1289">
                  <c:v>-5.113664</c:v>
                </c:pt>
                <c:pt idx="1290">
                  <c:v>-5.113664</c:v>
                </c:pt>
                <c:pt idx="1291">
                  <c:v>-5.113664</c:v>
                </c:pt>
                <c:pt idx="1292">
                  <c:v>-5.113664</c:v>
                </c:pt>
                <c:pt idx="1293">
                  <c:v>-5.113664</c:v>
                </c:pt>
                <c:pt idx="1294">
                  <c:v>-5.113664</c:v>
                </c:pt>
                <c:pt idx="1295">
                  <c:v>-5.113664</c:v>
                </c:pt>
                <c:pt idx="1296">
                  <c:v>-5.113664</c:v>
                </c:pt>
                <c:pt idx="1297">
                  <c:v>-5.113664</c:v>
                </c:pt>
                <c:pt idx="1298">
                  <c:v>-5.113664</c:v>
                </c:pt>
                <c:pt idx="1299">
                  <c:v>-5.113664</c:v>
                </c:pt>
                <c:pt idx="1300">
                  <c:v>-5.113664</c:v>
                </c:pt>
                <c:pt idx="1301">
                  <c:v>-5.113664</c:v>
                </c:pt>
                <c:pt idx="1302">
                  <c:v>-5.113664</c:v>
                </c:pt>
                <c:pt idx="1303">
                  <c:v>-5.113664</c:v>
                </c:pt>
                <c:pt idx="1304">
                  <c:v>-5.113664</c:v>
                </c:pt>
                <c:pt idx="1305">
                  <c:v>-5.113664</c:v>
                </c:pt>
                <c:pt idx="1306">
                  <c:v>-5.113664</c:v>
                </c:pt>
                <c:pt idx="1307">
                  <c:v>-5.113664</c:v>
                </c:pt>
                <c:pt idx="1308">
                  <c:v>-5.113664</c:v>
                </c:pt>
                <c:pt idx="1309">
                  <c:v>-5.113664</c:v>
                </c:pt>
                <c:pt idx="1310">
                  <c:v>-5.113664</c:v>
                </c:pt>
                <c:pt idx="1311">
                  <c:v>-5.113664</c:v>
                </c:pt>
                <c:pt idx="1312">
                  <c:v>-5.113664</c:v>
                </c:pt>
                <c:pt idx="1313">
                  <c:v>-5.113664</c:v>
                </c:pt>
                <c:pt idx="1314">
                  <c:v>-5.113664</c:v>
                </c:pt>
                <c:pt idx="1315">
                  <c:v>-5.113664</c:v>
                </c:pt>
                <c:pt idx="1316">
                  <c:v>-5.113664</c:v>
                </c:pt>
                <c:pt idx="1317">
                  <c:v>-5.113664</c:v>
                </c:pt>
                <c:pt idx="1318">
                  <c:v>-5.113664</c:v>
                </c:pt>
                <c:pt idx="1319">
                  <c:v>-5.113664</c:v>
                </c:pt>
                <c:pt idx="1320">
                  <c:v>-5.113664</c:v>
                </c:pt>
                <c:pt idx="1321">
                  <c:v>-5.113664</c:v>
                </c:pt>
                <c:pt idx="1322">
                  <c:v>-5.113664</c:v>
                </c:pt>
                <c:pt idx="1323">
                  <c:v>-5.113664</c:v>
                </c:pt>
                <c:pt idx="1324">
                  <c:v>-5.113664</c:v>
                </c:pt>
                <c:pt idx="1325">
                  <c:v>-5.113664</c:v>
                </c:pt>
                <c:pt idx="1326">
                  <c:v>-5.113664</c:v>
                </c:pt>
                <c:pt idx="1327">
                  <c:v>-5.113664</c:v>
                </c:pt>
                <c:pt idx="1328">
                  <c:v>-5.113664</c:v>
                </c:pt>
                <c:pt idx="1329">
                  <c:v>-5.113664</c:v>
                </c:pt>
                <c:pt idx="1330">
                  <c:v>-5.113664</c:v>
                </c:pt>
                <c:pt idx="1331">
                  <c:v>-5.113664</c:v>
                </c:pt>
                <c:pt idx="1332">
                  <c:v>-5.113664</c:v>
                </c:pt>
                <c:pt idx="1333">
                  <c:v>-5.113664</c:v>
                </c:pt>
                <c:pt idx="1334">
                  <c:v>-5.113664</c:v>
                </c:pt>
                <c:pt idx="1335">
                  <c:v>-5.113664</c:v>
                </c:pt>
                <c:pt idx="1336">
                  <c:v>-5.113664</c:v>
                </c:pt>
                <c:pt idx="1337">
                  <c:v>-5.113664</c:v>
                </c:pt>
                <c:pt idx="1338">
                  <c:v>-5.113664</c:v>
                </c:pt>
                <c:pt idx="1339">
                  <c:v>-5.113664</c:v>
                </c:pt>
                <c:pt idx="1340">
                  <c:v>-5.113664</c:v>
                </c:pt>
                <c:pt idx="1341">
                  <c:v>-5.113664</c:v>
                </c:pt>
                <c:pt idx="1342">
                  <c:v>-5.113664</c:v>
                </c:pt>
                <c:pt idx="1343">
                  <c:v>-5.113664</c:v>
                </c:pt>
                <c:pt idx="1344">
                  <c:v>-5.113664</c:v>
                </c:pt>
                <c:pt idx="1345">
                  <c:v>-5.113664</c:v>
                </c:pt>
                <c:pt idx="1346">
                  <c:v>-5.113664</c:v>
                </c:pt>
                <c:pt idx="1347">
                  <c:v>-5.113664</c:v>
                </c:pt>
                <c:pt idx="1348">
                  <c:v>-5.113664</c:v>
                </c:pt>
                <c:pt idx="1349">
                  <c:v>-1.075412</c:v>
                </c:pt>
                <c:pt idx="1350">
                  <c:v>-5.113664</c:v>
                </c:pt>
                <c:pt idx="1351">
                  <c:v>5.1140780000000001</c:v>
                </c:pt>
                <c:pt idx="1352">
                  <c:v>5.1140780000000001</c:v>
                </c:pt>
                <c:pt idx="1353">
                  <c:v>5.1140780000000001</c:v>
                </c:pt>
                <c:pt idx="1354">
                  <c:v>5.1140780000000001</c:v>
                </c:pt>
                <c:pt idx="1355">
                  <c:v>5.1140780000000001</c:v>
                </c:pt>
                <c:pt idx="1356">
                  <c:v>5.1140780000000001</c:v>
                </c:pt>
                <c:pt idx="1357">
                  <c:v>5.1140780000000001</c:v>
                </c:pt>
                <c:pt idx="1358">
                  <c:v>5.1140780000000001</c:v>
                </c:pt>
                <c:pt idx="1359">
                  <c:v>5.1140780000000001</c:v>
                </c:pt>
                <c:pt idx="1360">
                  <c:v>5.1140780000000001</c:v>
                </c:pt>
                <c:pt idx="1361">
                  <c:v>5.1140780000000001</c:v>
                </c:pt>
                <c:pt idx="1362">
                  <c:v>5.1140780000000001</c:v>
                </c:pt>
                <c:pt idx="1363">
                  <c:v>5.1140780000000001</c:v>
                </c:pt>
                <c:pt idx="1364">
                  <c:v>5.1140780000000001</c:v>
                </c:pt>
                <c:pt idx="1365">
                  <c:v>5.1140780000000001</c:v>
                </c:pt>
                <c:pt idx="1366">
                  <c:v>5.1140780000000001</c:v>
                </c:pt>
                <c:pt idx="1367">
                  <c:v>5.1140780000000001</c:v>
                </c:pt>
                <c:pt idx="1368">
                  <c:v>5.1140780000000001</c:v>
                </c:pt>
                <c:pt idx="1369">
                  <c:v>5.1140780000000001</c:v>
                </c:pt>
                <c:pt idx="1370">
                  <c:v>5.1140780000000001</c:v>
                </c:pt>
                <c:pt idx="1371">
                  <c:v>5.1140780000000001</c:v>
                </c:pt>
                <c:pt idx="1372">
                  <c:v>5.1140780000000001</c:v>
                </c:pt>
                <c:pt idx="1373">
                  <c:v>5.1140780000000001</c:v>
                </c:pt>
                <c:pt idx="1374">
                  <c:v>5.1140780000000001</c:v>
                </c:pt>
                <c:pt idx="1375">
                  <c:v>5.1140780000000001</c:v>
                </c:pt>
                <c:pt idx="1376">
                  <c:v>5.1140780000000001</c:v>
                </c:pt>
                <c:pt idx="1377">
                  <c:v>5.1140780000000001</c:v>
                </c:pt>
                <c:pt idx="1378">
                  <c:v>5.1140780000000001</c:v>
                </c:pt>
                <c:pt idx="1379">
                  <c:v>5.1140780000000001</c:v>
                </c:pt>
                <c:pt idx="1380">
                  <c:v>5.1140780000000001</c:v>
                </c:pt>
                <c:pt idx="1381">
                  <c:v>5.1140780000000001</c:v>
                </c:pt>
                <c:pt idx="1382">
                  <c:v>5.1140780000000001</c:v>
                </c:pt>
                <c:pt idx="1383">
                  <c:v>5.1140780000000001</c:v>
                </c:pt>
                <c:pt idx="1384">
                  <c:v>5.1140780000000001</c:v>
                </c:pt>
                <c:pt idx="1385">
                  <c:v>5.1140780000000001</c:v>
                </c:pt>
                <c:pt idx="1386">
                  <c:v>5.1140780000000001</c:v>
                </c:pt>
                <c:pt idx="1387">
                  <c:v>5.1140780000000001</c:v>
                </c:pt>
                <c:pt idx="1388">
                  <c:v>5.1140780000000001</c:v>
                </c:pt>
                <c:pt idx="1389">
                  <c:v>5.1140780000000001</c:v>
                </c:pt>
                <c:pt idx="1390">
                  <c:v>5.1140780000000001</c:v>
                </c:pt>
                <c:pt idx="1391">
                  <c:v>5.1140780000000001</c:v>
                </c:pt>
                <c:pt idx="1392">
                  <c:v>5.1140780000000001</c:v>
                </c:pt>
                <c:pt idx="1393">
                  <c:v>5.1140780000000001</c:v>
                </c:pt>
                <c:pt idx="1394">
                  <c:v>5.1140780000000001</c:v>
                </c:pt>
                <c:pt idx="1395">
                  <c:v>5.1140780000000001</c:v>
                </c:pt>
                <c:pt idx="1396">
                  <c:v>5.1140780000000001</c:v>
                </c:pt>
                <c:pt idx="1397">
                  <c:v>5.1140780000000001</c:v>
                </c:pt>
                <c:pt idx="1398">
                  <c:v>5.1140780000000001</c:v>
                </c:pt>
                <c:pt idx="1399">
                  <c:v>5.1140780000000001</c:v>
                </c:pt>
                <c:pt idx="1400">
                  <c:v>5.1140780000000001</c:v>
                </c:pt>
                <c:pt idx="1401">
                  <c:v>5.1140780000000001</c:v>
                </c:pt>
                <c:pt idx="1402">
                  <c:v>5.1140780000000001</c:v>
                </c:pt>
                <c:pt idx="1403">
                  <c:v>5.1140780000000001</c:v>
                </c:pt>
                <c:pt idx="1404">
                  <c:v>5.1140780000000001</c:v>
                </c:pt>
                <c:pt idx="1405">
                  <c:v>5.1140780000000001</c:v>
                </c:pt>
                <c:pt idx="1406">
                  <c:v>5.1140780000000001</c:v>
                </c:pt>
                <c:pt idx="1407">
                  <c:v>5.1140780000000001</c:v>
                </c:pt>
                <c:pt idx="1408">
                  <c:v>5.1140780000000001</c:v>
                </c:pt>
                <c:pt idx="1409">
                  <c:v>5.1140780000000001</c:v>
                </c:pt>
                <c:pt idx="1410">
                  <c:v>5.1140780000000001</c:v>
                </c:pt>
                <c:pt idx="1411">
                  <c:v>5.1140780000000001</c:v>
                </c:pt>
                <c:pt idx="1412">
                  <c:v>5.1140780000000001</c:v>
                </c:pt>
                <c:pt idx="1413">
                  <c:v>5.1140780000000001</c:v>
                </c:pt>
                <c:pt idx="1414">
                  <c:v>5.1140780000000001</c:v>
                </c:pt>
                <c:pt idx="1415">
                  <c:v>5.1140780000000001</c:v>
                </c:pt>
                <c:pt idx="1416">
                  <c:v>5.1140780000000001</c:v>
                </c:pt>
                <c:pt idx="1417">
                  <c:v>5.1140780000000001</c:v>
                </c:pt>
                <c:pt idx="1418">
                  <c:v>5.1140780000000001</c:v>
                </c:pt>
                <c:pt idx="1419">
                  <c:v>5.1140780000000001</c:v>
                </c:pt>
                <c:pt idx="1420">
                  <c:v>5.1140780000000001</c:v>
                </c:pt>
                <c:pt idx="1421">
                  <c:v>5.1140780000000001</c:v>
                </c:pt>
                <c:pt idx="1422">
                  <c:v>5.1140780000000001</c:v>
                </c:pt>
                <c:pt idx="1423">
                  <c:v>5.1140780000000001</c:v>
                </c:pt>
                <c:pt idx="1424">
                  <c:v>5.1140780000000001</c:v>
                </c:pt>
                <c:pt idx="1425">
                  <c:v>5.1140780000000001</c:v>
                </c:pt>
                <c:pt idx="1426">
                  <c:v>5.1140780000000001</c:v>
                </c:pt>
                <c:pt idx="1427">
                  <c:v>5.1140780000000001</c:v>
                </c:pt>
                <c:pt idx="1428">
                  <c:v>5.1140780000000001</c:v>
                </c:pt>
                <c:pt idx="1429">
                  <c:v>5.1140780000000001</c:v>
                </c:pt>
                <c:pt idx="1430">
                  <c:v>5.1140780000000001</c:v>
                </c:pt>
                <c:pt idx="1431">
                  <c:v>5.1140780000000001</c:v>
                </c:pt>
                <c:pt idx="1432">
                  <c:v>5.1140780000000001</c:v>
                </c:pt>
                <c:pt idx="1433">
                  <c:v>5.1140780000000001</c:v>
                </c:pt>
                <c:pt idx="1434">
                  <c:v>5.1140780000000001</c:v>
                </c:pt>
                <c:pt idx="1435">
                  <c:v>5.1140780000000001</c:v>
                </c:pt>
                <c:pt idx="1436">
                  <c:v>5.1140780000000001</c:v>
                </c:pt>
                <c:pt idx="1437">
                  <c:v>5.1140780000000001</c:v>
                </c:pt>
                <c:pt idx="1438">
                  <c:v>5.1140780000000001</c:v>
                </c:pt>
                <c:pt idx="1439">
                  <c:v>5.1140780000000001</c:v>
                </c:pt>
                <c:pt idx="1440">
                  <c:v>5.1140780000000001</c:v>
                </c:pt>
                <c:pt idx="1441">
                  <c:v>5.1140780000000001</c:v>
                </c:pt>
                <c:pt idx="1442">
                  <c:v>5.1140780000000001</c:v>
                </c:pt>
                <c:pt idx="1443">
                  <c:v>5.1140780000000001</c:v>
                </c:pt>
                <c:pt idx="1444">
                  <c:v>5.1140780000000001</c:v>
                </c:pt>
                <c:pt idx="1445">
                  <c:v>5.1140780000000001</c:v>
                </c:pt>
                <c:pt idx="1446">
                  <c:v>5.1140780000000001</c:v>
                </c:pt>
                <c:pt idx="1447">
                  <c:v>5.1140780000000001</c:v>
                </c:pt>
                <c:pt idx="1448">
                  <c:v>5.1140780000000001</c:v>
                </c:pt>
                <c:pt idx="1449">
                  <c:v>5.1140780000000001</c:v>
                </c:pt>
                <c:pt idx="1450">
                  <c:v>5.1140780000000001</c:v>
                </c:pt>
                <c:pt idx="1451">
                  <c:v>5.1140780000000001</c:v>
                </c:pt>
                <c:pt idx="1452">
                  <c:v>5.1140780000000001</c:v>
                </c:pt>
                <c:pt idx="1453">
                  <c:v>5.1140780000000001</c:v>
                </c:pt>
                <c:pt idx="1454">
                  <c:v>4.8737269999999997</c:v>
                </c:pt>
                <c:pt idx="1455">
                  <c:v>-5.113664</c:v>
                </c:pt>
                <c:pt idx="1456">
                  <c:v>-5.113664</c:v>
                </c:pt>
                <c:pt idx="1457">
                  <c:v>-5.113664</c:v>
                </c:pt>
                <c:pt idx="1458">
                  <c:v>-5.113664</c:v>
                </c:pt>
                <c:pt idx="1459">
                  <c:v>-5.113664</c:v>
                </c:pt>
                <c:pt idx="1460">
                  <c:v>-5.113664</c:v>
                </c:pt>
                <c:pt idx="1461">
                  <c:v>-5.113664</c:v>
                </c:pt>
                <c:pt idx="1462">
                  <c:v>-5.113664</c:v>
                </c:pt>
                <c:pt idx="1463">
                  <c:v>-5.113664</c:v>
                </c:pt>
                <c:pt idx="1464">
                  <c:v>-5.113664</c:v>
                </c:pt>
                <c:pt idx="1465">
                  <c:v>-5.113664</c:v>
                </c:pt>
                <c:pt idx="1466">
                  <c:v>-5.113664</c:v>
                </c:pt>
                <c:pt idx="1467">
                  <c:v>-5.113664</c:v>
                </c:pt>
                <c:pt idx="1468">
                  <c:v>-5.113664</c:v>
                </c:pt>
                <c:pt idx="1469">
                  <c:v>-5.113664</c:v>
                </c:pt>
                <c:pt idx="1470">
                  <c:v>-5.113664</c:v>
                </c:pt>
                <c:pt idx="1471">
                  <c:v>-5.113664</c:v>
                </c:pt>
                <c:pt idx="1472">
                  <c:v>-5.113664</c:v>
                </c:pt>
                <c:pt idx="1473">
                  <c:v>-5.113664</c:v>
                </c:pt>
                <c:pt idx="1474">
                  <c:v>-5.113664</c:v>
                </c:pt>
                <c:pt idx="1475">
                  <c:v>-5.113664</c:v>
                </c:pt>
                <c:pt idx="1476">
                  <c:v>-5.113664</c:v>
                </c:pt>
                <c:pt idx="1477">
                  <c:v>-5.113664</c:v>
                </c:pt>
                <c:pt idx="1478">
                  <c:v>-5.113664</c:v>
                </c:pt>
                <c:pt idx="1479">
                  <c:v>-5.113664</c:v>
                </c:pt>
                <c:pt idx="1480">
                  <c:v>-5.113664</c:v>
                </c:pt>
                <c:pt idx="1481">
                  <c:v>-5.113664</c:v>
                </c:pt>
                <c:pt idx="1482">
                  <c:v>-5.113664</c:v>
                </c:pt>
                <c:pt idx="1483">
                  <c:v>-5.113664</c:v>
                </c:pt>
                <c:pt idx="1484">
                  <c:v>-5.113664</c:v>
                </c:pt>
                <c:pt idx="1485">
                  <c:v>-5.113664</c:v>
                </c:pt>
                <c:pt idx="1486">
                  <c:v>-5.113664</c:v>
                </c:pt>
                <c:pt idx="1487">
                  <c:v>-5.113664</c:v>
                </c:pt>
                <c:pt idx="1488">
                  <c:v>-5.113664</c:v>
                </c:pt>
                <c:pt idx="1489">
                  <c:v>-5.113664</c:v>
                </c:pt>
                <c:pt idx="1490">
                  <c:v>-5.113664</c:v>
                </c:pt>
                <c:pt idx="1491">
                  <c:v>-5.113664</c:v>
                </c:pt>
                <c:pt idx="1492">
                  <c:v>-5.113664</c:v>
                </c:pt>
                <c:pt idx="1493">
                  <c:v>-5.113664</c:v>
                </c:pt>
                <c:pt idx="1494">
                  <c:v>-5.113664</c:v>
                </c:pt>
                <c:pt idx="1495">
                  <c:v>-5.113664</c:v>
                </c:pt>
                <c:pt idx="1496">
                  <c:v>-5.113664</c:v>
                </c:pt>
                <c:pt idx="1497">
                  <c:v>-5.113664</c:v>
                </c:pt>
                <c:pt idx="1498">
                  <c:v>-5.113664</c:v>
                </c:pt>
                <c:pt idx="1499">
                  <c:v>-5.113664</c:v>
                </c:pt>
                <c:pt idx="1500">
                  <c:v>-5.113664</c:v>
                </c:pt>
                <c:pt idx="1501">
                  <c:v>-5.113664</c:v>
                </c:pt>
                <c:pt idx="1502">
                  <c:v>-5.113664</c:v>
                </c:pt>
                <c:pt idx="1503">
                  <c:v>-5.113664</c:v>
                </c:pt>
                <c:pt idx="1504">
                  <c:v>-5.113664</c:v>
                </c:pt>
                <c:pt idx="1505">
                  <c:v>-5.113664</c:v>
                </c:pt>
                <c:pt idx="1506">
                  <c:v>-5.113664</c:v>
                </c:pt>
                <c:pt idx="1507">
                  <c:v>-5.113664</c:v>
                </c:pt>
                <c:pt idx="1508">
                  <c:v>-5.113664</c:v>
                </c:pt>
                <c:pt idx="1509">
                  <c:v>-5.113664</c:v>
                </c:pt>
                <c:pt idx="1510">
                  <c:v>-5.113664</c:v>
                </c:pt>
                <c:pt idx="1511">
                  <c:v>-5.113664</c:v>
                </c:pt>
                <c:pt idx="1512">
                  <c:v>-5.113664</c:v>
                </c:pt>
                <c:pt idx="1513">
                  <c:v>-5.113664</c:v>
                </c:pt>
                <c:pt idx="1514">
                  <c:v>-5.113664</c:v>
                </c:pt>
                <c:pt idx="1515">
                  <c:v>-5.113664</c:v>
                </c:pt>
                <c:pt idx="1516">
                  <c:v>-5.113664</c:v>
                </c:pt>
                <c:pt idx="1517">
                  <c:v>-5.113664</c:v>
                </c:pt>
                <c:pt idx="1518">
                  <c:v>-5.113664</c:v>
                </c:pt>
                <c:pt idx="1519">
                  <c:v>-5.113664</c:v>
                </c:pt>
                <c:pt idx="1520">
                  <c:v>-5.113664</c:v>
                </c:pt>
                <c:pt idx="1521">
                  <c:v>-5.113664</c:v>
                </c:pt>
                <c:pt idx="1522">
                  <c:v>-5.113664</c:v>
                </c:pt>
                <c:pt idx="1523">
                  <c:v>-5.113664</c:v>
                </c:pt>
                <c:pt idx="1524">
                  <c:v>-5.113664</c:v>
                </c:pt>
                <c:pt idx="1525">
                  <c:v>-5.113664</c:v>
                </c:pt>
                <c:pt idx="1526">
                  <c:v>-5.113664</c:v>
                </c:pt>
                <c:pt idx="1527">
                  <c:v>-5.113664</c:v>
                </c:pt>
                <c:pt idx="1528">
                  <c:v>-5.113664</c:v>
                </c:pt>
                <c:pt idx="1529">
                  <c:v>-5.113664</c:v>
                </c:pt>
                <c:pt idx="1530">
                  <c:v>-5.113664</c:v>
                </c:pt>
                <c:pt idx="1531">
                  <c:v>-5.113664</c:v>
                </c:pt>
                <c:pt idx="1532">
                  <c:v>-5.113664</c:v>
                </c:pt>
                <c:pt idx="1533">
                  <c:v>-5.113664</c:v>
                </c:pt>
                <c:pt idx="1534">
                  <c:v>-5.113664</c:v>
                </c:pt>
                <c:pt idx="1535">
                  <c:v>-5.113664</c:v>
                </c:pt>
                <c:pt idx="1536">
                  <c:v>-5.113664</c:v>
                </c:pt>
                <c:pt idx="1537">
                  <c:v>-5.113664</c:v>
                </c:pt>
                <c:pt idx="1538">
                  <c:v>-5.113664</c:v>
                </c:pt>
                <c:pt idx="1539">
                  <c:v>-5.113664</c:v>
                </c:pt>
                <c:pt idx="1540">
                  <c:v>-5.113664</c:v>
                </c:pt>
                <c:pt idx="1541">
                  <c:v>-5.113664</c:v>
                </c:pt>
                <c:pt idx="1542">
                  <c:v>-5.113664</c:v>
                </c:pt>
                <c:pt idx="1543">
                  <c:v>-5.113664</c:v>
                </c:pt>
                <c:pt idx="1544">
                  <c:v>-5.113664</c:v>
                </c:pt>
                <c:pt idx="1545">
                  <c:v>-5.113664</c:v>
                </c:pt>
                <c:pt idx="1546">
                  <c:v>-5.113664</c:v>
                </c:pt>
                <c:pt idx="1547">
                  <c:v>-5.113664</c:v>
                </c:pt>
                <c:pt idx="1548">
                  <c:v>-5.113664</c:v>
                </c:pt>
                <c:pt idx="1549">
                  <c:v>-5.113664</c:v>
                </c:pt>
                <c:pt idx="1550">
                  <c:v>-5.113664</c:v>
                </c:pt>
                <c:pt idx="1551">
                  <c:v>-5.113664</c:v>
                </c:pt>
                <c:pt idx="1552">
                  <c:v>-5.113664</c:v>
                </c:pt>
                <c:pt idx="1553">
                  <c:v>-5.113664</c:v>
                </c:pt>
                <c:pt idx="1554">
                  <c:v>-5.113664</c:v>
                </c:pt>
                <c:pt idx="1555">
                  <c:v>-5.113664</c:v>
                </c:pt>
                <c:pt idx="1556">
                  <c:v>-5.113664</c:v>
                </c:pt>
                <c:pt idx="1557">
                  <c:v>-5.113664</c:v>
                </c:pt>
                <c:pt idx="1558">
                  <c:v>-5.113664</c:v>
                </c:pt>
                <c:pt idx="1559">
                  <c:v>-5.113664</c:v>
                </c:pt>
                <c:pt idx="1560">
                  <c:v>-5.113664</c:v>
                </c:pt>
                <c:pt idx="1561">
                  <c:v>-5.113664</c:v>
                </c:pt>
                <c:pt idx="1562">
                  <c:v>-5.113664</c:v>
                </c:pt>
                <c:pt idx="1563">
                  <c:v>-5.113664</c:v>
                </c:pt>
                <c:pt idx="1564">
                  <c:v>-5.113664</c:v>
                </c:pt>
                <c:pt idx="1565">
                  <c:v>-5.113664</c:v>
                </c:pt>
                <c:pt idx="1566">
                  <c:v>-5.113664</c:v>
                </c:pt>
                <c:pt idx="1567">
                  <c:v>-5.113664</c:v>
                </c:pt>
                <c:pt idx="1568">
                  <c:v>-5.113664</c:v>
                </c:pt>
                <c:pt idx="1569">
                  <c:v>-5.113664</c:v>
                </c:pt>
                <c:pt idx="1570">
                  <c:v>-5.113664</c:v>
                </c:pt>
                <c:pt idx="1571">
                  <c:v>-5.113664</c:v>
                </c:pt>
                <c:pt idx="1572">
                  <c:v>-5.113664</c:v>
                </c:pt>
                <c:pt idx="1573">
                  <c:v>-5.113664</c:v>
                </c:pt>
                <c:pt idx="1574">
                  <c:v>-5.113664</c:v>
                </c:pt>
                <c:pt idx="1575">
                  <c:v>-5.113664</c:v>
                </c:pt>
                <c:pt idx="1576">
                  <c:v>-5.113664</c:v>
                </c:pt>
                <c:pt idx="1577">
                  <c:v>-5.113664</c:v>
                </c:pt>
                <c:pt idx="1578">
                  <c:v>-5.113664</c:v>
                </c:pt>
                <c:pt idx="1579">
                  <c:v>-5.113664</c:v>
                </c:pt>
                <c:pt idx="1580">
                  <c:v>-5.113664</c:v>
                </c:pt>
                <c:pt idx="1581">
                  <c:v>-5.113664</c:v>
                </c:pt>
                <c:pt idx="1582">
                  <c:v>-5.113664</c:v>
                </c:pt>
                <c:pt idx="1583">
                  <c:v>-5.113664</c:v>
                </c:pt>
                <c:pt idx="1584">
                  <c:v>-5.113664</c:v>
                </c:pt>
                <c:pt idx="1585">
                  <c:v>-5.113664</c:v>
                </c:pt>
                <c:pt idx="1586">
                  <c:v>-5.113664</c:v>
                </c:pt>
                <c:pt idx="1587">
                  <c:v>-5.113664</c:v>
                </c:pt>
                <c:pt idx="1588">
                  <c:v>-5.113664</c:v>
                </c:pt>
                <c:pt idx="1589">
                  <c:v>-5.113664</c:v>
                </c:pt>
                <c:pt idx="1590">
                  <c:v>-5.113664</c:v>
                </c:pt>
                <c:pt idx="1591">
                  <c:v>-5.113664</c:v>
                </c:pt>
                <c:pt idx="1592">
                  <c:v>-5.113664</c:v>
                </c:pt>
                <c:pt idx="1593">
                  <c:v>-5.113664</c:v>
                </c:pt>
                <c:pt idx="1594">
                  <c:v>-5.113664</c:v>
                </c:pt>
                <c:pt idx="1595">
                  <c:v>-5.113664</c:v>
                </c:pt>
                <c:pt idx="1596">
                  <c:v>-5.113664</c:v>
                </c:pt>
                <c:pt idx="1597">
                  <c:v>-5.113664</c:v>
                </c:pt>
                <c:pt idx="1598">
                  <c:v>-5.113664</c:v>
                </c:pt>
                <c:pt idx="1599">
                  <c:v>-5.113664</c:v>
                </c:pt>
                <c:pt idx="1600">
                  <c:v>-5.113664</c:v>
                </c:pt>
                <c:pt idx="1601">
                  <c:v>-5.113664</c:v>
                </c:pt>
                <c:pt idx="1602">
                  <c:v>-5.113664</c:v>
                </c:pt>
                <c:pt idx="1603">
                  <c:v>-5.113664</c:v>
                </c:pt>
                <c:pt idx="1604">
                  <c:v>-5.113664</c:v>
                </c:pt>
                <c:pt idx="1605">
                  <c:v>-5.113664</c:v>
                </c:pt>
                <c:pt idx="1606">
                  <c:v>-5.113664</c:v>
                </c:pt>
                <c:pt idx="1607">
                  <c:v>-5.113664</c:v>
                </c:pt>
                <c:pt idx="1608">
                  <c:v>-5.113664</c:v>
                </c:pt>
                <c:pt idx="1609">
                  <c:v>-5.113664</c:v>
                </c:pt>
                <c:pt idx="1610">
                  <c:v>-5.113664</c:v>
                </c:pt>
                <c:pt idx="1611">
                  <c:v>-5.113664</c:v>
                </c:pt>
                <c:pt idx="1612">
                  <c:v>-5.113664</c:v>
                </c:pt>
                <c:pt idx="1613">
                  <c:v>-5.113664</c:v>
                </c:pt>
                <c:pt idx="1614">
                  <c:v>-5.113664</c:v>
                </c:pt>
                <c:pt idx="1615">
                  <c:v>-5.113664</c:v>
                </c:pt>
                <c:pt idx="1616">
                  <c:v>-5.113664</c:v>
                </c:pt>
                <c:pt idx="1617">
                  <c:v>-5.113664</c:v>
                </c:pt>
                <c:pt idx="1618">
                  <c:v>-5.113664</c:v>
                </c:pt>
                <c:pt idx="1619">
                  <c:v>-5.113664</c:v>
                </c:pt>
                <c:pt idx="1620">
                  <c:v>-5.113664</c:v>
                </c:pt>
                <c:pt idx="1621">
                  <c:v>-5.113664</c:v>
                </c:pt>
                <c:pt idx="1622">
                  <c:v>-5.113664</c:v>
                </c:pt>
                <c:pt idx="1623">
                  <c:v>-5.113664</c:v>
                </c:pt>
                <c:pt idx="1624">
                  <c:v>-5.113664</c:v>
                </c:pt>
                <c:pt idx="1625">
                  <c:v>-5.113664</c:v>
                </c:pt>
                <c:pt idx="1626">
                  <c:v>-5.113664</c:v>
                </c:pt>
                <c:pt idx="1627">
                  <c:v>-5.113664</c:v>
                </c:pt>
                <c:pt idx="1628">
                  <c:v>-4.3265659999999997</c:v>
                </c:pt>
                <c:pt idx="1629">
                  <c:v>-0.92454599999999998</c:v>
                </c:pt>
                <c:pt idx="1630">
                  <c:v>-0.32789499999999999</c:v>
                </c:pt>
                <c:pt idx="1631">
                  <c:v>5.1140780000000001</c:v>
                </c:pt>
                <c:pt idx="1632">
                  <c:v>5.1140780000000001</c:v>
                </c:pt>
                <c:pt idx="1633">
                  <c:v>5.1140780000000001</c:v>
                </c:pt>
                <c:pt idx="1634">
                  <c:v>5.1140780000000001</c:v>
                </c:pt>
                <c:pt idx="1635">
                  <c:v>5.1140780000000001</c:v>
                </c:pt>
                <c:pt idx="1636">
                  <c:v>5.1140780000000001</c:v>
                </c:pt>
                <c:pt idx="1637">
                  <c:v>5.1140780000000001</c:v>
                </c:pt>
                <c:pt idx="1638">
                  <c:v>5.1140780000000001</c:v>
                </c:pt>
                <c:pt idx="1639">
                  <c:v>5.1140780000000001</c:v>
                </c:pt>
                <c:pt idx="1640">
                  <c:v>5.1140780000000001</c:v>
                </c:pt>
                <c:pt idx="1641">
                  <c:v>5.1140780000000001</c:v>
                </c:pt>
                <c:pt idx="1642">
                  <c:v>5.1140780000000001</c:v>
                </c:pt>
                <c:pt idx="1643">
                  <c:v>5.1140780000000001</c:v>
                </c:pt>
                <c:pt idx="1644">
                  <c:v>5.1140780000000001</c:v>
                </c:pt>
                <c:pt idx="1645">
                  <c:v>5.1140780000000001</c:v>
                </c:pt>
                <c:pt idx="1646">
                  <c:v>5.1140780000000001</c:v>
                </c:pt>
                <c:pt idx="1647">
                  <c:v>5.1140780000000001</c:v>
                </c:pt>
                <c:pt idx="1648">
                  <c:v>5.1140780000000001</c:v>
                </c:pt>
                <c:pt idx="1649">
                  <c:v>5.1140780000000001</c:v>
                </c:pt>
                <c:pt idx="1650">
                  <c:v>5.1140780000000001</c:v>
                </c:pt>
                <c:pt idx="1651">
                  <c:v>5.1140780000000001</c:v>
                </c:pt>
                <c:pt idx="1652">
                  <c:v>5.1140780000000001</c:v>
                </c:pt>
                <c:pt idx="1653">
                  <c:v>5.1140780000000001</c:v>
                </c:pt>
                <c:pt idx="1654">
                  <c:v>5.1140780000000001</c:v>
                </c:pt>
                <c:pt idx="1655">
                  <c:v>5.1140780000000001</c:v>
                </c:pt>
                <c:pt idx="1656">
                  <c:v>5.1140780000000001</c:v>
                </c:pt>
                <c:pt idx="1657">
                  <c:v>5.1140780000000001</c:v>
                </c:pt>
                <c:pt idx="1658">
                  <c:v>5.1140780000000001</c:v>
                </c:pt>
                <c:pt idx="1659">
                  <c:v>5.1140780000000001</c:v>
                </c:pt>
                <c:pt idx="1660">
                  <c:v>5.1140780000000001</c:v>
                </c:pt>
                <c:pt idx="1661">
                  <c:v>5.1140780000000001</c:v>
                </c:pt>
                <c:pt idx="1662">
                  <c:v>5.1140780000000001</c:v>
                </c:pt>
                <c:pt idx="1663">
                  <c:v>5.1140780000000001</c:v>
                </c:pt>
                <c:pt idx="1664">
                  <c:v>5.1140780000000001</c:v>
                </c:pt>
                <c:pt idx="1665">
                  <c:v>5.1140780000000001</c:v>
                </c:pt>
                <c:pt idx="1666">
                  <c:v>5.1140780000000001</c:v>
                </c:pt>
                <c:pt idx="1667">
                  <c:v>5.1140780000000001</c:v>
                </c:pt>
                <c:pt idx="1668">
                  <c:v>5.1140780000000001</c:v>
                </c:pt>
                <c:pt idx="1669">
                  <c:v>5.1140780000000001</c:v>
                </c:pt>
                <c:pt idx="1670">
                  <c:v>5.1140780000000001</c:v>
                </c:pt>
                <c:pt idx="1671">
                  <c:v>5.1140780000000001</c:v>
                </c:pt>
                <c:pt idx="1672">
                  <c:v>5.1140780000000001</c:v>
                </c:pt>
                <c:pt idx="1673">
                  <c:v>5.1140780000000001</c:v>
                </c:pt>
                <c:pt idx="1674">
                  <c:v>5.1140780000000001</c:v>
                </c:pt>
                <c:pt idx="1675">
                  <c:v>5.1140780000000001</c:v>
                </c:pt>
                <c:pt idx="1676">
                  <c:v>5.1140780000000001</c:v>
                </c:pt>
                <c:pt idx="1677">
                  <c:v>5.1140780000000001</c:v>
                </c:pt>
                <c:pt idx="1678">
                  <c:v>5.1140780000000001</c:v>
                </c:pt>
                <c:pt idx="1679">
                  <c:v>5.1140780000000001</c:v>
                </c:pt>
                <c:pt idx="1680">
                  <c:v>5.1140780000000001</c:v>
                </c:pt>
                <c:pt idx="1681">
                  <c:v>5.1140780000000001</c:v>
                </c:pt>
                <c:pt idx="1682">
                  <c:v>5.1140780000000001</c:v>
                </c:pt>
                <c:pt idx="1683">
                  <c:v>5.1140780000000001</c:v>
                </c:pt>
                <c:pt idx="1684">
                  <c:v>5.1140780000000001</c:v>
                </c:pt>
                <c:pt idx="1685">
                  <c:v>5.1140780000000001</c:v>
                </c:pt>
                <c:pt idx="1686">
                  <c:v>5.1140780000000001</c:v>
                </c:pt>
                <c:pt idx="1687">
                  <c:v>5.1140780000000001</c:v>
                </c:pt>
                <c:pt idx="1688">
                  <c:v>5.1140780000000001</c:v>
                </c:pt>
                <c:pt idx="1689">
                  <c:v>5.1140780000000001</c:v>
                </c:pt>
                <c:pt idx="1690">
                  <c:v>5.1140780000000001</c:v>
                </c:pt>
                <c:pt idx="1691">
                  <c:v>5.1140780000000001</c:v>
                </c:pt>
                <c:pt idx="1692">
                  <c:v>5.1140780000000001</c:v>
                </c:pt>
                <c:pt idx="1693">
                  <c:v>5.1140780000000001</c:v>
                </c:pt>
                <c:pt idx="1694">
                  <c:v>5.1140780000000001</c:v>
                </c:pt>
                <c:pt idx="1695">
                  <c:v>5.1140780000000001</c:v>
                </c:pt>
                <c:pt idx="1696">
                  <c:v>5.1140780000000001</c:v>
                </c:pt>
                <c:pt idx="1697">
                  <c:v>5.1140780000000001</c:v>
                </c:pt>
                <c:pt idx="1698">
                  <c:v>5.1140780000000001</c:v>
                </c:pt>
                <c:pt idx="1699">
                  <c:v>5.1140780000000001</c:v>
                </c:pt>
                <c:pt idx="1700">
                  <c:v>5.1140780000000001</c:v>
                </c:pt>
                <c:pt idx="1701">
                  <c:v>5.1140780000000001</c:v>
                </c:pt>
                <c:pt idx="1702">
                  <c:v>5.1140780000000001</c:v>
                </c:pt>
                <c:pt idx="1703">
                  <c:v>5.1140780000000001</c:v>
                </c:pt>
                <c:pt idx="1704">
                  <c:v>5.1140780000000001</c:v>
                </c:pt>
                <c:pt idx="1705">
                  <c:v>5.1140780000000001</c:v>
                </c:pt>
                <c:pt idx="1706">
                  <c:v>5.1140780000000001</c:v>
                </c:pt>
                <c:pt idx="1707">
                  <c:v>5.1140780000000001</c:v>
                </c:pt>
                <c:pt idx="1708">
                  <c:v>5.1140780000000001</c:v>
                </c:pt>
                <c:pt idx="1709">
                  <c:v>5.1140780000000001</c:v>
                </c:pt>
                <c:pt idx="1710">
                  <c:v>5.1140780000000001</c:v>
                </c:pt>
                <c:pt idx="1711">
                  <c:v>5.1140780000000001</c:v>
                </c:pt>
                <c:pt idx="1712">
                  <c:v>5.1140780000000001</c:v>
                </c:pt>
                <c:pt idx="1713">
                  <c:v>5.1140780000000001</c:v>
                </c:pt>
                <c:pt idx="1714">
                  <c:v>5.1140780000000001</c:v>
                </c:pt>
                <c:pt idx="1715">
                  <c:v>5.1140780000000001</c:v>
                </c:pt>
                <c:pt idx="1716">
                  <c:v>5.1140780000000001</c:v>
                </c:pt>
                <c:pt idx="1717">
                  <c:v>5.1140780000000001</c:v>
                </c:pt>
                <c:pt idx="1718">
                  <c:v>5.1140780000000001</c:v>
                </c:pt>
                <c:pt idx="1719">
                  <c:v>5.1140780000000001</c:v>
                </c:pt>
                <c:pt idx="1720">
                  <c:v>5.1140780000000001</c:v>
                </c:pt>
                <c:pt idx="1721">
                  <c:v>5.1140780000000001</c:v>
                </c:pt>
                <c:pt idx="1722">
                  <c:v>5.1140780000000001</c:v>
                </c:pt>
                <c:pt idx="1723">
                  <c:v>5.1140780000000001</c:v>
                </c:pt>
                <c:pt idx="1724">
                  <c:v>5.1140780000000001</c:v>
                </c:pt>
                <c:pt idx="1725">
                  <c:v>5.1140780000000001</c:v>
                </c:pt>
                <c:pt idx="1726">
                  <c:v>5.1140780000000001</c:v>
                </c:pt>
                <c:pt idx="1727">
                  <c:v>5.1140780000000001</c:v>
                </c:pt>
                <c:pt idx="1728">
                  <c:v>5.1140780000000001</c:v>
                </c:pt>
                <c:pt idx="1729">
                  <c:v>5.1140780000000001</c:v>
                </c:pt>
                <c:pt idx="1730">
                  <c:v>5.1140780000000001</c:v>
                </c:pt>
                <c:pt idx="1731">
                  <c:v>5.1140780000000001</c:v>
                </c:pt>
                <c:pt idx="1732">
                  <c:v>5.1140780000000001</c:v>
                </c:pt>
                <c:pt idx="1733">
                  <c:v>5.1140780000000001</c:v>
                </c:pt>
                <c:pt idx="1734">
                  <c:v>1.346679</c:v>
                </c:pt>
                <c:pt idx="1735">
                  <c:v>-5.113664</c:v>
                </c:pt>
                <c:pt idx="1736">
                  <c:v>-5.113664</c:v>
                </c:pt>
                <c:pt idx="1737">
                  <c:v>-5.113664</c:v>
                </c:pt>
                <c:pt idx="1738">
                  <c:v>-5.113664</c:v>
                </c:pt>
                <c:pt idx="1739">
                  <c:v>-5.113664</c:v>
                </c:pt>
                <c:pt idx="1740">
                  <c:v>-5.113664</c:v>
                </c:pt>
                <c:pt idx="1741">
                  <c:v>-5.113664</c:v>
                </c:pt>
                <c:pt idx="1742">
                  <c:v>-5.113664</c:v>
                </c:pt>
                <c:pt idx="1743">
                  <c:v>-5.113664</c:v>
                </c:pt>
                <c:pt idx="1744">
                  <c:v>-5.113664</c:v>
                </c:pt>
                <c:pt idx="1745">
                  <c:v>-5.113664</c:v>
                </c:pt>
                <c:pt idx="1746">
                  <c:v>-5.113664</c:v>
                </c:pt>
                <c:pt idx="1747">
                  <c:v>-5.113664</c:v>
                </c:pt>
                <c:pt idx="1748">
                  <c:v>-5.113664</c:v>
                </c:pt>
                <c:pt idx="1749">
                  <c:v>-5.113664</c:v>
                </c:pt>
                <c:pt idx="1750">
                  <c:v>-5.113664</c:v>
                </c:pt>
                <c:pt idx="1751">
                  <c:v>-5.113664</c:v>
                </c:pt>
                <c:pt idx="1752">
                  <c:v>-5.113664</c:v>
                </c:pt>
                <c:pt idx="1753">
                  <c:v>-5.113664</c:v>
                </c:pt>
                <c:pt idx="1754">
                  <c:v>-5.113664</c:v>
                </c:pt>
                <c:pt idx="1755">
                  <c:v>-5.113664</c:v>
                </c:pt>
                <c:pt idx="1756">
                  <c:v>-5.113664</c:v>
                </c:pt>
                <c:pt idx="1757">
                  <c:v>-5.113664</c:v>
                </c:pt>
                <c:pt idx="1758">
                  <c:v>-5.113664</c:v>
                </c:pt>
                <c:pt idx="1759">
                  <c:v>-5.113664</c:v>
                </c:pt>
                <c:pt idx="1760">
                  <c:v>-5.113664</c:v>
                </c:pt>
                <c:pt idx="1761">
                  <c:v>-5.113664</c:v>
                </c:pt>
                <c:pt idx="1762">
                  <c:v>-5.113664</c:v>
                </c:pt>
                <c:pt idx="1763">
                  <c:v>-5.113664</c:v>
                </c:pt>
                <c:pt idx="1764">
                  <c:v>-5.113664</c:v>
                </c:pt>
                <c:pt idx="1765">
                  <c:v>-5.113664</c:v>
                </c:pt>
                <c:pt idx="1766">
                  <c:v>-5.113664</c:v>
                </c:pt>
                <c:pt idx="1767">
                  <c:v>-5.113664</c:v>
                </c:pt>
                <c:pt idx="1768">
                  <c:v>-5.113664</c:v>
                </c:pt>
                <c:pt idx="1769">
                  <c:v>-5.113664</c:v>
                </c:pt>
                <c:pt idx="1770">
                  <c:v>-5.113664</c:v>
                </c:pt>
                <c:pt idx="1771">
                  <c:v>-5.113664</c:v>
                </c:pt>
                <c:pt idx="1772">
                  <c:v>-5.113664</c:v>
                </c:pt>
                <c:pt idx="1773">
                  <c:v>-5.113664</c:v>
                </c:pt>
                <c:pt idx="1774">
                  <c:v>-5.113664</c:v>
                </c:pt>
                <c:pt idx="1775">
                  <c:v>-5.113664</c:v>
                </c:pt>
                <c:pt idx="1776">
                  <c:v>-5.113664</c:v>
                </c:pt>
                <c:pt idx="1777">
                  <c:v>-5.113664</c:v>
                </c:pt>
                <c:pt idx="1778">
                  <c:v>-5.113664</c:v>
                </c:pt>
                <c:pt idx="1779">
                  <c:v>-5.113664</c:v>
                </c:pt>
                <c:pt idx="1780">
                  <c:v>-5.113664</c:v>
                </c:pt>
                <c:pt idx="1781">
                  <c:v>-5.113664</c:v>
                </c:pt>
                <c:pt idx="1782">
                  <c:v>-5.113664</c:v>
                </c:pt>
                <c:pt idx="1783">
                  <c:v>-5.113664</c:v>
                </c:pt>
                <c:pt idx="1784">
                  <c:v>-5.113664</c:v>
                </c:pt>
                <c:pt idx="1785">
                  <c:v>-5.113664</c:v>
                </c:pt>
                <c:pt idx="1786">
                  <c:v>-5.113664</c:v>
                </c:pt>
                <c:pt idx="1787">
                  <c:v>-5.113664</c:v>
                </c:pt>
                <c:pt idx="1788">
                  <c:v>-5.113664</c:v>
                </c:pt>
                <c:pt idx="1789">
                  <c:v>-5.113664</c:v>
                </c:pt>
                <c:pt idx="1790">
                  <c:v>-5.113664</c:v>
                </c:pt>
                <c:pt idx="1791">
                  <c:v>-5.113664</c:v>
                </c:pt>
                <c:pt idx="1792">
                  <c:v>-5.113664</c:v>
                </c:pt>
                <c:pt idx="1793">
                  <c:v>-5.113664</c:v>
                </c:pt>
                <c:pt idx="1794">
                  <c:v>-5.113664</c:v>
                </c:pt>
                <c:pt idx="1795">
                  <c:v>-5.113664</c:v>
                </c:pt>
                <c:pt idx="1796">
                  <c:v>-5.113664</c:v>
                </c:pt>
                <c:pt idx="1797">
                  <c:v>-5.113664</c:v>
                </c:pt>
                <c:pt idx="1798">
                  <c:v>-5.113664</c:v>
                </c:pt>
                <c:pt idx="1799">
                  <c:v>-5.113664</c:v>
                </c:pt>
                <c:pt idx="1800">
                  <c:v>-5.113664</c:v>
                </c:pt>
                <c:pt idx="1801">
                  <c:v>-5.113664</c:v>
                </c:pt>
                <c:pt idx="1802">
                  <c:v>-5.113664</c:v>
                </c:pt>
                <c:pt idx="1803">
                  <c:v>-5.113664</c:v>
                </c:pt>
                <c:pt idx="1804">
                  <c:v>-5.113664</c:v>
                </c:pt>
                <c:pt idx="1805">
                  <c:v>-5.113664</c:v>
                </c:pt>
                <c:pt idx="1806">
                  <c:v>-5.113664</c:v>
                </c:pt>
                <c:pt idx="1807">
                  <c:v>-5.113664</c:v>
                </c:pt>
                <c:pt idx="1808">
                  <c:v>-5.113664</c:v>
                </c:pt>
                <c:pt idx="1809">
                  <c:v>-5.113664</c:v>
                </c:pt>
                <c:pt idx="1810">
                  <c:v>-5.113664</c:v>
                </c:pt>
                <c:pt idx="1811">
                  <c:v>-5.113664</c:v>
                </c:pt>
                <c:pt idx="1812">
                  <c:v>-5.113664</c:v>
                </c:pt>
                <c:pt idx="1813">
                  <c:v>-5.113664</c:v>
                </c:pt>
                <c:pt idx="1814">
                  <c:v>-5.113664</c:v>
                </c:pt>
                <c:pt idx="1815">
                  <c:v>-5.113664</c:v>
                </c:pt>
                <c:pt idx="1816">
                  <c:v>-5.113664</c:v>
                </c:pt>
                <c:pt idx="1817">
                  <c:v>-5.113664</c:v>
                </c:pt>
                <c:pt idx="1818">
                  <c:v>-5.113664</c:v>
                </c:pt>
                <c:pt idx="1819">
                  <c:v>-5.113664</c:v>
                </c:pt>
                <c:pt idx="1820">
                  <c:v>-5.113664</c:v>
                </c:pt>
                <c:pt idx="1821">
                  <c:v>-5.113664</c:v>
                </c:pt>
                <c:pt idx="1822">
                  <c:v>-5.113664</c:v>
                </c:pt>
                <c:pt idx="1823">
                  <c:v>-5.113664</c:v>
                </c:pt>
                <c:pt idx="1824">
                  <c:v>-5.113664</c:v>
                </c:pt>
                <c:pt idx="1825">
                  <c:v>-5.113664</c:v>
                </c:pt>
                <c:pt idx="1826">
                  <c:v>-5.113664</c:v>
                </c:pt>
                <c:pt idx="1827">
                  <c:v>-5.113664</c:v>
                </c:pt>
                <c:pt idx="1828">
                  <c:v>-5.113664</c:v>
                </c:pt>
                <c:pt idx="1829">
                  <c:v>-5.113664</c:v>
                </c:pt>
                <c:pt idx="1830">
                  <c:v>-5.113664</c:v>
                </c:pt>
                <c:pt idx="1831">
                  <c:v>-5.113664</c:v>
                </c:pt>
                <c:pt idx="1832">
                  <c:v>-5.113664</c:v>
                </c:pt>
                <c:pt idx="1833">
                  <c:v>-5.113664</c:v>
                </c:pt>
                <c:pt idx="1834">
                  <c:v>-5.113664</c:v>
                </c:pt>
                <c:pt idx="1835">
                  <c:v>-5.113664</c:v>
                </c:pt>
                <c:pt idx="1836">
                  <c:v>-5.113664</c:v>
                </c:pt>
                <c:pt idx="1837">
                  <c:v>-5.113664</c:v>
                </c:pt>
                <c:pt idx="1838">
                  <c:v>-5.113664</c:v>
                </c:pt>
                <c:pt idx="1839">
                  <c:v>-5.113664</c:v>
                </c:pt>
                <c:pt idx="1840">
                  <c:v>-5.113664</c:v>
                </c:pt>
                <c:pt idx="1841">
                  <c:v>-5.113664</c:v>
                </c:pt>
                <c:pt idx="1842">
                  <c:v>-5.113664</c:v>
                </c:pt>
                <c:pt idx="1843">
                  <c:v>-5.113664</c:v>
                </c:pt>
                <c:pt idx="1844">
                  <c:v>-5.113664</c:v>
                </c:pt>
                <c:pt idx="1845">
                  <c:v>-5.113664</c:v>
                </c:pt>
                <c:pt idx="1846">
                  <c:v>-5.113664</c:v>
                </c:pt>
                <c:pt idx="1847">
                  <c:v>-5.113664</c:v>
                </c:pt>
                <c:pt idx="1848">
                  <c:v>-5.113664</c:v>
                </c:pt>
                <c:pt idx="1849">
                  <c:v>-5.113664</c:v>
                </c:pt>
                <c:pt idx="1850">
                  <c:v>-5.113664</c:v>
                </c:pt>
                <c:pt idx="1851">
                  <c:v>-5.113664</c:v>
                </c:pt>
                <c:pt idx="1852">
                  <c:v>-5.113664</c:v>
                </c:pt>
                <c:pt idx="1853">
                  <c:v>-5.113664</c:v>
                </c:pt>
                <c:pt idx="1854">
                  <c:v>-5.113664</c:v>
                </c:pt>
                <c:pt idx="1855">
                  <c:v>-5.113664</c:v>
                </c:pt>
                <c:pt idx="1856">
                  <c:v>-5.113664</c:v>
                </c:pt>
                <c:pt idx="1857">
                  <c:v>-5.113664</c:v>
                </c:pt>
                <c:pt idx="1858">
                  <c:v>-5.113664</c:v>
                </c:pt>
                <c:pt idx="1859">
                  <c:v>-5.113664</c:v>
                </c:pt>
                <c:pt idx="1860">
                  <c:v>-5.113664</c:v>
                </c:pt>
                <c:pt idx="1861">
                  <c:v>-5.113664</c:v>
                </c:pt>
                <c:pt idx="1862">
                  <c:v>-5.113664</c:v>
                </c:pt>
                <c:pt idx="1863">
                  <c:v>-5.113664</c:v>
                </c:pt>
                <c:pt idx="1864">
                  <c:v>-5.113664</c:v>
                </c:pt>
                <c:pt idx="1865">
                  <c:v>-5.113664</c:v>
                </c:pt>
                <c:pt idx="1866">
                  <c:v>-5.113664</c:v>
                </c:pt>
                <c:pt idx="1867">
                  <c:v>-5.113664</c:v>
                </c:pt>
                <c:pt idx="1868">
                  <c:v>-5.113664</c:v>
                </c:pt>
                <c:pt idx="1869">
                  <c:v>-5.113664</c:v>
                </c:pt>
                <c:pt idx="1870">
                  <c:v>-5.113664</c:v>
                </c:pt>
                <c:pt idx="1871">
                  <c:v>-5.113664</c:v>
                </c:pt>
                <c:pt idx="1872">
                  <c:v>-5.113664</c:v>
                </c:pt>
                <c:pt idx="1873">
                  <c:v>-5.113664</c:v>
                </c:pt>
                <c:pt idx="1874">
                  <c:v>-5.113664</c:v>
                </c:pt>
                <c:pt idx="1875">
                  <c:v>-5.113664</c:v>
                </c:pt>
                <c:pt idx="1876">
                  <c:v>-5.113664</c:v>
                </c:pt>
                <c:pt idx="1877">
                  <c:v>-5.113664</c:v>
                </c:pt>
                <c:pt idx="1878">
                  <c:v>-5.113664</c:v>
                </c:pt>
                <c:pt idx="1879">
                  <c:v>-5.113664</c:v>
                </c:pt>
                <c:pt idx="1880">
                  <c:v>-5.113664</c:v>
                </c:pt>
                <c:pt idx="1881">
                  <c:v>-5.113664</c:v>
                </c:pt>
                <c:pt idx="1882">
                  <c:v>-5.113664</c:v>
                </c:pt>
                <c:pt idx="1883">
                  <c:v>-5.113664</c:v>
                </c:pt>
                <c:pt idx="1884">
                  <c:v>-5.113664</c:v>
                </c:pt>
                <c:pt idx="1885">
                  <c:v>-5.113664</c:v>
                </c:pt>
                <c:pt idx="1886">
                  <c:v>-5.113664</c:v>
                </c:pt>
                <c:pt idx="1887">
                  <c:v>-5.113664</c:v>
                </c:pt>
                <c:pt idx="1888">
                  <c:v>-5.113664</c:v>
                </c:pt>
                <c:pt idx="1889">
                  <c:v>-5.113664</c:v>
                </c:pt>
                <c:pt idx="1890">
                  <c:v>-5.113664</c:v>
                </c:pt>
                <c:pt idx="1891">
                  <c:v>-5.113664</c:v>
                </c:pt>
                <c:pt idx="1892">
                  <c:v>-5.113664</c:v>
                </c:pt>
                <c:pt idx="1893">
                  <c:v>-5.113664</c:v>
                </c:pt>
                <c:pt idx="1894">
                  <c:v>-5.113664</c:v>
                </c:pt>
                <c:pt idx="1895">
                  <c:v>-5.113664</c:v>
                </c:pt>
                <c:pt idx="1896">
                  <c:v>-5.113664</c:v>
                </c:pt>
                <c:pt idx="1897">
                  <c:v>-5.113664</c:v>
                </c:pt>
                <c:pt idx="1898">
                  <c:v>-5.113664</c:v>
                </c:pt>
                <c:pt idx="1899">
                  <c:v>-5.113664</c:v>
                </c:pt>
                <c:pt idx="1900">
                  <c:v>-5.113664</c:v>
                </c:pt>
                <c:pt idx="1901">
                  <c:v>-5.113664</c:v>
                </c:pt>
                <c:pt idx="1902">
                  <c:v>-5.113664</c:v>
                </c:pt>
                <c:pt idx="1903">
                  <c:v>-5.113664</c:v>
                </c:pt>
                <c:pt idx="1904">
                  <c:v>-5.113664</c:v>
                </c:pt>
                <c:pt idx="1905">
                  <c:v>-5.113664</c:v>
                </c:pt>
                <c:pt idx="1906">
                  <c:v>-5.113664</c:v>
                </c:pt>
                <c:pt idx="1907">
                  <c:v>-5.113664</c:v>
                </c:pt>
                <c:pt idx="1908">
                  <c:v>-1.126234</c:v>
                </c:pt>
                <c:pt idx="1909">
                  <c:v>-5.113664</c:v>
                </c:pt>
                <c:pt idx="1910">
                  <c:v>5.1140780000000001</c:v>
                </c:pt>
                <c:pt idx="1911">
                  <c:v>5.1140780000000001</c:v>
                </c:pt>
                <c:pt idx="1912">
                  <c:v>5.1140780000000001</c:v>
                </c:pt>
                <c:pt idx="1913">
                  <c:v>5.1140780000000001</c:v>
                </c:pt>
                <c:pt idx="1914">
                  <c:v>5.1140780000000001</c:v>
                </c:pt>
                <c:pt idx="1915">
                  <c:v>5.1140780000000001</c:v>
                </c:pt>
                <c:pt idx="1916">
                  <c:v>5.1140780000000001</c:v>
                </c:pt>
                <c:pt idx="1917">
                  <c:v>5.1140780000000001</c:v>
                </c:pt>
                <c:pt idx="1918">
                  <c:v>5.1140780000000001</c:v>
                </c:pt>
                <c:pt idx="1919">
                  <c:v>5.1140780000000001</c:v>
                </c:pt>
                <c:pt idx="1920">
                  <c:v>5.1140780000000001</c:v>
                </c:pt>
                <c:pt idx="1921">
                  <c:v>5.1140780000000001</c:v>
                </c:pt>
                <c:pt idx="1922">
                  <c:v>5.1140780000000001</c:v>
                </c:pt>
                <c:pt idx="1923">
                  <c:v>5.1140780000000001</c:v>
                </c:pt>
                <c:pt idx="1924">
                  <c:v>5.1140780000000001</c:v>
                </c:pt>
                <c:pt idx="1925">
                  <c:v>5.1140780000000001</c:v>
                </c:pt>
                <c:pt idx="1926">
                  <c:v>5.1140780000000001</c:v>
                </c:pt>
                <c:pt idx="1927">
                  <c:v>5.1140780000000001</c:v>
                </c:pt>
                <c:pt idx="1928">
                  <c:v>5.1140780000000001</c:v>
                </c:pt>
                <c:pt idx="1929">
                  <c:v>5.1140780000000001</c:v>
                </c:pt>
                <c:pt idx="1930">
                  <c:v>5.1140780000000001</c:v>
                </c:pt>
                <c:pt idx="1931">
                  <c:v>5.1140780000000001</c:v>
                </c:pt>
                <c:pt idx="1932">
                  <c:v>5.1140780000000001</c:v>
                </c:pt>
                <c:pt idx="1933">
                  <c:v>5.1140780000000001</c:v>
                </c:pt>
                <c:pt idx="1934">
                  <c:v>5.1140780000000001</c:v>
                </c:pt>
                <c:pt idx="1935">
                  <c:v>5.1140780000000001</c:v>
                </c:pt>
                <c:pt idx="1936">
                  <c:v>5.1140780000000001</c:v>
                </c:pt>
                <c:pt idx="1937">
                  <c:v>5.1140780000000001</c:v>
                </c:pt>
                <c:pt idx="1938">
                  <c:v>5.1140780000000001</c:v>
                </c:pt>
                <c:pt idx="1939">
                  <c:v>5.1140780000000001</c:v>
                </c:pt>
                <c:pt idx="1940">
                  <c:v>5.1140780000000001</c:v>
                </c:pt>
                <c:pt idx="1941">
                  <c:v>5.1140780000000001</c:v>
                </c:pt>
                <c:pt idx="1942">
                  <c:v>5.1140780000000001</c:v>
                </c:pt>
                <c:pt idx="1943">
                  <c:v>5.1140780000000001</c:v>
                </c:pt>
                <c:pt idx="1944">
                  <c:v>5.1140780000000001</c:v>
                </c:pt>
                <c:pt idx="1945">
                  <c:v>5.1140780000000001</c:v>
                </c:pt>
                <c:pt idx="1946">
                  <c:v>5.1140780000000001</c:v>
                </c:pt>
                <c:pt idx="1947">
                  <c:v>5.1140780000000001</c:v>
                </c:pt>
                <c:pt idx="1948">
                  <c:v>5.1140780000000001</c:v>
                </c:pt>
                <c:pt idx="1949">
                  <c:v>5.1140780000000001</c:v>
                </c:pt>
                <c:pt idx="1950">
                  <c:v>5.1140780000000001</c:v>
                </c:pt>
                <c:pt idx="1951">
                  <c:v>5.1140780000000001</c:v>
                </c:pt>
                <c:pt idx="1952">
                  <c:v>5.1140780000000001</c:v>
                </c:pt>
                <c:pt idx="1953">
                  <c:v>5.1140780000000001</c:v>
                </c:pt>
                <c:pt idx="1954">
                  <c:v>5.1140780000000001</c:v>
                </c:pt>
                <c:pt idx="1955">
                  <c:v>5.1140780000000001</c:v>
                </c:pt>
                <c:pt idx="1956">
                  <c:v>5.1140780000000001</c:v>
                </c:pt>
                <c:pt idx="1957">
                  <c:v>5.1140780000000001</c:v>
                </c:pt>
                <c:pt idx="1958">
                  <c:v>5.1140780000000001</c:v>
                </c:pt>
                <c:pt idx="1959">
                  <c:v>5.1140780000000001</c:v>
                </c:pt>
                <c:pt idx="1960">
                  <c:v>5.1140780000000001</c:v>
                </c:pt>
                <c:pt idx="1961">
                  <c:v>5.1140780000000001</c:v>
                </c:pt>
                <c:pt idx="1962">
                  <c:v>5.1140780000000001</c:v>
                </c:pt>
                <c:pt idx="1963">
                  <c:v>5.1140780000000001</c:v>
                </c:pt>
                <c:pt idx="1964">
                  <c:v>5.1140780000000001</c:v>
                </c:pt>
                <c:pt idx="1965">
                  <c:v>5.1140780000000001</c:v>
                </c:pt>
                <c:pt idx="1966">
                  <c:v>5.1140780000000001</c:v>
                </c:pt>
                <c:pt idx="1967">
                  <c:v>5.1140780000000001</c:v>
                </c:pt>
                <c:pt idx="1968">
                  <c:v>5.1140780000000001</c:v>
                </c:pt>
                <c:pt idx="1969">
                  <c:v>5.1140780000000001</c:v>
                </c:pt>
                <c:pt idx="1970">
                  <c:v>5.1140780000000001</c:v>
                </c:pt>
                <c:pt idx="1971">
                  <c:v>5.1140780000000001</c:v>
                </c:pt>
                <c:pt idx="1972">
                  <c:v>5.1140780000000001</c:v>
                </c:pt>
                <c:pt idx="1973">
                  <c:v>5.1140780000000001</c:v>
                </c:pt>
                <c:pt idx="1974">
                  <c:v>5.1140780000000001</c:v>
                </c:pt>
                <c:pt idx="1975">
                  <c:v>5.1140780000000001</c:v>
                </c:pt>
                <c:pt idx="1976">
                  <c:v>5.1140780000000001</c:v>
                </c:pt>
                <c:pt idx="1977">
                  <c:v>5.1140780000000001</c:v>
                </c:pt>
                <c:pt idx="1978">
                  <c:v>5.1140780000000001</c:v>
                </c:pt>
                <c:pt idx="1979">
                  <c:v>5.1140780000000001</c:v>
                </c:pt>
                <c:pt idx="1980">
                  <c:v>5.1140780000000001</c:v>
                </c:pt>
                <c:pt idx="1981">
                  <c:v>5.1140780000000001</c:v>
                </c:pt>
                <c:pt idx="1982">
                  <c:v>5.1140780000000001</c:v>
                </c:pt>
                <c:pt idx="1983">
                  <c:v>5.1140780000000001</c:v>
                </c:pt>
                <c:pt idx="1984">
                  <c:v>5.1140780000000001</c:v>
                </c:pt>
                <c:pt idx="1985">
                  <c:v>5.1140780000000001</c:v>
                </c:pt>
                <c:pt idx="1986">
                  <c:v>5.1140780000000001</c:v>
                </c:pt>
                <c:pt idx="1987">
                  <c:v>5.1140780000000001</c:v>
                </c:pt>
                <c:pt idx="1988">
                  <c:v>5.1140780000000001</c:v>
                </c:pt>
                <c:pt idx="1989">
                  <c:v>5.1140780000000001</c:v>
                </c:pt>
                <c:pt idx="1990">
                  <c:v>5.1140780000000001</c:v>
                </c:pt>
                <c:pt idx="1991">
                  <c:v>5.1140780000000001</c:v>
                </c:pt>
                <c:pt idx="1992">
                  <c:v>5.1140780000000001</c:v>
                </c:pt>
                <c:pt idx="1993">
                  <c:v>5.1140780000000001</c:v>
                </c:pt>
                <c:pt idx="1994">
                  <c:v>5.1140780000000001</c:v>
                </c:pt>
                <c:pt idx="1995">
                  <c:v>5.1140780000000001</c:v>
                </c:pt>
                <c:pt idx="1996">
                  <c:v>5.1140780000000001</c:v>
                </c:pt>
                <c:pt idx="1997">
                  <c:v>5.1140780000000001</c:v>
                </c:pt>
                <c:pt idx="1998">
                  <c:v>5.1140780000000001</c:v>
                </c:pt>
                <c:pt idx="1999">
                  <c:v>5.1140780000000001</c:v>
                </c:pt>
                <c:pt idx="2000">
                  <c:v>5.1140780000000001</c:v>
                </c:pt>
                <c:pt idx="2001">
                  <c:v>5.1140780000000001</c:v>
                </c:pt>
                <c:pt idx="2002">
                  <c:v>5.1140780000000001</c:v>
                </c:pt>
                <c:pt idx="2003">
                  <c:v>5.1140780000000001</c:v>
                </c:pt>
                <c:pt idx="2004">
                  <c:v>5.1140780000000001</c:v>
                </c:pt>
                <c:pt idx="2005">
                  <c:v>5.1140780000000001</c:v>
                </c:pt>
                <c:pt idx="2006">
                  <c:v>5.1140780000000001</c:v>
                </c:pt>
                <c:pt idx="2007">
                  <c:v>5.1140780000000001</c:v>
                </c:pt>
                <c:pt idx="2008">
                  <c:v>5.1140780000000001</c:v>
                </c:pt>
                <c:pt idx="2009">
                  <c:v>5.1140780000000001</c:v>
                </c:pt>
                <c:pt idx="2010">
                  <c:v>5.1140780000000001</c:v>
                </c:pt>
                <c:pt idx="2011">
                  <c:v>5.1140780000000001</c:v>
                </c:pt>
                <c:pt idx="2012">
                  <c:v>5.1140780000000001</c:v>
                </c:pt>
                <c:pt idx="2013">
                  <c:v>5.1140780000000001</c:v>
                </c:pt>
                <c:pt idx="2014">
                  <c:v>-5.113664</c:v>
                </c:pt>
                <c:pt idx="2015">
                  <c:v>-5.113664</c:v>
                </c:pt>
                <c:pt idx="2016">
                  <c:v>-5.113664</c:v>
                </c:pt>
                <c:pt idx="2017">
                  <c:v>-5.113664</c:v>
                </c:pt>
                <c:pt idx="2018">
                  <c:v>-5.113664</c:v>
                </c:pt>
                <c:pt idx="2019">
                  <c:v>-5.113664</c:v>
                </c:pt>
                <c:pt idx="2020">
                  <c:v>-5.113664</c:v>
                </c:pt>
                <c:pt idx="2021">
                  <c:v>-5.113664</c:v>
                </c:pt>
                <c:pt idx="2022">
                  <c:v>-5.113664</c:v>
                </c:pt>
                <c:pt idx="2023">
                  <c:v>-5.113664</c:v>
                </c:pt>
                <c:pt idx="2024">
                  <c:v>-5.113664</c:v>
                </c:pt>
                <c:pt idx="2025">
                  <c:v>-5.113664</c:v>
                </c:pt>
                <c:pt idx="2026">
                  <c:v>-5.113664</c:v>
                </c:pt>
                <c:pt idx="2027">
                  <c:v>-5.113664</c:v>
                </c:pt>
                <c:pt idx="2028">
                  <c:v>-5.113664</c:v>
                </c:pt>
                <c:pt idx="2029">
                  <c:v>-5.113664</c:v>
                </c:pt>
                <c:pt idx="2030">
                  <c:v>-5.113664</c:v>
                </c:pt>
                <c:pt idx="2031">
                  <c:v>-5.113664</c:v>
                </c:pt>
                <c:pt idx="2032">
                  <c:v>-5.113664</c:v>
                </c:pt>
                <c:pt idx="2033">
                  <c:v>-5.113664</c:v>
                </c:pt>
                <c:pt idx="2034">
                  <c:v>-5.113664</c:v>
                </c:pt>
                <c:pt idx="2035">
                  <c:v>-5.113664</c:v>
                </c:pt>
                <c:pt idx="2036">
                  <c:v>-5.113664</c:v>
                </c:pt>
                <c:pt idx="2037">
                  <c:v>-5.113664</c:v>
                </c:pt>
                <c:pt idx="2038">
                  <c:v>-5.113664</c:v>
                </c:pt>
                <c:pt idx="2039">
                  <c:v>-5.113664</c:v>
                </c:pt>
                <c:pt idx="2040">
                  <c:v>-5.113664</c:v>
                </c:pt>
                <c:pt idx="2041">
                  <c:v>-5.113664</c:v>
                </c:pt>
                <c:pt idx="2042">
                  <c:v>-5.113664</c:v>
                </c:pt>
                <c:pt idx="2043">
                  <c:v>-5.113664</c:v>
                </c:pt>
                <c:pt idx="2044">
                  <c:v>-5.113664</c:v>
                </c:pt>
                <c:pt idx="2045">
                  <c:v>-5.113664</c:v>
                </c:pt>
                <c:pt idx="2046">
                  <c:v>-5.113664</c:v>
                </c:pt>
                <c:pt idx="2047">
                  <c:v>-5.113664</c:v>
                </c:pt>
                <c:pt idx="2048">
                  <c:v>-5.113664</c:v>
                </c:pt>
                <c:pt idx="2049">
                  <c:v>-5.113664</c:v>
                </c:pt>
                <c:pt idx="2050">
                  <c:v>-5.113664</c:v>
                </c:pt>
                <c:pt idx="2051">
                  <c:v>-5.113664</c:v>
                </c:pt>
                <c:pt idx="2052">
                  <c:v>-5.113664</c:v>
                </c:pt>
                <c:pt idx="2053">
                  <c:v>-5.113664</c:v>
                </c:pt>
                <c:pt idx="2054">
                  <c:v>-5.113664</c:v>
                </c:pt>
                <c:pt idx="2055">
                  <c:v>-5.113664</c:v>
                </c:pt>
                <c:pt idx="2056">
                  <c:v>-5.113664</c:v>
                </c:pt>
                <c:pt idx="2057">
                  <c:v>-5.113664</c:v>
                </c:pt>
                <c:pt idx="2058">
                  <c:v>-5.113664</c:v>
                </c:pt>
                <c:pt idx="2059">
                  <c:v>-5.113664</c:v>
                </c:pt>
                <c:pt idx="2060">
                  <c:v>-5.113664</c:v>
                </c:pt>
                <c:pt idx="2061">
                  <c:v>-5.113664</c:v>
                </c:pt>
                <c:pt idx="2062">
                  <c:v>-5.113664</c:v>
                </c:pt>
                <c:pt idx="2063">
                  <c:v>-5.113664</c:v>
                </c:pt>
                <c:pt idx="2064">
                  <c:v>-5.113664</c:v>
                </c:pt>
                <c:pt idx="2065">
                  <c:v>-5.113664</c:v>
                </c:pt>
                <c:pt idx="2066">
                  <c:v>-5.113664</c:v>
                </c:pt>
                <c:pt idx="2067">
                  <c:v>-5.113664</c:v>
                </c:pt>
                <c:pt idx="2068">
                  <c:v>-5.113664</c:v>
                </c:pt>
                <c:pt idx="2069">
                  <c:v>-5.113664</c:v>
                </c:pt>
                <c:pt idx="2070">
                  <c:v>-5.113664</c:v>
                </c:pt>
                <c:pt idx="2071">
                  <c:v>-5.113664</c:v>
                </c:pt>
                <c:pt idx="2072">
                  <c:v>-5.113664</c:v>
                </c:pt>
                <c:pt idx="2073">
                  <c:v>-5.113664</c:v>
                </c:pt>
                <c:pt idx="2074">
                  <c:v>-5.113664</c:v>
                </c:pt>
                <c:pt idx="2075">
                  <c:v>-5.113664</c:v>
                </c:pt>
                <c:pt idx="2076">
                  <c:v>-5.113664</c:v>
                </c:pt>
                <c:pt idx="2077">
                  <c:v>-5.113664</c:v>
                </c:pt>
                <c:pt idx="2078">
                  <c:v>-5.113664</c:v>
                </c:pt>
                <c:pt idx="2079">
                  <c:v>-5.113664</c:v>
                </c:pt>
                <c:pt idx="2080">
                  <c:v>-5.113664</c:v>
                </c:pt>
                <c:pt idx="2081">
                  <c:v>-5.113664</c:v>
                </c:pt>
                <c:pt idx="2082">
                  <c:v>-5.113664</c:v>
                </c:pt>
                <c:pt idx="2083">
                  <c:v>-5.113664</c:v>
                </c:pt>
                <c:pt idx="2084">
                  <c:v>-5.113664</c:v>
                </c:pt>
                <c:pt idx="2085">
                  <c:v>-5.113664</c:v>
                </c:pt>
                <c:pt idx="2086">
                  <c:v>-5.113664</c:v>
                </c:pt>
                <c:pt idx="2087">
                  <c:v>-5.113664</c:v>
                </c:pt>
                <c:pt idx="2088">
                  <c:v>-5.113664</c:v>
                </c:pt>
                <c:pt idx="2089">
                  <c:v>-5.113664</c:v>
                </c:pt>
                <c:pt idx="2090">
                  <c:v>-5.113664</c:v>
                </c:pt>
                <c:pt idx="2091">
                  <c:v>-5.113664</c:v>
                </c:pt>
                <c:pt idx="2092">
                  <c:v>-5.113664</c:v>
                </c:pt>
                <c:pt idx="2093">
                  <c:v>-5.113664</c:v>
                </c:pt>
                <c:pt idx="2094">
                  <c:v>-5.113664</c:v>
                </c:pt>
                <c:pt idx="2095">
                  <c:v>-5.113664</c:v>
                </c:pt>
                <c:pt idx="2096">
                  <c:v>-5.113664</c:v>
                </c:pt>
                <c:pt idx="2097">
                  <c:v>-5.113664</c:v>
                </c:pt>
                <c:pt idx="2098">
                  <c:v>-5.113664</c:v>
                </c:pt>
                <c:pt idx="2099">
                  <c:v>-5.113664</c:v>
                </c:pt>
                <c:pt idx="2100">
                  <c:v>-5.113664</c:v>
                </c:pt>
                <c:pt idx="2101">
                  <c:v>-5.113664</c:v>
                </c:pt>
                <c:pt idx="2102">
                  <c:v>-5.113664</c:v>
                </c:pt>
                <c:pt idx="2103">
                  <c:v>-5.113664</c:v>
                </c:pt>
                <c:pt idx="2104">
                  <c:v>-5.113664</c:v>
                </c:pt>
                <c:pt idx="2105">
                  <c:v>-5.113664</c:v>
                </c:pt>
                <c:pt idx="2106">
                  <c:v>-5.113664</c:v>
                </c:pt>
                <c:pt idx="2107">
                  <c:v>-5.113664</c:v>
                </c:pt>
                <c:pt idx="2108">
                  <c:v>-5.113664</c:v>
                </c:pt>
                <c:pt idx="2109">
                  <c:v>-5.113664</c:v>
                </c:pt>
                <c:pt idx="2110">
                  <c:v>-5.113664</c:v>
                </c:pt>
                <c:pt idx="2111">
                  <c:v>-5.113664</c:v>
                </c:pt>
                <c:pt idx="2112">
                  <c:v>-5.113664</c:v>
                </c:pt>
                <c:pt idx="2113">
                  <c:v>-5.113664</c:v>
                </c:pt>
                <c:pt idx="2114">
                  <c:v>-5.113664</c:v>
                </c:pt>
                <c:pt idx="2115">
                  <c:v>-5.113664</c:v>
                </c:pt>
                <c:pt idx="2116">
                  <c:v>-5.113664</c:v>
                </c:pt>
                <c:pt idx="2117">
                  <c:v>-5.113664</c:v>
                </c:pt>
                <c:pt idx="2118">
                  <c:v>-5.113664</c:v>
                </c:pt>
                <c:pt idx="2119">
                  <c:v>-5.113664</c:v>
                </c:pt>
                <c:pt idx="2120">
                  <c:v>-5.113664</c:v>
                </c:pt>
                <c:pt idx="2121">
                  <c:v>-5.113664</c:v>
                </c:pt>
                <c:pt idx="2122">
                  <c:v>-5.113664</c:v>
                </c:pt>
                <c:pt idx="2123">
                  <c:v>-5.113664</c:v>
                </c:pt>
                <c:pt idx="2124">
                  <c:v>-5.113664</c:v>
                </c:pt>
                <c:pt idx="2125">
                  <c:v>-5.113664</c:v>
                </c:pt>
                <c:pt idx="2126">
                  <c:v>-5.113664</c:v>
                </c:pt>
                <c:pt idx="2127">
                  <c:v>-5.113664</c:v>
                </c:pt>
                <c:pt idx="2128">
                  <c:v>-5.113664</c:v>
                </c:pt>
                <c:pt idx="2129">
                  <c:v>-5.113664</c:v>
                </c:pt>
                <c:pt idx="2130">
                  <c:v>-5.113664</c:v>
                </c:pt>
                <c:pt idx="2131">
                  <c:v>-5.113664</c:v>
                </c:pt>
                <c:pt idx="2132">
                  <c:v>-5.113664</c:v>
                </c:pt>
                <c:pt idx="2133">
                  <c:v>-5.113664</c:v>
                </c:pt>
                <c:pt idx="2134">
                  <c:v>-5.113664</c:v>
                </c:pt>
                <c:pt idx="2135">
                  <c:v>-5.113664</c:v>
                </c:pt>
                <c:pt idx="2136">
                  <c:v>-5.113664</c:v>
                </c:pt>
                <c:pt idx="2137">
                  <c:v>-5.113664</c:v>
                </c:pt>
                <c:pt idx="2138">
                  <c:v>-5.113664</c:v>
                </c:pt>
                <c:pt idx="2139">
                  <c:v>-5.113664</c:v>
                </c:pt>
                <c:pt idx="2140">
                  <c:v>-5.113664</c:v>
                </c:pt>
                <c:pt idx="2141">
                  <c:v>-5.113664</c:v>
                </c:pt>
                <c:pt idx="2142">
                  <c:v>-5.113664</c:v>
                </c:pt>
                <c:pt idx="2143">
                  <c:v>-5.113664</c:v>
                </c:pt>
                <c:pt idx="2144">
                  <c:v>-5.113664</c:v>
                </c:pt>
                <c:pt idx="2145">
                  <c:v>-5.113664</c:v>
                </c:pt>
                <c:pt idx="2146">
                  <c:v>-5.113664</c:v>
                </c:pt>
                <c:pt idx="2147">
                  <c:v>-5.113664</c:v>
                </c:pt>
                <c:pt idx="2148">
                  <c:v>-5.113664</c:v>
                </c:pt>
                <c:pt idx="2149">
                  <c:v>-5.113664</c:v>
                </c:pt>
                <c:pt idx="2150">
                  <c:v>-5.113664</c:v>
                </c:pt>
                <c:pt idx="2151">
                  <c:v>-5.113664</c:v>
                </c:pt>
                <c:pt idx="2152">
                  <c:v>-5.113664</c:v>
                </c:pt>
                <c:pt idx="2153">
                  <c:v>-5.113664</c:v>
                </c:pt>
                <c:pt idx="2154">
                  <c:v>-5.113664</c:v>
                </c:pt>
                <c:pt idx="2155">
                  <c:v>-5.113664</c:v>
                </c:pt>
                <c:pt idx="2156">
                  <c:v>-5.113664</c:v>
                </c:pt>
                <c:pt idx="2157">
                  <c:v>-5.113664</c:v>
                </c:pt>
                <c:pt idx="2158">
                  <c:v>-5.113664</c:v>
                </c:pt>
                <c:pt idx="2159">
                  <c:v>-5.113664</c:v>
                </c:pt>
                <c:pt idx="2160">
                  <c:v>-5.113664</c:v>
                </c:pt>
                <c:pt idx="2161">
                  <c:v>-5.113664</c:v>
                </c:pt>
                <c:pt idx="2162">
                  <c:v>-5.113664</c:v>
                </c:pt>
                <c:pt idx="2163">
                  <c:v>-5.113664</c:v>
                </c:pt>
                <c:pt idx="2164">
                  <c:v>-5.113664</c:v>
                </c:pt>
                <c:pt idx="2165">
                  <c:v>-5.113664</c:v>
                </c:pt>
                <c:pt idx="2166">
                  <c:v>-5.113664</c:v>
                </c:pt>
                <c:pt idx="2167">
                  <c:v>-5.113664</c:v>
                </c:pt>
                <c:pt idx="2168">
                  <c:v>-5.113664</c:v>
                </c:pt>
                <c:pt idx="2169">
                  <c:v>-5.113664</c:v>
                </c:pt>
                <c:pt idx="2170">
                  <c:v>-5.113664</c:v>
                </c:pt>
                <c:pt idx="2171">
                  <c:v>-5.113664</c:v>
                </c:pt>
                <c:pt idx="2172">
                  <c:v>-5.113664</c:v>
                </c:pt>
                <c:pt idx="2173">
                  <c:v>-5.113664</c:v>
                </c:pt>
                <c:pt idx="2174">
                  <c:v>-5.113664</c:v>
                </c:pt>
                <c:pt idx="2175">
                  <c:v>-5.113664</c:v>
                </c:pt>
                <c:pt idx="2176">
                  <c:v>-5.113664</c:v>
                </c:pt>
                <c:pt idx="2177">
                  <c:v>-5.113664</c:v>
                </c:pt>
                <c:pt idx="2178">
                  <c:v>-5.113664</c:v>
                </c:pt>
                <c:pt idx="2179">
                  <c:v>-5.113664</c:v>
                </c:pt>
                <c:pt idx="2180">
                  <c:v>-5.113664</c:v>
                </c:pt>
                <c:pt idx="2181">
                  <c:v>-5.113664</c:v>
                </c:pt>
                <c:pt idx="2182">
                  <c:v>-5.113664</c:v>
                </c:pt>
                <c:pt idx="2183">
                  <c:v>-5.113664</c:v>
                </c:pt>
                <c:pt idx="2184">
                  <c:v>-5.113664</c:v>
                </c:pt>
                <c:pt idx="2185">
                  <c:v>-5.113664</c:v>
                </c:pt>
                <c:pt idx="2186">
                  <c:v>-5.113664</c:v>
                </c:pt>
                <c:pt idx="2187">
                  <c:v>-5.113664</c:v>
                </c:pt>
                <c:pt idx="2188">
                  <c:v>-3.197641</c:v>
                </c:pt>
                <c:pt idx="2189">
                  <c:v>-5.113664</c:v>
                </c:pt>
                <c:pt idx="2190">
                  <c:v>5.1140780000000001</c:v>
                </c:pt>
                <c:pt idx="2191">
                  <c:v>5.1140780000000001</c:v>
                </c:pt>
                <c:pt idx="2192">
                  <c:v>5.1140780000000001</c:v>
                </c:pt>
                <c:pt idx="2193">
                  <c:v>5.1140780000000001</c:v>
                </c:pt>
                <c:pt idx="2194">
                  <c:v>5.1140780000000001</c:v>
                </c:pt>
                <c:pt idx="2195">
                  <c:v>5.1140780000000001</c:v>
                </c:pt>
                <c:pt idx="2196">
                  <c:v>5.1140780000000001</c:v>
                </c:pt>
                <c:pt idx="2197">
                  <c:v>5.1140780000000001</c:v>
                </c:pt>
                <c:pt idx="2198">
                  <c:v>5.1140780000000001</c:v>
                </c:pt>
                <c:pt idx="2199">
                  <c:v>5.1140780000000001</c:v>
                </c:pt>
                <c:pt idx="2200">
                  <c:v>5.1140780000000001</c:v>
                </c:pt>
                <c:pt idx="2201">
                  <c:v>5.1140780000000001</c:v>
                </c:pt>
                <c:pt idx="2202">
                  <c:v>5.1140780000000001</c:v>
                </c:pt>
                <c:pt idx="2203">
                  <c:v>5.1140780000000001</c:v>
                </c:pt>
                <c:pt idx="2204">
                  <c:v>5.1140780000000001</c:v>
                </c:pt>
                <c:pt idx="2205">
                  <c:v>5.1140780000000001</c:v>
                </c:pt>
                <c:pt idx="2206">
                  <c:v>5.1140780000000001</c:v>
                </c:pt>
                <c:pt idx="2207">
                  <c:v>5.1140780000000001</c:v>
                </c:pt>
                <c:pt idx="2208">
                  <c:v>5.1140780000000001</c:v>
                </c:pt>
                <c:pt idx="2209">
                  <c:v>5.1140780000000001</c:v>
                </c:pt>
                <c:pt idx="2210">
                  <c:v>5.1140780000000001</c:v>
                </c:pt>
                <c:pt idx="2211">
                  <c:v>5.1140780000000001</c:v>
                </c:pt>
                <c:pt idx="2212">
                  <c:v>5.1140780000000001</c:v>
                </c:pt>
                <c:pt idx="2213">
                  <c:v>5.1140780000000001</c:v>
                </c:pt>
                <c:pt idx="2214">
                  <c:v>5.1140780000000001</c:v>
                </c:pt>
                <c:pt idx="2215">
                  <c:v>5.1140780000000001</c:v>
                </c:pt>
                <c:pt idx="2216">
                  <c:v>5.1140780000000001</c:v>
                </c:pt>
                <c:pt idx="2217">
                  <c:v>5.1140780000000001</c:v>
                </c:pt>
                <c:pt idx="2218">
                  <c:v>5.1140780000000001</c:v>
                </c:pt>
                <c:pt idx="2219">
                  <c:v>5.1140780000000001</c:v>
                </c:pt>
                <c:pt idx="2220">
                  <c:v>5.1140780000000001</c:v>
                </c:pt>
                <c:pt idx="2221">
                  <c:v>5.1140780000000001</c:v>
                </c:pt>
                <c:pt idx="2222">
                  <c:v>5.1140780000000001</c:v>
                </c:pt>
                <c:pt idx="2223">
                  <c:v>5.1140780000000001</c:v>
                </c:pt>
                <c:pt idx="2224">
                  <c:v>5.1140780000000001</c:v>
                </c:pt>
                <c:pt idx="2225">
                  <c:v>5.1140780000000001</c:v>
                </c:pt>
                <c:pt idx="2226">
                  <c:v>5.1140780000000001</c:v>
                </c:pt>
                <c:pt idx="2227">
                  <c:v>5.1140780000000001</c:v>
                </c:pt>
                <c:pt idx="2228">
                  <c:v>5.1140780000000001</c:v>
                </c:pt>
                <c:pt idx="2229">
                  <c:v>5.1140780000000001</c:v>
                </c:pt>
                <c:pt idx="2230">
                  <c:v>5.1140780000000001</c:v>
                </c:pt>
                <c:pt idx="2231">
                  <c:v>5.1140780000000001</c:v>
                </c:pt>
                <c:pt idx="2232">
                  <c:v>5.1140780000000001</c:v>
                </c:pt>
                <c:pt idx="2233">
                  <c:v>5.1140780000000001</c:v>
                </c:pt>
                <c:pt idx="2234">
                  <c:v>5.1140780000000001</c:v>
                </c:pt>
                <c:pt idx="2235">
                  <c:v>5.1140780000000001</c:v>
                </c:pt>
                <c:pt idx="2236">
                  <c:v>5.1140780000000001</c:v>
                </c:pt>
                <c:pt idx="2237">
                  <c:v>5.1140780000000001</c:v>
                </c:pt>
                <c:pt idx="2238">
                  <c:v>5.1140780000000001</c:v>
                </c:pt>
                <c:pt idx="2239">
                  <c:v>5.1140780000000001</c:v>
                </c:pt>
                <c:pt idx="2240">
                  <c:v>5.1140780000000001</c:v>
                </c:pt>
                <c:pt idx="2241">
                  <c:v>5.1140780000000001</c:v>
                </c:pt>
                <c:pt idx="2242">
                  <c:v>5.1140780000000001</c:v>
                </c:pt>
                <c:pt idx="2243">
                  <c:v>5.1140780000000001</c:v>
                </c:pt>
                <c:pt idx="2244">
                  <c:v>5.1140780000000001</c:v>
                </c:pt>
                <c:pt idx="2245">
                  <c:v>5.1140780000000001</c:v>
                </c:pt>
                <c:pt idx="2246">
                  <c:v>5.1140780000000001</c:v>
                </c:pt>
                <c:pt idx="2247">
                  <c:v>5.1140780000000001</c:v>
                </c:pt>
                <c:pt idx="2248">
                  <c:v>5.1140780000000001</c:v>
                </c:pt>
                <c:pt idx="2249">
                  <c:v>5.1140780000000001</c:v>
                </c:pt>
                <c:pt idx="2250">
                  <c:v>5.1140780000000001</c:v>
                </c:pt>
                <c:pt idx="2251">
                  <c:v>5.1140780000000001</c:v>
                </c:pt>
                <c:pt idx="2252">
                  <c:v>5.1140780000000001</c:v>
                </c:pt>
                <c:pt idx="2253">
                  <c:v>5.1140780000000001</c:v>
                </c:pt>
                <c:pt idx="2254">
                  <c:v>5.1140780000000001</c:v>
                </c:pt>
                <c:pt idx="2255">
                  <c:v>5.1140780000000001</c:v>
                </c:pt>
                <c:pt idx="2256">
                  <c:v>5.1140780000000001</c:v>
                </c:pt>
                <c:pt idx="2257">
                  <c:v>5.1140780000000001</c:v>
                </c:pt>
                <c:pt idx="2258">
                  <c:v>5.1140780000000001</c:v>
                </c:pt>
                <c:pt idx="2259">
                  <c:v>5.1140780000000001</c:v>
                </c:pt>
                <c:pt idx="2260">
                  <c:v>5.1140780000000001</c:v>
                </c:pt>
                <c:pt idx="2261">
                  <c:v>5.1140780000000001</c:v>
                </c:pt>
                <c:pt idx="2262">
                  <c:v>5.1140780000000001</c:v>
                </c:pt>
                <c:pt idx="2263">
                  <c:v>5.1140780000000001</c:v>
                </c:pt>
                <c:pt idx="2264">
                  <c:v>5.1140780000000001</c:v>
                </c:pt>
                <c:pt idx="2265">
                  <c:v>5.1140780000000001</c:v>
                </c:pt>
                <c:pt idx="2266">
                  <c:v>5.1140780000000001</c:v>
                </c:pt>
                <c:pt idx="2267">
                  <c:v>5.1140780000000001</c:v>
                </c:pt>
                <c:pt idx="2268">
                  <c:v>5.1140780000000001</c:v>
                </c:pt>
                <c:pt idx="2269">
                  <c:v>5.1140780000000001</c:v>
                </c:pt>
                <c:pt idx="2270">
                  <c:v>5.1140780000000001</c:v>
                </c:pt>
                <c:pt idx="2271">
                  <c:v>5.1140780000000001</c:v>
                </c:pt>
                <c:pt idx="2272">
                  <c:v>5.1140780000000001</c:v>
                </c:pt>
                <c:pt idx="2273">
                  <c:v>5.1140780000000001</c:v>
                </c:pt>
                <c:pt idx="2274">
                  <c:v>5.1140780000000001</c:v>
                </c:pt>
                <c:pt idx="2275">
                  <c:v>5.1140780000000001</c:v>
                </c:pt>
                <c:pt idx="2276">
                  <c:v>5.1140780000000001</c:v>
                </c:pt>
                <c:pt idx="2277">
                  <c:v>5.1140780000000001</c:v>
                </c:pt>
                <c:pt idx="2278">
                  <c:v>5.1140780000000001</c:v>
                </c:pt>
                <c:pt idx="2279">
                  <c:v>5.1140780000000001</c:v>
                </c:pt>
                <c:pt idx="2280">
                  <c:v>5.1140780000000001</c:v>
                </c:pt>
                <c:pt idx="2281">
                  <c:v>5.1140780000000001</c:v>
                </c:pt>
                <c:pt idx="2282">
                  <c:v>5.1140780000000001</c:v>
                </c:pt>
                <c:pt idx="2283">
                  <c:v>5.1140780000000001</c:v>
                </c:pt>
                <c:pt idx="2284">
                  <c:v>5.1140780000000001</c:v>
                </c:pt>
                <c:pt idx="2285">
                  <c:v>5.1140780000000001</c:v>
                </c:pt>
                <c:pt idx="2286">
                  <c:v>5.1140780000000001</c:v>
                </c:pt>
                <c:pt idx="2287">
                  <c:v>5.1140780000000001</c:v>
                </c:pt>
                <c:pt idx="2288">
                  <c:v>5.1140780000000001</c:v>
                </c:pt>
                <c:pt idx="2289">
                  <c:v>5.1140780000000001</c:v>
                </c:pt>
                <c:pt idx="2290">
                  <c:v>5.1140780000000001</c:v>
                </c:pt>
                <c:pt idx="2291">
                  <c:v>5.1140780000000001</c:v>
                </c:pt>
                <c:pt idx="2292">
                  <c:v>5.1140780000000001</c:v>
                </c:pt>
                <c:pt idx="2293">
                  <c:v>-5.113664</c:v>
                </c:pt>
                <c:pt idx="2294">
                  <c:v>-5.113664</c:v>
                </c:pt>
                <c:pt idx="2295">
                  <c:v>-5.113664</c:v>
                </c:pt>
                <c:pt idx="2296">
                  <c:v>-5.113664</c:v>
                </c:pt>
                <c:pt idx="2297">
                  <c:v>-5.113664</c:v>
                </c:pt>
                <c:pt idx="2298">
                  <c:v>-5.113664</c:v>
                </c:pt>
                <c:pt idx="2299">
                  <c:v>-5.113664</c:v>
                </c:pt>
                <c:pt idx="2300">
                  <c:v>-5.113664</c:v>
                </c:pt>
                <c:pt idx="2301">
                  <c:v>-5.113664</c:v>
                </c:pt>
                <c:pt idx="2302">
                  <c:v>-5.113664</c:v>
                </c:pt>
                <c:pt idx="2303">
                  <c:v>-5.113664</c:v>
                </c:pt>
                <c:pt idx="2304">
                  <c:v>-5.113664</c:v>
                </c:pt>
                <c:pt idx="2305">
                  <c:v>-5.113664</c:v>
                </c:pt>
                <c:pt idx="2306">
                  <c:v>-5.113664</c:v>
                </c:pt>
                <c:pt idx="2307">
                  <c:v>-5.113664</c:v>
                </c:pt>
                <c:pt idx="2308">
                  <c:v>-5.113664</c:v>
                </c:pt>
                <c:pt idx="2309">
                  <c:v>-5.113664</c:v>
                </c:pt>
                <c:pt idx="2310">
                  <c:v>-5.113664</c:v>
                </c:pt>
                <c:pt idx="2311">
                  <c:v>-5.113664</c:v>
                </c:pt>
                <c:pt idx="2312">
                  <c:v>-5.113664</c:v>
                </c:pt>
                <c:pt idx="2313">
                  <c:v>-5.113664</c:v>
                </c:pt>
                <c:pt idx="2314">
                  <c:v>-5.113664</c:v>
                </c:pt>
                <c:pt idx="2315">
                  <c:v>-5.113664</c:v>
                </c:pt>
                <c:pt idx="2316">
                  <c:v>-5.113664</c:v>
                </c:pt>
                <c:pt idx="2317">
                  <c:v>-5.113664</c:v>
                </c:pt>
                <c:pt idx="2318">
                  <c:v>-5.113664</c:v>
                </c:pt>
                <c:pt idx="2319">
                  <c:v>-5.113664</c:v>
                </c:pt>
                <c:pt idx="2320">
                  <c:v>-5.113664</c:v>
                </c:pt>
                <c:pt idx="2321">
                  <c:v>-5.113664</c:v>
                </c:pt>
                <c:pt idx="2322">
                  <c:v>-5.113664</c:v>
                </c:pt>
                <c:pt idx="2323">
                  <c:v>-5.113664</c:v>
                </c:pt>
                <c:pt idx="2324">
                  <c:v>-5.113664</c:v>
                </c:pt>
                <c:pt idx="2325">
                  <c:v>-5.113664</c:v>
                </c:pt>
                <c:pt idx="2326">
                  <c:v>-5.113664</c:v>
                </c:pt>
                <c:pt idx="2327">
                  <c:v>-5.113664</c:v>
                </c:pt>
                <c:pt idx="2328">
                  <c:v>-5.113664</c:v>
                </c:pt>
                <c:pt idx="2329">
                  <c:v>-5.113664</c:v>
                </c:pt>
                <c:pt idx="2330">
                  <c:v>-5.113664</c:v>
                </c:pt>
                <c:pt idx="2331">
                  <c:v>-5.113664</c:v>
                </c:pt>
                <c:pt idx="2332">
                  <c:v>-5.113664</c:v>
                </c:pt>
                <c:pt idx="2333">
                  <c:v>-5.113664</c:v>
                </c:pt>
                <c:pt idx="2334">
                  <c:v>-5.113664</c:v>
                </c:pt>
                <c:pt idx="2335">
                  <c:v>-5.113664</c:v>
                </c:pt>
                <c:pt idx="2336">
                  <c:v>-5.113664</c:v>
                </c:pt>
                <c:pt idx="2337">
                  <c:v>-5.113664</c:v>
                </c:pt>
                <c:pt idx="2338">
                  <c:v>-5.113664</c:v>
                </c:pt>
                <c:pt idx="2339">
                  <c:v>-5.113664</c:v>
                </c:pt>
                <c:pt idx="2340">
                  <c:v>-5.113664</c:v>
                </c:pt>
                <c:pt idx="2341">
                  <c:v>-5.113664</c:v>
                </c:pt>
                <c:pt idx="2342">
                  <c:v>-5.113664</c:v>
                </c:pt>
                <c:pt idx="2343">
                  <c:v>-5.113664</c:v>
                </c:pt>
                <c:pt idx="2344">
                  <c:v>-5.113664</c:v>
                </c:pt>
                <c:pt idx="2345">
                  <c:v>-5.113664</c:v>
                </c:pt>
                <c:pt idx="2346">
                  <c:v>-5.113664</c:v>
                </c:pt>
                <c:pt idx="2347">
                  <c:v>-5.113664</c:v>
                </c:pt>
                <c:pt idx="2348">
                  <c:v>-5.113664</c:v>
                </c:pt>
                <c:pt idx="2349">
                  <c:v>-5.113664</c:v>
                </c:pt>
                <c:pt idx="2350">
                  <c:v>-5.113664</c:v>
                </c:pt>
                <c:pt idx="2351">
                  <c:v>-5.113664</c:v>
                </c:pt>
                <c:pt idx="2352">
                  <c:v>-5.113664</c:v>
                </c:pt>
                <c:pt idx="2353">
                  <c:v>-5.113664</c:v>
                </c:pt>
                <c:pt idx="2354">
                  <c:v>-5.113664</c:v>
                </c:pt>
                <c:pt idx="2355">
                  <c:v>-5.113664</c:v>
                </c:pt>
                <c:pt idx="2356">
                  <c:v>-5.113664</c:v>
                </c:pt>
                <c:pt idx="2357">
                  <c:v>-5.113664</c:v>
                </c:pt>
                <c:pt idx="2358">
                  <c:v>-5.113664</c:v>
                </c:pt>
                <c:pt idx="2359">
                  <c:v>-5.113664</c:v>
                </c:pt>
                <c:pt idx="2360">
                  <c:v>-5.113664</c:v>
                </c:pt>
                <c:pt idx="2361">
                  <c:v>-5.113664</c:v>
                </c:pt>
                <c:pt idx="2362">
                  <c:v>-5.113664</c:v>
                </c:pt>
                <c:pt idx="2363">
                  <c:v>-5.113664</c:v>
                </c:pt>
                <c:pt idx="2364">
                  <c:v>-5.113664</c:v>
                </c:pt>
                <c:pt idx="2365">
                  <c:v>-5.113664</c:v>
                </c:pt>
                <c:pt idx="2366">
                  <c:v>-5.113664</c:v>
                </c:pt>
                <c:pt idx="2367">
                  <c:v>-5.113664</c:v>
                </c:pt>
                <c:pt idx="2368">
                  <c:v>-5.113664</c:v>
                </c:pt>
                <c:pt idx="2369">
                  <c:v>-5.113664</c:v>
                </c:pt>
                <c:pt idx="2370">
                  <c:v>-5.113664</c:v>
                </c:pt>
                <c:pt idx="2371">
                  <c:v>-5.113664</c:v>
                </c:pt>
                <c:pt idx="2372">
                  <c:v>-5.113664</c:v>
                </c:pt>
                <c:pt idx="2373">
                  <c:v>-5.113664</c:v>
                </c:pt>
                <c:pt idx="2374">
                  <c:v>-5.113664</c:v>
                </c:pt>
                <c:pt idx="2375">
                  <c:v>-5.113664</c:v>
                </c:pt>
                <c:pt idx="2376">
                  <c:v>-5.113664</c:v>
                </c:pt>
                <c:pt idx="2377">
                  <c:v>-5.113664</c:v>
                </c:pt>
                <c:pt idx="2378">
                  <c:v>-5.113664</c:v>
                </c:pt>
                <c:pt idx="2379">
                  <c:v>-5.113664</c:v>
                </c:pt>
                <c:pt idx="2380">
                  <c:v>-5.113664</c:v>
                </c:pt>
                <c:pt idx="2381">
                  <c:v>-5.113664</c:v>
                </c:pt>
                <c:pt idx="2382">
                  <c:v>-5.113664</c:v>
                </c:pt>
                <c:pt idx="2383">
                  <c:v>-5.113664</c:v>
                </c:pt>
                <c:pt idx="2384">
                  <c:v>-5.113664</c:v>
                </c:pt>
                <c:pt idx="2385">
                  <c:v>-5.113664</c:v>
                </c:pt>
                <c:pt idx="2386">
                  <c:v>-5.113664</c:v>
                </c:pt>
                <c:pt idx="2387">
                  <c:v>-5.113664</c:v>
                </c:pt>
                <c:pt idx="2388">
                  <c:v>-5.113664</c:v>
                </c:pt>
                <c:pt idx="2389">
                  <c:v>-5.113664</c:v>
                </c:pt>
                <c:pt idx="2390">
                  <c:v>-5.113664</c:v>
                </c:pt>
                <c:pt idx="2391">
                  <c:v>-5.113664</c:v>
                </c:pt>
                <c:pt idx="2392">
                  <c:v>-5.113664</c:v>
                </c:pt>
                <c:pt idx="2393">
                  <c:v>-5.113664</c:v>
                </c:pt>
                <c:pt idx="2394">
                  <c:v>-5.113664</c:v>
                </c:pt>
                <c:pt idx="2395">
                  <c:v>-5.113664</c:v>
                </c:pt>
                <c:pt idx="2396">
                  <c:v>-5.113664</c:v>
                </c:pt>
                <c:pt idx="2397">
                  <c:v>-5.113664</c:v>
                </c:pt>
                <c:pt idx="2398">
                  <c:v>-5.113664</c:v>
                </c:pt>
                <c:pt idx="2399">
                  <c:v>-5.113664</c:v>
                </c:pt>
                <c:pt idx="2400">
                  <c:v>-5.113664</c:v>
                </c:pt>
                <c:pt idx="2401">
                  <c:v>-5.113664</c:v>
                </c:pt>
                <c:pt idx="2402">
                  <c:v>-5.113664</c:v>
                </c:pt>
                <c:pt idx="2403">
                  <c:v>-5.113664</c:v>
                </c:pt>
                <c:pt idx="2404">
                  <c:v>-5.113664</c:v>
                </c:pt>
                <c:pt idx="2405">
                  <c:v>-5.113664</c:v>
                </c:pt>
                <c:pt idx="2406">
                  <c:v>-5.113664</c:v>
                </c:pt>
                <c:pt idx="2407">
                  <c:v>-5.113664</c:v>
                </c:pt>
                <c:pt idx="2408">
                  <c:v>-5.113664</c:v>
                </c:pt>
                <c:pt idx="2409">
                  <c:v>-5.113664</c:v>
                </c:pt>
                <c:pt idx="2410">
                  <c:v>-5.113664</c:v>
                </c:pt>
                <c:pt idx="2411">
                  <c:v>-5.113664</c:v>
                </c:pt>
                <c:pt idx="2412">
                  <c:v>-5.113664</c:v>
                </c:pt>
                <c:pt idx="2413">
                  <c:v>-5.113664</c:v>
                </c:pt>
                <c:pt idx="2414">
                  <c:v>-5.113664</c:v>
                </c:pt>
                <c:pt idx="2415">
                  <c:v>-5.113664</c:v>
                </c:pt>
                <c:pt idx="2416">
                  <c:v>-5.113664</c:v>
                </c:pt>
                <c:pt idx="2417">
                  <c:v>-5.113664</c:v>
                </c:pt>
                <c:pt idx="2418">
                  <c:v>-5.113664</c:v>
                </c:pt>
                <c:pt idx="2419">
                  <c:v>-5.113664</c:v>
                </c:pt>
                <c:pt idx="2420">
                  <c:v>-5.113664</c:v>
                </c:pt>
                <c:pt idx="2421">
                  <c:v>-5.113664</c:v>
                </c:pt>
                <c:pt idx="2422">
                  <c:v>-5.113664</c:v>
                </c:pt>
                <c:pt idx="2423">
                  <c:v>-5.113664</c:v>
                </c:pt>
                <c:pt idx="2424">
                  <c:v>-5.113664</c:v>
                </c:pt>
                <c:pt idx="2425">
                  <c:v>-5.113664</c:v>
                </c:pt>
                <c:pt idx="2426">
                  <c:v>-5.113664</c:v>
                </c:pt>
                <c:pt idx="2427">
                  <c:v>-5.113664</c:v>
                </c:pt>
                <c:pt idx="2428">
                  <c:v>-5.113664</c:v>
                </c:pt>
                <c:pt idx="2429">
                  <c:v>-5.113664</c:v>
                </c:pt>
                <c:pt idx="2430">
                  <c:v>-5.113664</c:v>
                </c:pt>
                <c:pt idx="2431">
                  <c:v>-5.113664</c:v>
                </c:pt>
                <c:pt idx="2432">
                  <c:v>-5.113664</c:v>
                </c:pt>
                <c:pt idx="2433">
                  <c:v>-5.113664</c:v>
                </c:pt>
                <c:pt idx="2434">
                  <c:v>-5.113664</c:v>
                </c:pt>
                <c:pt idx="2435">
                  <c:v>-5.113664</c:v>
                </c:pt>
                <c:pt idx="2436">
                  <c:v>-5.113664</c:v>
                </c:pt>
                <c:pt idx="2437">
                  <c:v>-5.113664</c:v>
                </c:pt>
                <c:pt idx="2438">
                  <c:v>-5.113664</c:v>
                </c:pt>
                <c:pt idx="2439">
                  <c:v>-5.113664</c:v>
                </c:pt>
                <c:pt idx="2440">
                  <c:v>-5.113664</c:v>
                </c:pt>
                <c:pt idx="2441">
                  <c:v>-5.113664</c:v>
                </c:pt>
                <c:pt idx="2442">
                  <c:v>-5.113664</c:v>
                </c:pt>
                <c:pt idx="2443">
                  <c:v>-5.113664</c:v>
                </c:pt>
                <c:pt idx="2444">
                  <c:v>-5.113664</c:v>
                </c:pt>
                <c:pt idx="2445">
                  <c:v>-5.113664</c:v>
                </c:pt>
                <c:pt idx="2446">
                  <c:v>-5.113664</c:v>
                </c:pt>
                <c:pt idx="2447">
                  <c:v>-5.113664</c:v>
                </c:pt>
                <c:pt idx="2448">
                  <c:v>-5.113664</c:v>
                </c:pt>
                <c:pt idx="2449">
                  <c:v>-5.113664</c:v>
                </c:pt>
                <c:pt idx="2450">
                  <c:v>-5.113664</c:v>
                </c:pt>
                <c:pt idx="2451">
                  <c:v>-5.113664</c:v>
                </c:pt>
                <c:pt idx="2452">
                  <c:v>-5.113664</c:v>
                </c:pt>
                <c:pt idx="2453">
                  <c:v>-5.113664</c:v>
                </c:pt>
                <c:pt idx="2454">
                  <c:v>-5.113664</c:v>
                </c:pt>
                <c:pt idx="2455">
                  <c:v>-5.113664</c:v>
                </c:pt>
                <c:pt idx="2456">
                  <c:v>-5.113664</c:v>
                </c:pt>
                <c:pt idx="2457">
                  <c:v>-5.113664</c:v>
                </c:pt>
                <c:pt idx="2458">
                  <c:v>-5.113664</c:v>
                </c:pt>
                <c:pt idx="2459">
                  <c:v>-5.113664</c:v>
                </c:pt>
                <c:pt idx="2460">
                  <c:v>-5.113664</c:v>
                </c:pt>
                <c:pt idx="2461">
                  <c:v>-5.113664</c:v>
                </c:pt>
                <c:pt idx="2462">
                  <c:v>-5.113664</c:v>
                </c:pt>
                <c:pt idx="2463">
                  <c:v>-5.113664</c:v>
                </c:pt>
                <c:pt idx="2464">
                  <c:v>-5.113664</c:v>
                </c:pt>
                <c:pt idx="2465">
                  <c:v>-5.113664</c:v>
                </c:pt>
                <c:pt idx="2466">
                  <c:v>-5.113664</c:v>
                </c:pt>
                <c:pt idx="2467">
                  <c:v>-2.397481</c:v>
                </c:pt>
                <c:pt idx="2468">
                  <c:v>-5.113664</c:v>
                </c:pt>
                <c:pt idx="2469">
                  <c:v>5.1140780000000001</c:v>
                </c:pt>
                <c:pt idx="2470">
                  <c:v>5.1140780000000001</c:v>
                </c:pt>
                <c:pt idx="2471">
                  <c:v>5.1140780000000001</c:v>
                </c:pt>
                <c:pt idx="2472">
                  <c:v>5.1140780000000001</c:v>
                </c:pt>
                <c:pt idx="2473">
                  <c:v>5.1140780000000001</c:v>
                </c:pt>
                <c:pt idx="2474">
                  <c:v>5.1140780000000001</c:v>
                </c:pt>
                <c:pt idx="2475">
                  <c:v>5.1140780000000001</c:v>
                </c:pt>
                <c:pt idx="2476">
                  <c:v>5.1140780000000001</c:v>
                </c:pt>
                <c:pt idx="2477">
                  <c:v>5.1140780000000001</c:v>
                </c:pt>
                <c:pt idx="2478">
                  <c:v>5.1140780000000001</c:v>
                </c:pt>
                <c:pt idx="2479">
                  <c:v>5.1140780000000001</c:v>
                </c:pt>
                <c:pt idx="2480">
                  <c:v>5.1140780000000001</c:v>
                </c:pt>
                <c:pt idx="2481">
                  <c:v>5.1140780000000001</c:v>
                </c:pt>
                <c:pt idx="2482">
                  <c:v>5.1140780000000001</c:v>
                </c:pt>
                <c:pt idx="2483">
                  <c:v>5.1140780000000001</c:v>
                </c:pt>
                <c:pt idx="2484">
                  <c:v>5.1140780000000001</c:v>
                </c:pt>
                <c:pt idx="2485">
                  <c:v>5.1140780000000001</c:v>
                </c:pt>
                <c:pt idx="2486">
                  <c:v>5.1140780000000001</c:v>
                </c:pt>
                <c:pt idx="2487">
                  <c:v>5.1140780000000001</c:v>
                </c:pt>
                <c:pt idx="2488">
                  <c:v>5.1140780000000001</c:v>
                </c:pt>
                <c:pt idx="2489">
                  <c:v>5.1140780000000001</c:v>
                </c:pt>
                <c:pt idx="2490">
                  <c:v>5.1140780000000001</c:v>
                </c:pt>
                <c:pt idx="2491">
                  <c:v>5.1140780000000001</c:v>
                </c:pt>
                <c:pt idx="2492">
                  <c:v>5.1140780000000001</c:v>
                </c:pt>
                <c:pt idx="2493">
                  <c:v>5.1140780000000001</c:v>
                </c:pt>
                <c:pt idx="2494">
                  <c:v>5.1140780000000001</c:v>
                </c:pt>
                <c:pt idx="2495">
                  <c:v>5.1140780000000001</c:v>
                </c:pt>
                <c:pt idx="2496">
                  <c:v>5.1140780000000001</c:v>
                </c:pt>
                <c:pt idx="2497">
                  <c:v>5.1140780000000001</c:v>
                </c:pt>
                <c:pt idx="2498">
                  <c:v>5.1140780000000001</c:v>
                </c:pt>
                <c:pt idx="2499">
                  <c:v>5.1140780000000001</c:v>
                </c:pt>
                <c:pt idx="2500">
                  <c:v>5.1140780000000001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3619616"/>
        <c:axId val="503620008"/>
      </c:scatterChart>
      <c:valAx>
        <c:axId val="503619616"/>
        <c:scaling>
          <c:orientation val="minMax"/>
          <c:max val="0.78500000000000003"/>
          <c:min val="0.7400000000000001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620008"/>
        <c:crosses val="autoZero"/>
        <c:crossBetween val="midCat"/>
      </c:valAx>
      <c:valAx>
        <c:axId val="503620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6196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4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6708953047535741E-2"/>
          <c:y val="3.0513998250218721E-2"/>
          <c:w val="0.98193420472369453"/>
          <c:h val="0.91789403287939797"/>
        </c:manualLayout>
      </c:layout>
      <c:surface3DChart>
        <c:wireframe val="0"/>
        <c:ser>
          <c:idx val="0"/>
          <c:order val="0"/>
          <c:tx>
            <c:strRef>
              <c:f>'[MichiganTech_Yam_Phazer_Speed_Density_Spark_table_2014-09-15_CMC_rev1 (1).xlsx]Lambda 1 theor'!$C$35</c:f>
              <c:strCache>
                <c:ptCount val="1"/>
                <c:pt idx="0">
                  <c:v>500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35000"/>
                    <a:shade val="51000"/>
                    <a:satMod val="130000"/>
                  </a:schemeClr>
                </a:gs>
                <a:gs pos="80000">
                  <a:schemeClr val="accent1">
                    <a:shade val="35000"/>
                    <a:shade val="93000"/>
                    <a:satMod val="130000"/>
                  </a:schemeClr>
                </a:gs>
                <a:gs pos="100000">
                  <a:schemeClr val="accent1">
                    <a:shade val="35000"/>
                    <a:shade val="94000"/>
                    <a:satMod val="135000"/>
                  </a:schemeClr>
                </a:gs>
              </a:gsLst>
              <a:lin ang="16200000" scaled="0"/>
            </a:gradFill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'[MichiganTech_Yam_Phazer_Speed_Density_Spark_table_2014-09-15_CMC_rev1 (1).xlsx]Lambda 1 theor'!$B$36:$B$61</c:f>
              <c:numCache>
                <c:formatCode>General</c:formatCode>
                <c:ptCount val="26"/>
                <c:pt idx="0">
                  <c:v>100</c:v>
                </c:pt>
                <c:pt idx="1">
                  <c:v>96</c:v>
                </c:pt>
                <c:pt idx="2">
                  <c:v>92</c:v>
                </c:pt>
                <c:pt idx="3">
                  <c:v>88</c:v>
                </c:pt>
                <c:pt idx="4">
                  <c:v>84</c:v>
                </c:pt>
                <c:pt idx="5">
                  <c:v>80</c:v>
                </c:pt>
                <c:pt idx="6">
                  <c:v>76</c:v>
                </c:pt>
                <c:pt idx="7">
                  <c:v>72</c:v>
                </c:pt>
                <c:pt idx="8">
                  <c:v>68</c:v>
                </c:pt>
                <c:pt idx="9">
                  <c:v>64</c:v>
                </c:pt>
                <c:pt idx="10">
                  <c:v>60</c:v>
                </c:pt>
                <c:pt idx="11">
                  <c:v>56</c:v>
                </c:pt>
                <c:pt idx="12">
                  <c:v>52</c:v>
                </c:pt>
                <c:pt idx="13">
                  <c:v>48</c:v>
                </c:pt>
                <c:pt idx="14">
                  <c:v>44</c:v>
                </c:pt>
                <c:pt idx="15">
                  <c:v>40</c:v>
                </c:pt>
                <c:pt idx="16">
                  <c:v>36</c:v>
                </c:pt>
                <c:pt idx="17">
                  <c:v>32</c:v>
                </c:pt>
                <c:pt idx="18">
                  <c:v>28</c:v>
                </c:pt>
                <c:pt idx="19">
                  <c:v>24</c:v>
                </c:pt>
                <c:pt idx="20">
                  <c:v>20</c:v>
                </c:pt>
                <c:pt idx="21">
                  <c:v>16</c:v>
                </c:pt>
                <c:pt idx="22">
                  <c:v>12</c:v>
                </c:pt>
                <c:pt idx="23">
                  <c:v>8</c:v>
                </c:pt>
                <c:pt idx="24">
                  <c:v>4</c:v>
                </c:pt>
                <c:pt idx="25">
                  <c:v>0</c:v>
                </c:pt>
              </c:numCache>
            </c:numRef>
          </c:cat>
          <c:val>
            <c:numRef>
              <c:f>'[MichiganTech_Yam_Phazer_Speed_Density_Spark_table_2014-09-15_CMC_rev1 (1).xlsx]Lambda 1 theor'!$C$36:$C$61</c:f>
              <c:numCache>
                <c:formatCode>General</c:formatCode>
                <c:ptCount val="26"/>
                <c:pt idx="0">
                  <c:v>1.59</c:v>
                </c:pt>
                <c:pt idx="1">
                  <c:v>1.59</c:v>
                </c:pt>
                <c:pt idx="2">
                  <c:v>1.59</c:v>
                </c:pt>
                <c:pt idx="3">
                  <c:v>1.59</c:v>
                </c:pt>
                <c:pt idx="4">
                  <c:v>1.59</c:v>
                </c:pt>
                <c:pt idx="5">
                  <c:v>1.59</c:v>
                </c:pt>
                <c:pt idx="6">
                  <c:v>1.59</c:v>
                </c:pt>
                <c:pt idx="7">
                  <c:v>1.59</c:v>
                </c:pt>
                <c:pt idx="8">
                  <c:v>1.59</c:v>
                </c:pt>
                <c:pt idx="9">
                  <c:v>1.55</c:v>
                </c:pt>
                <c:pt idx="10">
                  <c:v>1.55</c:v>
                </c:pt>
                <c:pt idx="11">
                  <c:v>1.45</c:v>
                </c:pt>
                <c:pt idx="12">
                  <c:v>1.45</c:v>
                </c:pt>
                <c:pt idx="13">
                  <c:v>1.36</c:v>
                </c:pt>
                <c:pt idx="14">
                  <c:v>1.31</c:v>
                </c:pt>
                <c:pt idx="15">
                  <c:v>1.31</c:v>
                </c:pt>
                <c:pt idx="16">
                  <c:v>1.22</c:v>
                </c:pt>
                <c:pt idx="17">
                  <c:v>1.5</c:v>
                </c:pt>
                <c:pt idx="18">
                  <c:v>1.69</c:v>
                </c:pt>
                <c:pt idx="19">
                  <c:v>1.64</c:v>
                </c:pt>
                <c:pt idx="20">
                  <c:v>1.5</c:v>
                </c:pt>
                <c:pt idx="21">
                  <c:v>1.1299999999999999</c:v>
                </c:pt>
                <c:pt idx="22">
                  <c:v>3</c:v>
                </c:pt>
                <c:pt idx="23">
                  <c:v>2.5299999999999998</c:v>
                </c:pt>
                <c:pt idx="24">
                  <c:v>2.44</c:v>
                </c:pt>
                <c:pt idx="25">
                  <c:v>2.44</c:v>
                </c:pt>
              </c:numCache>
            </c:numRef>
          </c:val>
        </c:ser>
        <c:ser>
          <c:idx val="1"/>
          <c:order val="1"/>
          <c:tx>
            <c:strRef>
              <c:f>'[MichiganTech_Yam_Phazer_Speed_Density_Spark_table_2014-09-15_CMC_rev1 (1).xlsx]Lambda 1 theor'!$D$35</c:f>
              <c:strCache>
                <c:ptCount val="1"/>
                <c:pt idx="0">
                  <c:v>1000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40000"/>
                    <a:shade val="51000"/>
                    <a:satMod val="130000"/>
                  </a:schemeClr>
                </a:gs>
                <a:gs pos="80000">
                  <a:schemeClr val="accent1">
                    <a:shade val="40000"/>
                    <a:shade val="93000"/>
                    <a:satMod val="130000"/>
                  </a:schemeClr>
                </a:gs>
                <a:gs pos="100000">
                  <a:schemeClr val="accent1">
                    <a:shade val="40000"/>
                    <a:shade val="94000"/>
                    <a:satMod val="135000"/>
                  </a:schemeClr>
                </a:gs>
              </a:gsLst>
              <a:lin ang="16200000" scaled="0"/>
            </a:gradFill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'[MichiganTech_Yam_Phazer_Speed_Density_Spark_table_2014-09-15_CMC_rev1 (1).xlsx]Lambda 1 theor'!$B$36:$B$61</c:f>
              <c:numCache>
                <c:formatCode>General</c:formatCode>
                <c:ptCount val="26"/>
                <c:pt idx="0">
                  <c:v>100</c:v>
                </c:pt>
                <c:pt idx="1">
                  <c:v>96</c:v>
                </c:pt>
                <c:pt idx="2">
                  <c:v>92</c:v>
                </c:pt>
                <c:pt idx="3">
                  <c:v>88</c:v>
                </c:pt>
                <c:pt idx="4">
                  <c:v>84</c:v>
                </c:pt>
                <c:pt idx="5">
                  <c:v>80</c:v>
                </c:pt>
                <c:pt idx="6">
                  <c:v>76</c:v>
                </c:pt>
                <c:pt idx="7">
                  <c:v>72</c:v>
                </c:pt>
                <c:pt idx="8">
                  <c:v>68</c:v>
                </c:pt>
                <c:pt idx="9">
                  <c:v>64</c:v>
                </c:pt>
                <c:pt idx="10">
                  <c:v>60</c:v>
                </c:pt>
                <c:pt idx="11">
                  <c:v>56</c:v>
                </c:pt>
                <c:pt idx="12">
                  <c:v>52</c:v>
                </c:pt>
                <c:pt idx="13">
                  <c:v>48</c:v>
                </c:pt>
                <c:pt idx="14">
                  <c:v>44</c:v>
                </c:pt>
                <c:pt idx="15">
                  <c:v>40</c:v>
                </c:pt>
                <c:pt idx="16">
                  <c:v>36</c:v>
                </c:pt>
                <c:pt idx="17">
                  <c:v>32</c:v>
                </c:pt>
                <c:pt idx="18">
                  <c:v>28</c:v>
                </c:pt>
                <c:pt idx="19">
                  <c:v>24</c:v>
                </c:pt>
                <c:pt idx="20">
                  <c:v>20</c:v>
                </c:pt>
                <c:pt idx="21">
                  <c:v>16</c:v>
                </c:pt>
                <c:pt idx="22">
                  <c:v>12</c:v>
                </c:pt>
                <c:pt idx="23">
                  <c:v>8</c:v>
                </c:pt>
                <c:pt idx="24">
                  <c:v>4</c:v>
                </c:pt>
                <c:pt idx="25">
                  <c:v>0</c:v>
                </c:pt>
              </c:numCache>
            </c:numRef>
          </c:cat>
          <c:val>
            <c:numRef>
              <c:f>'[MichiganTech_Yam_Phazer_Speed_Density_Spark_table_2014-09-15_CMC_rev1 (1).xlsx]Lambda 1 theor'!$D$36:$D$61</c:f>
              <c:numCache>
                <c:formatCode>General</c:formatCode>
                <c:ptCount val="26"/>
                <c:pt idx="0">
                  <c:v>1.59</c:v>
                </c:pt>
                <c:pt idx="1">
                  <c:v>1.59</c:v>
                </c:pt>
                <c:pt idx="2">
                  <c:v>1.59</c:v>
                </c:pt>
                <c:pt idx="3">
                  <c:v>1.59</c:v>
                </c:pt>
                <c:pt idx="4">
                  <c:v>1.59</c:v>
                </c:pt>
                <c:pt idx="5">
                  <c:v>1.59</c:v>
                </c:pt>
                <c:pt idx="6">
                  <c:v>1.59</c:v>
                </c:pt>
                <c:pt idx="7">
                  <c:v>1.59</c:v>
                </c:pt>
                <c:pt idx="8">
                  <c:v>1.59</c:v>
                </c:pt>
                <c:pt idx="9">
                  <c:v>1.55</c:v>
                </c:pt>
                <c:pt idx="10">
                  <c:v>1.55</c:v>
                </c:pt>
                <c:pt idx="11">
                  <c:v>1.45</c:v>
                </c:pt>
                <c:pt idx="12">
                  <c:v>1.45</c:v>
                </c:pt>
                <c:pt idx="13">
                  <c:v>1.36</c:v>
                </c:pt>
                <c:pt idx="14">
                  <c:v>1.31</c:v>
                </c:pt>
                <c:pt idx="15">
                  <c:v>1.31</c:v>
                </c:pt>
                <c:pt idx="16">
                  <c:v>1.22</c:v>
                </c:pt>
                <c:pt idx="17">
                  <c:v>1.5</c:v>
                </c:pt>
                <c:pt idx="18">
                  <c:v>1.69</c:v>
                </c:pt>
                <c:pt idx="19">
                  <c:v>1.64</c:v>
                </c:pt>
                <c:pt idx="20">
                  <c:v>1.5</c:v>
                </c:pt>
                <c:pt idx="21">
                  <c:v>1.1299999999999999</c:v>
                </c:pt>
                <c:pt idx="22">
                  <c:v>3</c:v>
                </c:pt>
                <c:pt idx="23">
                  <c:v>2.5299999999999998</c:v>
                </c:pt>
                <c:pt idx="24">
                  <c:v>2.44</c:v>
                </c:pt>
                <c:pt idx="25">
                  <c:v>2.44</c:v>
                </c:pt>
              </c:numCache>
            </c:numRef>
          </c:val>
        </c:ser>
        <c:ser>
          <c:idx val="2"/>
          <c:order val="2"/>
          <c:tx>
            <c:strRef>
              <c:f>'[MichiganTech_Yam_Phazer_Speed_Density_Spark_table_2014-09-15_CMC_rev1 (1).xlsx]Lambda 1 theor'!$E$35</c:f>
              <c:strCache>
                <c:ptCount val="1"/>
                <c:pt idx="0">
                  <c:v>1500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46000"/>
                    <a:shade val="51000"/>
                    <a:satMod val="130000"/>
                  </a:schemeClr>
                </a:gs>
                <a:gs pos="80000">
                  <a:schemeClr val="accent1">
                    <a:shade val="46000"/>
                    <a:shade val="93000"/>
                    <a:satMod val="130000"/>
                  </a:schemeClr>
                </a:gs>
                <a:gs pos="100000">
                  <a:schemeClr val="accent1">
                    <a:shade val="46000"/>
                    <a:shade val="94000"/>
                    <a:satMod val="135000"/>
                  </a:schemeClr>
                </a:gs>
              </a:gsLst>
              <a:lin ang="16200000" scaled="0"/>
            </a:gradFill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'[MichiganTech_Yam_Phazer_Speed_Density_Spark_table_2014-09-15_CMC_rev1 (1).xlsx]Lambda 1 theor'!$B$36:$B$61</c:f>
              <c:numCache>
                <c:formatCode>General</c:formatCode>
                <c:ptCount val="26"/>
                <c:pt idx="0">
                  <c:v>100</c:v>
                </c:pt>
                <c:pt idx="1">
                  <c:v>96</c:v>
                </c:pt>
                <c:pt idx="2">
                  <c:v>92</c:v>
                </c:pt>
                <c:pt idx="3">
                  <c:v>88</c:v>
                </c:pt>
                <c:pt idx="4">
                  <c:v>84</c:v>
                </c:pt>
                <c:pt idx="5">
                  <c:v>80</c:v>
                </c:pt>
                <c:pt idx="6">
                  <c:v>76</c:v>
                </c:pt>
                <c:pt idx="7">
                  <c:v>72</c:v>
                </c:pt>
                <c:pt idx="8">
                  <c:v>68</c:v>
                </c:pt>
                <c:pt idx="9">
                  <c:v>64</c:v>
                </c:pt>
                <c:pt idx="10">
                  <c:v>60</c:v>
                </c:pt>
                <c:pt idx="11">
                  <c:v>56</c:v>
                </c:pt>
                <c:pt idx="12">
                  <c:v>52</c:v>
                </c:pt>
                <c:pt idx="13">
                  <c:v>48</c:v>
                </c:pt>
                <c:pt idx="14">
                  <c:v>44</c:v>
                </c:pt>
                <c:pt idx="15">
                  <c:v>40</c:v>
                </c:pt>
                <c:pt idx="16">
                  <c:v>36</c:v>
                </c:pt>
                <c:pt idx="17">
                  <c:v>32</c:v>
                </c:pt>
                <c:pt idx="18">
                  <c:v>28</c:v>
                </c:pt>
                <c:pt idx="19">
                  <c:v>24</c:v>
                </c:pt>
                <c:pt idx="20">
                  <c:v>20</c:v>
                </c:pt>
                <c:pt idx="21">
                  <c:v>16</c:v>
                </c:pt>
                <c:pt idx="22">
                  <c:v>12</c:v>
                </c:pt>
                <c:pt idx="23">
                  <c:v>8</c:v>
                </c:pt>
                <c:pt idx="24">
                  <c:v>4</c:v>
                </c:pt>
                <c:pt idx="25">
                  <c:v>0</c:v>
                </c:pt>
              </c:numCache>
            </c:numRef>
          </c:cat>
          <c:val>
            <c:numRef>
              <c:f>'[MichiganTech_Yam_Phazer_Speed_Density_Spark_table_2014-09-15_CMC_rev1 (1).xlsx]Lambda 1 theor'!$E$36:$E$61</c:f>
              <c:numCache>
                <c:formatCode>General</c:formatCode>
                <c:ptCount val="26"/>
                <c:pt idx="0">
                  <c:v>1.59</c:v>
                </c:pt>
                <c:pt idx="1">
                  <c:v>1.59</c:v>
                </c:pt>
                <c:pt idx="2">
                  <c:v>1.59</c:v>
                </c:pt>
                <c:pt idx="3">
                  <c:v>1.59</c:v>
                </c:pt>
                <c:pt idx="4">
                  <c:v>1.59</c:v>
                </c:pt>
                <c:pt idx="5">
                  <c:v>1.59</c:v>
                </c:pt>
                <c:pt idx="6">
                  <c:v>1.55</c:v>
                </c:pt>
                <c:pt idx="7">
                  <c:v>1.55</c:v>
                </c:pt>
                <c:pt idx="8">
                  <c:v>2.11</c:v>
                </c:pt>
                <c:pt idx="9">
                  <c:v>2.06</c:v>
                </c:pt>
                <c:pt idx="10">
                  <c:v>2.02</c:v>
                </c:pt>
                <c:pt idx="11">
                  <c:v>1.97</c:v>
                </c:pt>
                <c:pt idx="12">
                  <c:v>1.78</c:v>
                </c:pt>
                <c:pt idx="13">
                  <c:v>1.88</c:v>
                </c:pt>
                <c:pt idx="14">
                  <c:v>1.83</c:v>
                </c:pt>
                <c:pt idx="15">
                  <c:v>1.78</c:v>
                </c:pt>
                <c:pt idx="16">
                  <c:v>1.69</c:v>
                </c:pt>
                <c:pt idx="17">
                  <c:v>1.97</c:v>
                </c:pt>
                <c:pt idx="18">
                  <c:v>1.73</c:v>
                </c:pt>
                <c:pt idx="19">
                  <c:v>1.69</c:v>
                </c:pt>
                <c:pt idx="20">
                  <c:v>1.5</c:v>
                </c:pt>
                <c:pt idx="21">
                  <c:v>1.1299999999999999</c:v>
                </c:pt>
                <c:pt idx="22">
                  <c:v>3</c:v>
                </c:pt>
                <c:pt idx="23">
                  <c:v>2.5299999999999998</c:v>
                </c:pt>
                <c:pt idx="24">
                  <c:v>2.44</c:v>
                </c:pt>
                <c:pt idx="25">
                  <c:v>2.44</c:v>
                </c:pt>
              </c:numCache>
            </c:numRef>
          </c:val>
        </c:ser>
        <c:ser>
          <c:idx val="3"/>
          <c:order val="3"/>
          <c:tx>
            <c:strRef>
              <c:f>'[MichiganTech_Yam_Phazer_Speed_Density_Spark_table_2014-09-15_CMC_rev1 (1).xlsx]Lambda 1 theor'!$F$35</c:f>
              <c:strCache>
                <c:ptCount val="1"/>
                <c:pt idx="0">
                  <c:v>1700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hade val="51000"/>
                    <a:satMod val="130000"/>
                  </a:schemeClr>
                </a:gs>
                <a:gs pos="80000">
                  <a:schemeClr val="accent1">
                    <a:shade val="51000"/>
                    <a:shade val="93000"/>
                    <a:satMod val="130000"/>
                  </a:schemeClr>
                </a:gs>
                <a:gs pos="100000">
                  <a:schemeClr val="accent1">
                    <a:shade val="51000"/>
                    <a:shade val="94000"/>
                    <a:satMod val="135000"/>
                  </a:schemeClr>
                </a:gs>
              </a:gsLst>
              <a:lin ang="16200000" scaled="0"/>
            </a:gradFill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'[MichiganTech_Yam_Phazer_Speed_Density_Spark_table_2014-09-15_CMC_rev1 (1).xlsx]Lambda 1 theor'!$B$36:$B$61</c:f>
              <c:numCache>
                <c:formatCode>General</c:formatCode>
                <c:ptCount val="26"/>
                <c:pt idx="0">
                  <c:v>100</c:v>
                </c:pt>
                <c:pt idx="1">
                  <c:v>96</c:v>
                </c:pt>
                <c:pt idx="2">
                  <c:v>92</c:v>
                </c:pt>
                <c:pt idx="3">
                  <c:v>88</c:v>
                </c:pt>
                <c:pt idx="4">
                  <c:v>84</c:v>
                </c:pt>
                <c:pt idx="5">
                  <c:v>80</c:v>
                </c:pt>
                <c:pt idx="6">
                  <c:v>76</c:v>
                </c:pt>
                <c:pt idx="7">
                  <c:v>72</c:v>
                </c:pt>
                <c:pt idx="8">
                  <c:v>68</c:v>
                </c:pt>
                <c:pt idx="9">
                  <c:v>64</c:v>
                </c:pt>
                <c:pt idx="10">
                  <c:v>60</c:v>
                </c:pt>
                <c:pt idx="11">
                  <c:v>56</c:v>
                </c:pt>
                <c:pt idx="12">
                  <c:v>52</c:v>
                </c:pt>
                <c:pt idx="13">
                  <c:v>48</c:v>
                </c:pt>
                <c:pt idx="14">
                  <c:v>44</c:v>
                </c:pt>
                <c:pt idx="15">
                  <c:v>40</c:v>
                </c:pt>
                <c:pt idx="16">
                  <c:v>36</c:v>
                </c:pt>
                <c:pt idx="17">
                  <c:v>32</c:v>
                </c:pt>
                <c:pt idx="18">
                  <c:v>28</c:v>
                </c:pt>
                <c:pt idx="19">
                  <c:v>24</c:v>
                </c:pt>
                <c:pt idx="20">
                  <c:v>20</c:v>
                </c:pt>
                <c:pt idx="21">
                  <c:v>16</c:v>
                </c:pt>
                <c:pt idx="22">
                  <c:v>12</c:v>
                </c:pt>
                <c:pt idx="23">
                  <c:v>8</c:v>
                </c:pt>
                <c:pt idx="24">
                  <c:v>4</c:v>
                </c:pt>
                <c:pt idx="25">
                  <c:v>0</c:v>
                </c:pt>
              </c:numCache>
            </c:numRef>
          </c:cat>
          <c:val>
            <c:numRef>
              <c:f>'[MichiganTech_Yam_Phazer_Speed_Density_Spark_table_2014-09-15_CMC_rev1 (1).xlsx]Lambda 1 theor'!$F$36:$F$61</c:f>
              <c:numCache>
                <c:formatCode>General</c:formatCode>
                <c:ptCount val="26"/>
                <c:pt idx="0">
                  <c:v>1.64</c:v>
                </c:pt>
                <c:pt idx="1">
                  <c:v>1.64</c:v>
                </c:pt>
                <c:pt idx="2">
                  <c:v>1.64</c:v>
                </c:pt>
                <c:pt idx="3">
                  <c:v>1.64</c:v>
                </c:pt>
                <c:pt idx="4">
                  <c:v>1.64</c:v>
                </c:pt>
                <c:pt idx="5">
                  <c:v>1.64</c:v>
                </c:pt>
                <c:pt idx="6">
                  <c:v>1.59</c:v>
                </c:pt>
                <c:pt idx="7">
                  <c:v>1.55</c:v>
                </c:pt>
                <c:pt idx="8">
                  <c:v>2.16</c:v>
                </c:pt>
                <c:pt idx="9">
                  <c:v>2.06</c:v>
                </c:pt>
                <c:pt idx="10">
                  <c:v>2.02</c:v>
                </c:pt>
                <c:pt idx="11">
                  <c:v>1.97</c:v>
                </c:pt>
                <c:pt idx="12">
                  <c:v>1.78</c:v>
                </c:pt>
                <c:pt idx="13">
                  <c:v>1.88</c:v>
                </c:pt>
                <c:pt idx="14">
                  <c:v>1.83</c:v>
                </c:pt>
                <c:pt idx="15">
                  <c:v>1.78</c:v>
                </c:pt>
                <c:pt idx="16">
                  <c:v>1.69</c:v>
                </c:pt>
                <c:pt idx="17">
                  <c:v>1.97</c:v>
                </c:pt>
                <c:pt idx="18">
                  <c:v>1.73</c:v>
                </c:pt>
                <c:pt idx="19">
                  <c:v>1.73</c:v>
                </c:pt>
                <c:pt idx="20">
                  <c:v>1.55</c:v>
                </c:pt>
                <c:pt idx="21">
                  <c:v>1.17</c:v>
                </c:pt>
                <c:pt idx="22">
                  <c:v>3.19</c:v>
                </c:pt>
                <c:pt idx="23">
                  <c:v>2.77</c:v>
                </c:pt>
                <c:pt idx="24">
                  <c:v>1.45</c:v>
                </c:pt>
                <c:pt idx="25">
                  <c:v>1.36</c:v>
                </c:pt>
              </c:numCache>
            </c:numRef>
          </c:val>
        </c:ser>
        <c:ser>
          <c:idx val="4"/>
          <c:order val="4"/>
          <c:tx>
            <c:strRef>
              <c:f>'[MichiganTech_Yam_Phazer_Speed_Density_Spark_table_2014-09-15_CMC_rev1 (1).xlsx]Lambda 1 theor'!$G$35</c:f>
              <c:strCache>
                <c:ptCount val="1"/>
                <c:pt idx="0">
                  <c:v>2000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6000"/>
                    <a:shade val="51000"/>
                    <a:satMod val="130000"/>
                  </a:schemeClr>
                </a:gs>
                <a:gs pos="80000">
                  <a:schemeClr val="accent1">
                    <a:shade val="56000"/>
                    <a:shade val="93000"/>
                    <a:satMod val="130000"/>
                  </a:schemeClr>
                </a:gs>
                <a:gs pos="100000">
                  <a:schemeClr val="accent1">
                    <a:shade val="56000"/>
                    <a:shade val="94000"/>
                    <a:satMod val="135000"/>
                  </a:schemeClr>
                </a:gs>
              </a:gsLst>
              <a:lin ang="16200000" scaled="0"/>
            </a:gradFill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'[MichiganTech_Yam_Phazer_Speed_Density_Spark_table_2014-09-15_CMC_rev1 (1).xlsx]Lambda 1 theor'!$B$36:$B$61</c:f>
              <c:numCache>
                <c:formatCode>General</c:formatCode>
                <c:ptCount val="26"/>
                <c:pt idx="0">
                  <c:v>100</c:v>
                </c:pt>
                <c:pt idx="1">
                  <c:v>96</c:v>
                </c:pt>
                <c:pt idx="2">
                  <c:v>92</c:v>
                </c:pt>
                <c:pt idx="3">
                  <c:v>88</c:v>
                </c:pt>
                <c:pt idx="4">
                  <c:v>84</c:v>
                </c:pt>
                <c:pt idx="5">
                  <c:v>80</c:v>
                </c:pt>
                <c:pt idx="6">
                  <c:v>76</c:v>
                </c:pt>
                <c:pt idx="7">
                  <c:v>72</c:v>
                </c:pt>
                <c:pt idx="8">
                  <c:v>68</c:v>
                </c:pt>
                <c:pt idx="9">
                  <c:v>64</c:v>
                </c:pt>
                <c:pt idx="10">
                  <c:v>60</c:v>
                </c:pt>
                <c:pt idx="11">
                  <c:v>56</c:v>
                </c:pt>
                <c:pt idx="12">
                  <c:v>52</c:v>
                </c:pt>
                <c:pt idx="13">
                  <c:v>48</c:v>
                </c:pt>
                <c:pt idx="14">
                  <c:v>44</c:v>
                </c:pt>
                <c:pt idx="15">
                  <c:v>40</c:v>
                </c:pt>
                <c:pt idx="16">
                  <c:v>36</c:v>
                </c:pt>
                <c:pt idx="17">
                  <c:v>32</c:v>
                </c:pt>
                <c:pt idx="18">
                  <c:v>28</c:v>
                </c:pt>
                <c:pt idx="19">
                  <c:v>24</c:v>
                </c:pt>
                <c:pt idx="20">
                  <c:v>20</c:v>
                </c:pt>
                <c:pt idx="21">
                  <c:v>16</c:v>
                </c:pt>
                <c:pt idx="22">
                  <c:v>12</c:v>
                </c:pt>
                <c:pt idx="23">
                  <c:v>8</c:v>
                </c:pt>
                <c:pt idx="24">
                  <c:v>4</c:v>
                </c:pt>
                <c:pt idx="25">
                  <c:v>0</c:v>
                </c:pt>
              </c:numCache>
            </c:numRef>
          </c:cat>
          <c:val>
            <c:numRef>
              <c:f>'[MichiganTech_Yam_Phazer_Speed_Density_Spark_table_2014-09-15_CMC_rev1 (1).xlsx]Lambda 1 theor'!$G$36:$G$61</c:f>
              <c:numCache>
                <c:formatCode>General</c:formatCode>
                <c:ptCount val="26"/>
                <c:pt idx="0">
                  <c:v>1.64</c:v>
                </c:pt>
                <c:pt idx="1">
                  <c:v>1.64</c:v>
                </c:pt>
                <c:pt idx="2">
                  <c:v>1.64</c:v>
                </c:pt>
                <c:pt idx="3">
                  <c:v>1.64</c:v>
                </c:pt>
                <c:pt idx="4">
                  <c:v>1.64</c:v>
                </c:pt>
                <c:pt idx="5">
                  <c:v>1.64</c:v>
                </c:pt>
                <c:pt idx="6">
                  <c:v>1.59</c:v>
                </c:pt>
                <c:pt idx="7">
                  <c:v>1.59</c:v>
                </c:pt>
                <c:pt idx="8">
                  <c:v>2.11</c:v>
                </c:pt>
                <c:pt idx="9">
                  <c:v>2.06</c:v>
                </c:pt>
                <c:pt idx="10">
                  <c:v>2.02</c:v>
                </c:pt>
                <c:pt idx="11">
                  <c:v>1.97</c:v>
                </c:pt>
                <c:pt idx="12">
                  <c:v>1.88</c:v>
                </c:pt>
                <c:pt idx="13">
                  <c:v>1.83</c:v>
                </c:pt>
                <c:pt idx="14">
                  <c:v>1.78</c:v>
                </c:pt>
                <c:pt idx="15">
                  <c:v>1.73</c:v>
                </c:pt>
                <c:pt idx="16">
                  <c:v>2.16</c:v>
                </c:pt>
                <c:pt idx="17">
                  <c:v>2.44</c:v>
                </c:pt>
                <c:pt idx="18">
                  <c:v>1.69</c:v>
                </c:pt>
                <c:pt idx="19">
                  <c:v>1.69</c:v>
                </c:pt>
                <c:pt idx="20">
                  <c:v>1.5</c:v>
                </c:pt>
                <c:pt idx="21">
                  <c:v>1.17</c:v>
                </c:pt>
                <c:pt idx="22">
                  <c:v>1.73</c:v>
                </c:pt>
                <c:pt idx="23">
                  <c:v>1.73</c:v>
                </c:pt>
                <c:pt idx="24">
                  <c:v>1.36</c:v>
                </c:pt>
                <c:pt idx="25">
                  <c:v>1.22</c:v>
                </c:pt>
              </c:numCache>
            </c:numRef>
          </c:val>
        </c:ser>
        <c:ser>
          <c:idx val="5"/>
          <c:order val="5"/>
          <c:tx>
            <c:strRef>
              <c:f>'[MichiganTech_Yam_Phazer_Speed_Density_Spark_table_2014-09-15_CMC_rev1 (1).xlsx]Lambda 1 theor'!$H$35</c:f>
              <c:strCache>
                <c:ptCount val="1"/>
                <c:pt idx="0">
                  <c:v>3000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2000"/>
                    <a:shade val="51000"/>
                    <a:satMod val="130000"/>
                  </a:schemeClr>
                </a:gs>
                <a:gs pos="80000">
                  <a:schemeClr val="accent1">
                    <a:shade val="62000"/>
                    <a:shade val="93000"/>
                    <a:satMod val="130000"/>
                  </a:schemeClr>
                </a:gs>
                <a:gs pos="100000">
                  <a:schemeClr val="accent1">
                    <a:shade val="62000"/>
                    <a:shade val="94000"/>
                    <a:satMod val="135000"/>
                  </a:schemeClr>
                </a:gs>
              </a:gsLst>
              <a:lin ang="16200000" scaled="0"/>
            </a:gradFill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'[MichiganTech_Yam_Phazer_Speed_Density_Spark_table_2014-09-15_CMC_rev1 (1).xlsx]Lambda 1 theor'!$B$36:$B$61</c:f>
              <c:numCache>
                <c:formatCode>General</c:formatCode>
                <c:ptCount val="26"/>
                <c:pt idx="0">
                  <c:v>100</c:v>
                </c:pt>
                <c:pt idx="1">
                  <c:v>96</c:v>
                </c:pt>
                <c:pt idx="2">
                  <c:v>92</c:v>
                </c:pt>
                <c:pt idx="3">
                  <c:v>88</c:v>
                </c:pt>
                <c:pt idx="4">
                  <c:v>84</c:v>
                </c:pt>
                <c:pt idx="5">
                  <c:v>80</c:v>
                </c:pt>
                <c:pt idx="6">
                  <c:v>76</c:v>
                </c:pt>
                <c:pt idx="7">
                  <c:v>72</c:v>
                </c:pt>
                <c:pt idx="8">
                  <c:v>68</c:v>
                </c:pt>
                <c:pt idx="9">
                  <c:v>64</c:v>
                </c:pt>
                <c:pt idx="10">
                  <c:v>60</c:v>
                </c:pt>
                <c:pt idx="11">
                  <c:v>56</c:v>
                </c:pt>
                <c:pt idx="12">
                  <c:v>52</c:v>
                </c:pt>
                <c:pt idx="13">
                  <c:v>48</c:v>
                </c:pt>
                <c:pt idx="14">
                  <c:v>44</c:v>
                </c:pt>
                <c:pt idx="15">
                  <c:v>40</c:v>
                </c:pt>
                <c:pt idx="16">
                  <c:v>36</c:v>
                </c:pt>
                <c:pt idx="17">
                  <c:v>32</c:v>
                </c:pt>
                <c:pt idx="18">
                  <c:v>28</c:v>
                </c:pt>
                <c:pt idx="19">
                  <c:v>24</c:v>
                </c:pt>
                <c:pt idx="20">
                  <c:v>20</c:v>
                </c:pt>
                <c:pt idx="21">
                  <c:v>16</c:v>
                </c:pt>
                <c:pt idx="22">
                  <c:v>12</c:v>
                </c:pt>
                <c:pt idx="23">
                  <c:v>8</c:v>
                </c:pt>
                <c:pt idx="24">
                  <c:v>4</c:v>
                </c:pt>
                <c:pt idx="25">
                  <c:v>0</c:v>
                </c:pt>
              </c:numCache>
            </c:numRef>
          </c:cat>
          <c:val>
            <c:numRef>
              <c:f>'[MichiganTech_Yam_Phazer_Speed_Density_Spark_table_2014-09-15_CMC_rev1 (1).xlsx]Lambda 1 theor'!$H$36:$H$61</c:f>
              <c:numCache>
                <c:formatCode>General</c:formatCode>
                <c:ptCount val="26"/>
                <c:pt idx="0">
                  <c:v>1.69</c:v>
                </c:pt>
                <c:pt idx="1">
                  <c:v>1.69</c:v>
                </c:pt>
                <c:pt idx="2">
                  <c:v>1.69</c:v>
                </c:pt>
                <c:pt idx="3">
                  <c:v>1.69</c:v>
                </c:pt>
                <c:pt idx="4">
                  <c:v>1.69</c:v>
                </c:pt>
                <c:pt idx="5">
                  <c:v>1.69</c:v>
                </c:pt>
                <c:pt idx="6">
                  <c:v>1.69</c:v>
                </c:pt>
                <c:pt idx="7">
                  <c:v>1.41</c:v>
                </c:pt>
                <c:pt idx="8">
                  <c:v>2.2000000000000002</c:v>
                </c:pt>
                <c:pt idx="9">
                  <c:v>2.2000000000000002</c:v>
                </c:pt>
                <c:pt idx="10">
                  <c:v>2.16</c:v>
                </c:pt>
                <c:pt idx="11">
                  <c:v>2.16</c:v>
                </c:pt>
                <c:pt idx="12">
                  <c:v>2.11</c:v>
                </c:pt>
                <c:pt idx="13">
                  <c:v>2.06</c:v>
                </c:pt>
                <c:pt idx="14">
                  <c:v>2.06</c:v>
                </c:pt>
                <c:pt idx="15">
                  <c:v>1.97</c:v>
                </c:pt>
                <c:pt idx="16">
                  <c:v>1.97</c:v>
                </c:pt>
                <c:pt idx="17">
                  <c:v>2.25</c:v>
                </c:pt>
                <c:pt idx="18">
                  <c:v>1.59</c:v>
                </c:pt>
                <c:pt idx="19">
                  <c:v>1.59</c:v>
                </c:pt>
                <c:pt idx="20">
                  <c:v>1.45</c:v>
                </c:pt>
                <c:pt idx="21">
                  <c:v>1.1299999999999999</c:v>
                </c:pt>
                <c:pt idx="22">
                  <c:v>1.55</c:v>
                </c:pt>
                <c:pt idx="23">
                  <c:v>1.45</c:v>
                </c:pt>
                <c:pt idx="24">
                  <c:v>1.45</c:v>
                </c:pt>
                <c:pt idx="25">
                  <c:v>1.27</c:v>
                </c:pt>
              </c:numCache>
            </c:numRef>
          </c:val>
        </c:ser>
        <c:ser>
          <c:idx val="6"/>
          <c:order val="6"/>
          <c:tx>
            <c:strRef>
              <c:f>'[MichiganTech_Yam_Phazer_Speed_Density_Spark_table_2014-09-15_CMC_rev1 (1).xlsx]Lambda 1 theor'!$I$35</c:f>
              <c:strCache>
                <c:ptCount val="1"/>
                <c:pt idx="0">
                  <c:v>3500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7000"/>
                    <a:shade val="51000"/>
                    <a:satMod val="130000"/>
                  </a:schemeClr>
                </a:gs>
                <a:gs pos="80000">
                  <a:schemeClr val="accent1">
                    <a:shade val="67000"/>
                    <a:shade val="93000"/>
                    <a:satMod val="130000"/>
                  </a:schemeClr>
                </a:gs>
                <a:gs pos="100000">
                  <a:schemeClr val="accent1">
                    <a:shade val="67000"/>
                    <a:shade val="94000"/>
                    <a:satMod val="135000"/>
                  </a:schemeClr>
                </a:gs>
              </a:gsLst>
              <a:lin ang="16200000" scaled="0"/>
            </a:gradFill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'[MichiganTech_Yam_Phazer_Speed_Density_Spark_table_2014-09-15_CMC_rev1 (1).xlsx]Lambda 1 theor'!$B$36:$B$61</c:f>
              <c:numCache>
                <c:formatCode>General</c:formatCode>
                <c:ptCount val="26"/>
                <c:pt idx="0">
                  <c:v>100</c:v>
                </c:pt>
                <c:pt idx="1">
                  <c:v>96</c:v>
                </c:pt>
                <c:pt idx="2">
                  <c:v>92</c:v>
                </c:pt>
                <c:pt idx="3">
                  <c:v>88</c:v>
                </c:pt>
                <c:pt idx="4">
                  <c:v>84</c:v>
                </c:pt>
                <c:pt idx="5">
                  <c:v>80</c:v>
                </c:pt>
                <c:pt idx="6">
                  <c:v>76</c:v>
                </c:pt>
                <c:pt idx="7">
                  <c:v>72</c:v>
                </c:pt>
                <c:pt idx="8">
                  <c:v>68</c:v>
                </c:pt>
                <c:pt idx="9">
                  <c:v>64</c:v>
                </c:pt>
                <c:pt idx="10">
                  <c:v>60</c:v>
                </c:pt>
                <c:pt idx="11">
                  <c:v>56</c:v>
                </c:pt>
                <c:pt idx="12">
                  <c:v>52</c:v>
                </c:pt>
                <c:pt idx="13">
                  <c:v>48</c:v>
                </c:pt>
                <c:pt idx="14">
                  <c:v>44</c:v>
                </c:pt>
                <c:pt idx="15">
                  <c:v>40</c:v>
                </c:pt>
                <c:pt idx="16">
                  <c:v>36</c:v>
                </c:pt>
                <c:pt idx="17">
                  <c:v>32</c:v>
                </c:pt>
                <c:pt idx="18">
                  <c:v>28</c:v>
                </c:pt>
                <c:pt idx="19">
                  <c:v>24</c:v>
                </c:pt>
                <c:pt idx="20">
                  <c:v>20</c:v>
                </c:pt>
                <c:pt idx="21">
                  <c:v>16</c:v>
                </c:pt>
                <c:pt idx="22">
                  <c:v>12</c:v>
                </c:pt>
                <c:pt idx="23">
                  <c:v>8</c:v>
                </c:pt>
                <c:pt idx="24">
                  <c:v>4</c:v>
                </c:pt>
                <c:pt idx="25">
                  <c:v>0</c:v>
                </c:pt>
              </c:numCache>
            </c:numRef>
          </c:cat>
          <c:val>
            <c:numRef>
              <c:f>'[MichiganTech_Yam_Phazer_Speed_Density_Spark_table_2014-09-15_CMC_rev1 (1).xlsx]Lambda 1 theor'!$I$36:$I$61</c:f>
              <c:numCache>
                <c:formatCode>General</c:formatCode>
                <c:ptCount val="26"/>
                <c:pt idx="0">
                  <c:v>1.36</c:v>
                </c:pt>
                <c:pt idx="1">
                  <c:v>1.36</c:v>
                </c:pt>
                <c:pt idx="2">
                  <c:v>1.36</c:v>
                </c:pt>
                <c:pt idx="3">
                  <c:v>1.36</c:v>
                </c:pt>
                <c:pt idx="4">
                  <c:v>1.36</c:v>
                </c:pt>
                <c:pt idx="5">
                  <c:v>1.36</c:v>
                </c:pt>
                <c:pt idx="6">
                  <c:v>1.73</c:v>
                </c:pt>
                <c:pt idx="7">
                  <c:v>1.1299999999999999</c:v>
                </c:pt>
                <c:pt idx="8">
                  <c:v>1.97</c:v>
                </c:pt>
                <c:pt idx="9">
                  <c:v>1.92</c:v>
                </c:pt>
                <c:pt idx="10">
                  <c:v>1.92</c:v>
                </c:pt>
                <c:pt idx="11">
                  <c:v>1.92</c:v>
                </c:pt>
                <c:pt idx="12">
                  <c:v>1.92</c:v>
                </c:pt>
                <c:pt idx="13">
                  <c:v>1.88</c:v>
                </c:pt>
                <c:pt idx="14">
                  <c:v>1.88</c:v>
                </c:pt>
                <c:pt idx="15">
                  <c:v>2.02</c:v>
                </c:pt>
                <c:pt idx="16">
                  <c:v>2.02</c:v>
                </c:pt>
                <c:pt idx="17">
                  <c:v>2.16</c:v>
                </c:pt>
                <c:pt idx="18">
                  <c:v>1.73</c:v>
                </c:pt>
                <c:pt idx="19">
                  <c:v>1.5</c:v>
                </c:pt>
                <c:pt idx="20">
                  <c:v>1.36</c:v>
                </c:pt>
                <c:pt idx="21">
                  <c:v>1.22</c:v>
                </c:pt>
                <c:pt idx="22">
                  <c:v>1.64</c:v>
                </c:pt>
                <c:pt idx="23">
                  <c:v>1.45</c:v>
                </c:pt>
                <c:pt idx="24">
                  <c:v>1.78</c:v>
                </c:pt>
                <c:pt idx="25">
                  <c:v>1.27</c:v>
                </c:pt>
              </c:numCache>
            </c:numRef>
          </c:val>
        </c:ser>
        <c:ser>
          <c:idx val="7"/>
          <c:order val="7"/>
          <c:tx>
            <c:strRef>
              <c:f>'[MichiganTech_Yam_Phazer_Speed_Density_Spark_table_2014-09-15_CMC_rev1 (1).xlsx]Lambda 1 theor'!$J$35</c:f>
              <c:strCache>
                <c:ptCount val="1"/>
                <c:pt idx="0">
                  <c:v>4000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73000"/>
                    <a:shade val="51000"/>
                    <a:satMod val="130000"/>
                  </a:schemeClr>
                </a:gs>
                <a:gs pos="80000">
                  <a:schemeClr val="accent1">
                    <a:shade val="73000"/>
                    <a:shade val="93000"/>
                    <a:satMod val="130000"/>
                  </a:schemeClr>
                </a:gs>
                <a:gs pos="100000">
                  <a:schemeClr val="accent1">
                    <a:shade val="73000"/>
                    <a:shade val="94000"/>
                    <a:satMod val="135000"/>
                  </a:schemeClr>
                </a:gs>
              </a:gsLst>
              <a:lin ang="16200000" scaled="0"/>
            </a:gradFill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'[MichiganTech_Yam_Phazer_Speed_Density_Spark_table_2014-09-15_CMC_rev1 (1).xlsx]Lambda 1 theor'!$B$36:$B$61</c:f>
              <c:numCache>
                <c:formatCode>General</c:formatCode>
                <c:ptCount val="26"/>
                <c:pt idx="0">
                  <c:v>100</c:v>
                </c:pt>
                <c:pt idx="1">
                  <c:v>96</c:v>
                </c:pt>
                <c:pt idx="2">
                  <c:v>92</c:v>
                </c:pt>
                <c:pt idx="3">
                  <c:v>88</c:v>
                </c:pt>
                <c:pt idx="4">
                  <c:v>84</c:v>
                </c:pt>
                <c:pt idx="5">
                  <c:v>80</c:v>
                </c:pt>
                <c:pt idx="6">
                  <c:v>76</c:v>
                </c:pt>
                <c:pt idx="7">
                  <c:v>72</c:v>
                </c:pt>
                <c:pt idx="8">
                  <c:v>68</c:v>
                </c:pt>
                <c:pt idx="9">
                  <c:v>64</c:v>
                </c:pt>
                <c:pt idx="10">
                  <c:v>60</c:v>
                </c:pt>
                <c:pt idx="11">
                  <c:v>56</c:v>
                </c:pt>
                <c:pt idx="12">
                  <c:v>52</c:v>
                </c:pt>
                <c:pt idx="13">
                  <c:v>48</c:v>
                </c:pt>
                <c:pt idx="14">
                  <c:v>44</c:v>
                </c:pt>
                <c:pt idx="15">
                  <c:v>40</c:v>
                </c:pt>
                <c:pt idx="16">
                  <c:v>36</c:v>
                </c:pt>
                <c:pt idx="17">
                  <c:v>32</c:v>
                </c:pt>
                <c:pt idx="18">
                  <c:v>28</c:v>
                </c:pt>
                <c:pt idx="19">
                  <c:v>24</c:v>
                </c:pt>
                <c:pt idx="20">
                  <c:v>20</c:v>
                </c:pt>
                <c:pt idx="21">
                  <c:v>16</c:v>
                </c:pt>
                <c:pt idx="22">
                  <c:v>12</c:v>
                </c:pt>
                <c:pt idx="23">
                  <c:v>8</c:v>
                </c:pt>
                <c:pt idx="24">
                  <c:v>4</c:v>
                </c:pt>
                <c:pt idx="25">
                  <c:v>0</c:v>
                </c:pt>
              </c:numCache>
            </c:numRef>
          </c:cat>
          <c:val>
            <c:numRef>
              <c:f>'[MichiganTech_Yam_Phazer_Speed_Density_Spark_table_2014-09-15_CMC_rev1 (1).xlsx]Lambda 1 theor'!$J$36:$J$61</c:f>
              <c:numCache>
                <c:formatCode>General</c:formatCode>
                <c:ptCount val="26"/>
                <c:pt idx="0">
                  <c:v>1.55</c:v>
                </c:pt>
                <c:pt idx="1">
                  <c:v>1.55</c:v>
                </c:pt>
                <c:pt idx="2">
                  <c:v>1.55</c:v>
                </c:pt>
                <c:pt idx="3">
                  <c:v>1.5</c:v>
                </c:pt>
                <c:pt idx="4">
                  <c:v>1.5</c:v>
                </c:pt>
                <c:pt idx="5">
                  <c:v>1.5</c:v>
                </c:pt>
                <c:pt idx="6">
                  <c:v>1.88</c:v>
                </c:pt>
                <c:pt idx="7">
                  <c:v>1.31</c:v>
                </c:pt>
                <c:pt idx="8">
                  <c:v>2.02</c:v>
                </c:pt>
                <c:pt idx="9">
                  <c:v>2.02</c:v>
                </c:pt>
                <c:pt idx="10">
                  <c:v>1.92</c:v>
                </c:pt>
                <c:pt idx="11">
                  <c:v>1.97</c:v>
                </c:pt>
                <c:pt idx="12">
                  <c:v>1.73</c:v>
                </c:pt>
                <c:pt idx="13">
                  <c:v>1.97</c:v>
                </c:pt>
                <c:pt idx="14">
                  <c:v>1.88</c:v>
                </c:pt>
                <c:pt idx="15">
                  <c:v>2.06</c:v>
                </c:pt>
                <c:pt idx="16">
                  <c:v>1.92</c:v>
                </c:pt>
                <c:pt idx="17">
                  <c:v>1.59</c:v>
                </c:pt>
                <c:pt idx="18">
                  <c:v>1.31</c:v>
                </c:pt>
                <c:pt idx="19">
                  <c:v>1.41</c:v>
                </c:pt>
                <c:pt idx="20">
                  <c:v>1.36</c:v>
                </c:pt>
                <c:pt idx="21">
                  <c:v>1.83</c:v>
                </c:pt>
                <c:pt idx="22">
                  <c:v>1.45</c:v>
                </c:pt>
                <c:pt idx="23">
                  <c:v>1.1299999999999999</c:v>
                </c:pt>
                <c:pt idx="24">
                  <c:v>1.83</c:v>
                </c:pt>
                <c:pt idx="25">
                  <c:v>1.78</c:v>
                </c:pt>
              </c:numCache>
            </c:numRef>
          </c:val>
        </c:ser>
        <c:ser>
          <c:idx val="8"/>
          <c:order val="8"/>
          <c:tx>
            <c:strRef>
              <c:f>'[MichiganTech_Yam_Phazer_Speed_Density_Spark_table_2014-09-15_CMC_rev1 (1).xlsx]Lambda 1 theor'!$K$35</c:f>
              <c:strCache>
                <c:ptCount val="1"/>
                <c:pt idx="0">
                  <c:v>4500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78000"/>
                    <a:shade val="51000"/>
                    <a:satMod val="130000"/>
                  </a:schemeClr>
                </a:gs>
                <a:gs pos="80000">
                  <a:schemeClr val="accent1">
                    <a:shade val="78000"/>
                    <a:shade val="93000"/>
                    <a:satMod val="130000"/>
                  </a:schemeClr>
                </a:gs>
                <a:gs pos="100000">
                  <a:schemeClr val="accent1">
                    <a:shade val="78000"/>
                    <a:shade val="94000"/>
                    <a:satMod val="135000"/>
                  </a:schemeClr>
                </a:gs>
              </a:gsLst>
              <a:lin ang="16200000" scaled="0"/>
            </a:gradFill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'[MichiganTech_Yam_Phazer_Speed_Density_Spark_table_2014-09-15_CMC_rev1 (1).xlsx]Lambda 1 theor'!$B$36:$B$61</c:f>
              <c:numCache>
                <c:formatCode>General</c:formatCode>
                <c:ptCount val="26"/>
                <c:pt idx="0">
                  <c:v>100</c:v>
                </c:pt>
                <c:pt idx="1">
                  <c:v>96</c:v>
                </c:pt>
                <c:pt idx="2">
                  <c:v>92</c:v>
                </c:pt>
                <c:pt idx="3">
                  <c:v>88</c:v>
                </c:pt>
                <c:pt idx="4">
                  <c:v>84</c:v>
                </c:pt>
                <c:pt idx="5">
                  <c:v>80</c:v>
                </c:pt>
                <c:pt idx="6">
                  <c:v>76</c:v>
                </c:pt>
                <c:pt idx="7">
                  <c:v>72</c:v>
                </c:pt>
                <c:pt idx="8">
                  <c:v>68</c:v>
                </c:pt>
                <c:pt idx="9">
                  <c:v>64</c:v>
                </c:pt>
                <c:pt idx="10">
                  <c:v>60</c:v>
                </c:pt>
                <c:pt idx="11">
                  <c:v>56</c:v>
                </c:pt>
                <c:pt idx="12">
                  <c:v>52</c:v>
                </c:pt>
                <c:pt idx="13">
                  <c:v>48</c:v>
                </c:pt>
                <c:pt idx="14">
                  <c:v>44</c:v>
                </c:pt>
                <c:pt idx="15">
                  <c:v>40</c:v>
                </c:pt>
                <c:pt idx="16">
                  <c:v>36</c:v>
                </c:pt>
                <c:pt idx="17">
                  <c:v>32</c:v>
                </c:pt>
                <c:pt idx="18">
                  <c:v>28</c:v>
                </c:pt>
                <c:pt idx="19">
                  <c:v>24</c:v>
                </c:pt>
                <c:pt idx="20">
                  <c:v>20</c:v>
                </c:pt>
                <c:pt idx="21">
                  <c:v>16</c:v>
                </c:pt>
                <c:pt idx="22">
                  <c:v>12</c:v>
                </c:pt>
                <c:pt idx="23">
                  <c:v>8</c:v>
                </c:pt>
                <c:pt idx="24">
                  <c:v>4</c:v>
                </c:pt>
                <c:pt idx="25">
                  <c:v>0</c:v>
                </c:pt>
              </c:numCache>
            </c:numRef>
          </c:cat>
          <c:val>
            <c:numRef>
              <c:f>'[MichiganTech_Yam_Phazer_Speed_Density_Spark_table_2014-09-15_CMC_rev1 (1).xlsx]Lambda 1 theor'!$K$36:$K$61</c:f>
              <c:numCache>
                <c:formatCode>General</c:formatCode>
                <c:ptCount val="26"/>
                <c:pt idx="0">
                  <c:v>1.55</c:v>
                </c:pt>
                <c:pt idx="1">
                  <c:v>1.55</c:v>
                </c:pt>
                <c:pt idx="2">
                  <c:v>1.55</c:v>
                </c:pt>
                <c:pt idx="3">
                  <c:v>1.55</c:v>
                </c:pt>
                <c:pt idx="4">
                  <c:v>1.55</c:v>
                </c:pt>
                <c:pt idx="5">
                  <c:v>1.55</c:v>
                </c:pt>
                <c:pt idx="6">
                  <c:v>1.92</c:v>
                </c:pt>
                <c:pt idx="7">
                  <c:v>1.45</c:v>
                </c:pt>
                <c:pt idx="8">
                  <c:v>2.06</c:v>
                </c:pt>
                <c:pt idx="9">
                  <c:v>2.06</c:v>
                </c:pt>
                <c:pt idx="10">
                  <c:v>1.97</c:v>
                </c:pt>
                <c:pt idx="11">
                  <c:v>1.97</c:v>
                </c:pt>
                <c:pt idx="12">
                  <c:v>1.73</c:v>
                </c:pt>
                <c:pt idx="13">
                  <c:v>1.92</c:v>
                </c:pt>
                <c:pt idx="14">
                  <c:v>1.55</c:v>
                </c:pt>
                <c:pt idx="15">
                  <c:v>1.73</c:v>
                </c:pt>
                <c:pt idx="16">
                  <c:v>1.73</c:v>
                </c:pt>
                <c:pt idx="17">
                  <c:v>1.31</c:v>
                </c:pt>
                <c:pt idx="18">
                  <c:v>1.27</c:v>
                </c:pt>
                <c:pt idx="19">
                  <c:v>1.41</c:v>
                </c:pt>
                <c:pt idx="20">
                  <c:v>1.41</c:v>
                </c:pt>
                <c:pt idx="21">
                  <c:v>1.31</c:v>
                </c:pt>
                <c:pt idx="22">
                  <c:v>1.27</c:v>
                </c:pt>
                <c:pt idx="23">
                  <c:v>1.64</c:v>
                </c:pt>
                <c:pt idx="24">
                  <c:v>1.55</c:v>
                </c:pt>
                <c:pt idx="25">
                  <c:v>1.45</c:v>
                </c:pt>
              </c:numCache>
            </c:numRef>
          </c:val>
        </c:ser>
        <c:ser>
          <c:idx val="9"/>
          <c:order val="9"/>
          <c:tx>
            <c:strRef>
              <c:f>'[MichiganTech_Yam_Phazer_Speed_Density_Spark_table_2014-09-15_CMC_rev1 (1).xlsx]Lambda 1 theor'!$L$35</c:f>
              <c:strCache>
                <c:ptCount val="1"/>
                <c:pt idx="0">
                  <c:v>5000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3000"/>
                    <a:shade val="51000"/>
                    <a:satMod val="130000"/>
                  </a:schemeClr>
                </a:gs>
                <a:gs pos="80000">
                  <a:schemeClr val="accent1">
                    <a:shade val="83000"/>
                    <a:shade val="93000"/>
                    <a:satMod val="130000"/>
                  </a:schemeClr>
                </a:gs>
                <a:gs pos="100000">
                  <a:schemeClr val="accent1">
                    <a:shade val="83000"/>
                    <a:shade val="94000"/>
                    <a:satMod val="135000"/>
                  </a:schemeClr>
                </a:gs>
              </a:gsLst>
              <a:lin ang="16200000" scaled="0"/>
            </a:gradFill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'[MichiganTech_Yam_Phazer_Speed_Density_Spark_table_2014-09-15_CMC_rev1 (1).xlsx]Lambda 1 theor'!$B$36:$B$61</c:f>
              <c:numCache>
                <c:formatCode>General</c:formatCode>
                <c:ptCount val="26"/>
                <c:pt idx="0">
                  <c:v>100</c:v>
                </c:pt>
                <c:pt idx="1">
                  <c:v>96</c:v>
                </c:pt>
                <c:pt idx="2">
                  <c:v>92</c:v>
                </c:pt>
                <c:pt idx="3">
                  <c:v>88</c:v>
                </c:pt>
                <c:pt idx="4">
                  <c:v>84</c:v>
                </c:pt>
                <c:pt idx="5">
                  <c:v>80</c:v>
                </c:pt>
                <c:pt idx="6">
                  <c:v>76</c:v>
                </c:pt>
                <c:pt idx="7">
                  <c:v>72</c:v>
                </c:pt>
                <c:pt idx="8">
                  <c:v>68</c:v>
                </c:pt>
                <c:pt idx="9">
                  <c:v>64</c:v>
                </c:pt>
                <c:pt idx="10">
                  <c:v>60</c:v>
                </c:pt>
                <c:pt idx="11">
                  <c:v>56</c:v>
                </c:pt>
                <c:pt idx="12">
                  <c:v>52</c:v>
                </c:pt>
                <c:pt idx="13">
                  <c:v>48</c:v>
                </c:pt>
                <c:pt idx="14">
                  <c:v>44</c:v>
                </c:pt>
                <c:pt idx="15">
                  <c:v>40</c:v>
                </c:pt>
                <c:pt idx="16">
                  <c:v>36</c:v>
                </c:pt>
                <c:pt idx="17">
                  <c:v>32</c:v>
                </c:pt>
                <c:pt idx="18">
                  <c:v>28</c:v>
                </c:pt>
                <c:pt idx="19">
                  <c:v>24</c:v>
                </c:pt>
                <c:pt idx="20">
                  <c:v>20</c:v>
                </c:pt>
                <c:pt idx="21">
                  <c:v>16</c:v>
                </c:pt>
                <c:pt idx="22">
                  <c:v>12</c:v>
                </c:pt>
                <c:pt idx="23">
                  <c:v>8</c:v>
                </c:pt>
                <c:pt idx="24">
                  <c:v>4</c:v>
                </c:pt>
                <c:pt idx="25">
                  <c:v>0</c:v>
                </c:pt>
              </c:numCache>
            </c:numRef>
          </c:cat>
          <c:val>
            <c:numRef>
              <c:f>'[MichiganTech_Yam_Phazer_Speed_Density_Spark_table_2014-09-15_CMC_rev1 (1).xlsx]Lambda 1 theor'!$L$36:$L$61</c:f>
              <c:numCache>
                <c:formatCode>General</c:formatCode>
                <c:ptCount val="26"/>
                <c:pt idx="0">
                  <c:v>1.73</c:v>
                </c:pt>
                <c:pt idx="1">
                  <c:v>1.73</c:v>
                </c:pt>
                <c:pt idx="2">
                  <c:v>1.73</c:v>
                </c:pt>
                <c:pt idx="3">
                  <c:v>1.73</c:v>
                </c:pt>
                <c:pt idx="4">
                  <c:v>1.73</c:v>
                </c:pt>
                <c:pt idx="5">
                  <c:v>1.73</c:v>
                </c:pt>
                <c:pt idx="6">
                  <c:v>2.06</c:v>
                </c:pt>
                <c:pt idx="7">
                  <c:v>1.59</c:v>
                </c:pt>
                <c:pt idx="8">
                  <c:v>2.2999999999999998</c:v>
                </c:pt>
                <c:pt idx="9">
                  <c:v>2.25</c:v>
                </c:pt>
                <c:pt idx="10">
                  <c:v>2.11</c:v>
                </c:pt>
                <c:pt idx="11">
                  <c:v>2.06</c:v>
                </c:pt>
                <c:pt idx="12">
                  <c:v>1.92</c:v>
                </c:pt>
                <c:pt idx="13">
                  <c:v>2.16</c:v>
                </c:pt>
                <c:pt idx="14">
                  <c:v>2.02</c:v>
                </c:pt>
                <c:pt idx="15">
                  <c:v>1.55</c:v>
                </c:pt>
                <c:pt idx="16">
                  <c:v>1.45</c:v>
                </c:pt>
                <c:pt idx="17">
                  <c:v>1.17</c:v>
                </c:pt>
                <c:pt idx="18">
                  <c:v>1.08</c:v>
                </c:pt>
                <c:pt idx="19">
                  <c:v>1.36</c:v>
                </c:pt>
                <c:pt idx="20">
                  <c:v>1.27</c:v>
                </c:pt>
                <c:pt idx="21">
                  <c:v>1.17</c:v>
                </c:pt>
                <c:pt idx="22">
                  <c:v>1.27</c:v>
                </c:pt>
                <c:pt idx="23">
                  <c:v>1.55</c:v>
                </c:pt>
                <c:pt idx="24">
                  <c:v>1.45</c:v>
                </c:pt>
                <c:pt idx="25">
                  <c:v>1.45</c:v>
                </c:pt>
              </c:numCache>
            </c:numRef>
          </c:val>
        </c:ser>
        <c:ser>
          <c:idx val="10"/>
          <c:order val="10"/>
          <c:tx>
            <c:strRef>
              <c:f>'[MichiganTech_Yam_Phazer_Speed_Density_Spark_table_2014-09-15_CMC_rev1 (1).xlsx]Lambda 1 theor'!$M$35</c:f>
              <c:strCache>
                <c:ptCount val="1"/>
                <c:pt idx="0">
                  <c:v>5500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9000"/>
                    <a:shade val="51000"/>
                    <a:satMod val="130000"/>
                  </a:schemeClr>
                </a:gs>
                <a:gs pos="80000">
                  <a:schemeClr val="accent1">
                    <a:shade val="89000"/>
                    <a:shade val="93000"/>
                    <a:satMod val="130000"/>
                  </a:schemeClr>
                </a:gs>
                <a:gs pos="100000">
                  <a:schemeClr val="accent1">
                    <a:shade val="89000"/>
                    <a:shade val="94000"/>
                    <a:satMod val="135000"/>
                  </a:schemeClr>
                </a:gs>
              </a:gsLst>
              <a:lin ang="16200000" scaled="0"/>
            </a:gradFill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'[MichiganTech_Yam_Phazer_Speed_Density_Spark_table_2014-09-15_CMC_rev1 (1).xlsx]Lambda 1 theor'!$B$36:$B$61</c:f>
              <c:numCache>
                <c:formatCode>General</c:formatCode>
                <c:ptCount val="26"/>
                <c:pt idx="0">
                  <c:v>100</c:v>
                </c:pt>
                <c:pt idx="1">
                  <c:v>96</c:v>
                </c:pt>
                <c:pt idx="2">
                  <c:v>92</c:v>
                </c:pt>
                <c:pt idx="3">
                  <c:v>88</c:v>
                </c:pt>
                <c:pt idx="4">
                  <c:v>84</c:v>
                </c:pt>
                <c:pt idx="5">
                  <c:v>80</c:v>
                </c:pt>
                <c:pt idx="6">
                  <c:v>76</c:v>
                </c:pt>
                <c:pt idx="7">
                  <c:v>72</c:v>
                </c:pt>
                <c:pt idx="8">
                  <c:v>68</c:v>
                </c:pt>
                <c:pt idx="9">
                  <c:v>64</c:v>
                </c:pt>
                <c:pt idx="10">
                  <c:v>60</c:v>
                </c:pt>
                <c:pt idx="11">
                  <c:v>56</c:v>
                </c:pt>
                <c:pt idx="12">
                  <c:v>52</c:v>
                </c:pt>
                <c:pt idx="13">
                  <c:v>48</c:v>
                </c:pt>
                <c:pt idx="14">
                  <c:v>44</c:v>
                </c:pt>
                <c:pt idx="15">
                  <c:v>40</c:v>
                </c:pt>
                <c:pt idx="16">
                  <c:v>36</c:v>
                </c:pt>
                <c:pt idx="17">
                  <c:v>32</c:v>
                </c:pt>
                <c:pt idx="18">
                  <c:v>28</c:v>
                </c:pt>
                <c:pt idx="19">
                  <c:v>24</c:v>
                </c:pt>
                <c:pt idx="20">
                  <c:v>20</c:v>
                </c:pt>
                <c:pt idx="21">
                  <c:v>16</c:v>
                </c:pt>
                <c:pt idx="22">
                  <c:v>12</c:v>
                </c:pt>
                <c:pt idx="23">
                  <c:v>8</c:v>
                </c:pt>
                <c:pt idx="24">
                  <c:v>4</c:v>
                </c:pt>
                <c:pt idx="25">
                  <c:v>0</c:v>
                </c:pt>
              </c:numCache>
            </c:numRef>
          </c:cat>
          <c:val>
            <c:numRef>
              <c:f>'[MichiganTech_Yam_Phazer_Speed_Density_Spark_table_2014-09-15_CMC_rev1 (1).xlsx]Lambda 1 theor'!$M$36:$M$61</c:f>
              <c:numCache>
                <c:formatCode>General</c:formatCode>
                <c:ptCount val="26"/>
                <c:pt idx="0">
                  <c:v>2.02</c:v>
                </c:pt>
                <c:pt idx="1">
                  <c:v>2.02</c:v>
                </c:pt>
                <c:pt idx="2">
                  <c:v>2.02</c:v>
                </c:pt>
                <c:pt idx="3">
                  <c:v>2.02</c:v>
                </c:pt>
                <c:pt idx="4">
                  <c:v>2.02</c:v>
                </c:pt>
                <c:pt idx="5">
                  <c:v>2.02</c:v>
                </c:pt>
                <c:pt idx="6">
                  <c:v>2.39</c:v>
                </c:pt>
                <c:pt idx="7">
                  <c:v>1.88</c:v>
                </c:pt>
                <c:pt idx="8">
                  <c:v>2.5299999999999998</c:v>
                </c:pt>
                <c:pt idx="9">
                  <c:v>2.44</c:v>
                </c:pt>
                <c:pt idx="10">
                  <c:v>2.06</c:v>
                </c:pt>
                <c:pt idx="11">
                  <c:v>2.11</c:v>
                </c:pt>
                <c:pt idx="12">
                  <c:v>2.02</c:v>
                </c:pt>
                <c:pt idx="13">
                  <c:v>2.2000000000000002</c:v>
                </c:pt>
                <c:pt idx="14">
                  <c:v>2.16</c:v>
                </c:pt>
                <c:pt idx="15">
                  <c:v>1.55</c:v>
                </c:pt>
                <c:pt idx="16">
                  <c:v>1.41</c:v>
                </c:pt>
                <c:pt idx="17">
                  <c:v>1.22</c:v>
                </c:pt>
                <c:pt idx="18">
                  <c:v>1.08</c:v>
                </c:pt>
                <c:pt idx="19">
                  <c:v>1.5</c:v>
                </c:pt>
                <c:pt idx="20">
                  <c:v>1.36</c:v>
                </c:pt>
                <c:pt idx="21">
                  <c:v>1.17</c:v>
                </c:pt>
                <c:pt idx="22">
                  <c:v>0.7</c:v>
                </c:pt>
                <c:pt idx="23">
                  <c:v>0.98</c:v>
                </c:pt>
                <c:pt idx="24">
                  <c:v>0.89</c:v>
                </c:pt>
                <c:pt idx="25">
                  <c:v>1.69</c:v>
                </c:pt>
              </c:numCache>
            </c:numRef>
          </c:val>
        </c:ser>
        <c:ser>
          <c:idx val="11"/>
          <c:order val="11"/>
          <c:tx>
            <c:strRef>
              <c:f>'[MichiganTech_Yam_Phazer_Speed_Density_Spark_table_2014-09-15_CMC_rev1 (1).xlsx]Lambda 1 theor'!$N$35</c:f>
              <c:strCache>
                <c:ptCount val="1"/>
                <c:pt idx="0">
                  <c:v>6000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94000"/>
                    <a:shade val="51000"/>
                    <a:satMod val="130000"/>
                  </a:schemeClr>
                </a:gs>
                <a:gs pos="80000">
                  <a:schemeClr val="accent1">
                    <a:shade val="94000"/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hade val="94000"/>
                    <a:satMod val="135000"/>
                  </a:schemeClr>
                </a:gs>
              </a:gsLst>
              <a:lin ang="16200000" scaled="0"/>
            </a:gradFill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'[MichiganTech_Yam_Phazer_Speed_Density_Spark_table_2014-09-15_CMC_rev1 (1).xlsx]Lambda 1 theor'!$B$36:$B$61</c:f>
              <c:numCache>
                <c:formatCode>General</c:formatCode>
                <c:ptCount val="26"/>
                <c:pt idx="0">
                  <c:v>100</c:v>
                </c:pt>
                <c:pt idx="1">
                  <c:v>96</c:v>
                </c:pt>
                <c:pt idx="2">
                  <c:v>92</c:v>
                </c:pt>
                <c:pt idx="3">
                  <c:v>88</c:v>
                </c:pt>
                <c:pt idx="4">
                  <c:v>84</c:v>
                </c:pt>
                <c:pt idx="5">
                  <c:v>80</c:v>
                </c:pt>
                <c:pt idx="6">
                  <c:v>76</c:v>
                </c:pt>
                <c:pt idx="7">
                  <c:v>72</c:v>
                </c:pt>
                <c:pt idx="8">
                  <c:v>68</c:v>
                </c:pt>
                <c:pt idx="9">
                  <c:v>64</c:v>
                </c:pt>
                <c:pt idx="10">
                  <c:v>60</c:v>
                </c:pt>
                <c:pt idx="11">
                  <c:v>56</c:v>
                </c:pt>
                <c:pt idx="12">
                  <c:v>52</c:v>
                </c:pt>
                <c:pt idx="13">
                  <c:v>48</c:v>
                </c:pt>
                <c:pt idx="14">
                  <c:v>44</c:v>
                </c:pt>
                <c:pt idx="15">
                  <c:v>40</c:v>
                </c:pt>
                <c:pt idx="16">
                  <c:v>36</c:v>
                </c:pt>
                <c:pt idx="17">
                  <c:v>32</c:v>
                </c:pt>
                <c:pt idx="18">
                  <c:v>28</c:v>
                </c:pt>
                <c:pt idx="19">
                  <c:v>24</c:v>
                </c:pt>
                <c:pt idx="20">
                  <c:v>20</c:v>
                </c:pt>
                <c:pt idx="21">
                  <c:v>16</c:v>
                </c:pt>
                <c:pt idx="22">
                  <c:v>12</c:v>
                </c:pt>
                <c:pt idx="23">
                  <c:v>8</c:v>
                </c:pt>
                <c:pt idx="24">
                  <c:v>4</c:v>
                </c:pt>
                <c:pt idx="25">
                  <c:v>0</c:v>
                </c:pt>
              </c:numCache>
            </c:numRef>
          </c:cat>
          <c:val>
            <c:numRef>
              <c:f>'[MichiganTech_Yam_Phazer_Speed_Density_Spark_table_2014-09-15_CMC_rev1 (1).xlsx]Lambda 1 theor'!$N$36:$N$61</c:f>
              <c:numCache>
                <c:formatCode>General</c:formatCode>
                <c:ptCount val="26"/>
                <c:pt idx="0">
                  <c:v>2.95</c:v>
                </c:pt>
                <c:pt idx="1">
                  <c:v>2.95</c:v>
                </c:pt>
                <c:pt idx="2">
                  <c:v>2.95</c:v>
                </c:pt>
                <c:pt idx="3">
                  <c:v>2.86</c:v>
                </c:pt>
                <c:pt idx="4">
                  <c:v>2.67</c:v>
                </c:pt>
                <c:pt idx="5">
                  <c:v>2.67</c:v>
                </c:pt>
                <c:pt idx="6">
                  <c:v>3</c:v>
                </c:pt>
                <c:pt idx="7">
                  <c:v>2.5299999999999998</c:v>
                </c:pt>
                <c:pt idx="8">
                  <c:v>2.2000000000000002</c:v>
                </c:pt>
                <c:pt idx="9">
                  <c:v>2.63</c:v>
                </c:pt>
                <c:pt idx="10">
                  <c:v>2.77</c:v>
                </c:pt>
                <c:pt idx="11">
                  <c:v>3.23</c:v>
                </c:pt>
                <c:pt idx="12">
                  <c:v>3.19</c:v>
                </c:pt>
                <c:pt idx="13">
                  <c:v>3</c:v>
                </c:pt>
                <c:pt idx="14">
                  <c:v>3.89</c:v>
                </c:pt>
                <c:pt idx="15">
                  <c:v>2.5299999999999998</c:v>
                </c:pt>
                <c:pt idx="16">
                  <c:v>2.11</c:v>
                </c:pt>
                <c:pt idx="17">
                  <c:v>1.78</c:v>
                </c:pt>
                <c:pt idx="18">
                  <c:v>1.97</c:v>
                </c:pt>
                <c:pt idx="19">
                  <c:v>1.22</c:v>
                </c:pt>
                <c:pt idx="20">
                  <c:v>1.03</c:v>
                </c:pt>
                <c:pt idx="21">
                  <c:v>0.8</c:v>
                </c:pt>
                <c:pt idx="22">
                  <c:v>0.84</c:v>
                </c:pt>
                <c:pt idx="23">
                  <c:v>0.61</c:v>
                </c:pt>
                <c:pt idx="24">
                  <c:v>1.97</c:v>
                </c:pt>
                <c:pt idx="25">
                  <c:v>1.69</c:v>
                </c:pt>
              </c:numCache>
            </c:numRef>
          </c:val>
        </c:ser>
        <c:ser>
          <c:idx val="12"/>
          <c:order val="12"/>
          <c:tx>
            <c:strRef>
              <c:f>'[MichiganTech_Yam_Phazer_Speed_Density_Spark_table_2014-09-15_CMC_rev1 (1).xlsx]Lambda 1 theor'!$O$35</c:f>
              <c:strCache>
                <c:ptCount val="1"/>
                <c:pt idx="0">
                  <c:v>6500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'[MichiganTech_Yam_Phazer_Speed_Density_Spark_table_2014-09-15_CMC_rev1 (1).xlsx]Lambda 1 theor'!$B$36:$B$61</c:f>
              <c:numCache>
                <c:formatCode>General</c:formatCode>
                <c:ptCount val="26"/>
                <c:pt idx="0">
                  <c:v>100</c:v>
                </c:pt>
                <c:pt idx="1">
                  <c:v>96</c:v>
                </c:pt>
                <c:pt idx="2">
                  <c:v>92</c:v>
                </c:pt>
                <c:pt idx="3">
                  <c:v>88</c:v>
                </c:pt>
                <c:pt idx="4">
                  <c:v>84</c:v>
                </c:pt>
                <c:pt idx="5">
                  <c:v>80</c:v>
                </c:pt>
                <c:pt idx="6">
                  <c:v>76</c:v>
                </c:pt>
                <c:pt idx="7">
                  <c:v>72</c:v>
                </c:pt>
                <c:pt idx="8">
                  <c:v>68</c:v>
                </c:pt>
                <c:pt idx="9">
                  <c:v>64</c:v>
                </c:pt>
                <c:pt idx="10">
                  <c:v>60</c:v>
                </c:pt>
                <c:pt idx="11">
                  <c:v>56</c:v>
                </c:pt>
                <c:pt idx="12">
                  <c:v>52</c:v>
                </c:pt>
                <c:pt idx="13">
                  <c:v>48</c:v>
                </c:pt>
                <c:pt idx="14">
                  <c:v>44</c:v>
                </c:pt>
                <c:pt idx="15">
                  <c:v>40</c:v>
                </c:pt>
                <c:pt idx="16">
                  <c:v>36</c:v>
                </c:pt>
                <c:pt idx="17">
                  <c:v>32</c:v>
                </c:pt>
                <c:pt idx="18">
                  <c:v>28</c:v>
                </c:pt>
                <c:pt idx="19">
                  <c:v>24</c:v>
                </c:pt>
                <c:pt idx="20">
                  <c:v>20</c:v>
                </c:pt>
                <c:pt idx="21">
                  <c:v>16</c:v>
                </c:pt>
                <c:pt idx="22">
                  <c:v>12</c:v>
                </c:pt>
                <c:pt idx="23">
                  <c:v>8</c:v>
                </c:pt>
                <c:pt idx="24">
                  <c:v>4</c:v>
                </c:pt>
                <c:pt idx="25">
                  <c:v>0</c:v>
                </c:pt>
              </c:numCache>
            </c:numRef>
          </c:cat>
          <c:val>
            <c:numRef>
              <c:f>'[MichiganTech_Yam_Phazer_Speed_Density_Spark_table_2014-09-15_CMC_rev1 (1).xlsx]Lambda 1 theor'!$O$36:$O$61</c:f>
              <c:numCache>
                <c:formatCode>General</c:formatCode>
                <c:ptCount val="26"/>
                <c:pt idx="0">
                  <c:v>3.19</c:v>
                </c:pt>
                <c:pt idx="1">
                  <c:v>3.19</c:v>
                </c:pt>
                <c:pt idx="2">
                  <c:v>3.19</c:v>
                </c:pt>
                <c:pt idx="3">
                  <c:v>3.09</c:v>
                </c:pt>
                <c:pt idx="4">
                  <c:v>2.91</c:v>
                </c:pt>
                <c:pt idx="5">
                  <c:v>2.91</c:v>
                </c:pt>
                <c:pt idx="6">
                  <c:v>4.08</c:v>
                </c:pt>
                <c:pt idx="7">
                  <c:v>3.56</c:v>
                </c:pt>
                <c:pt idx="8">
                  <c:v>3.19</c:v>
                </c:pt>
                <c:pt idx="9">
                  <c:v>2.72</c:v>
                </c:pt>
                <c:pt idx="10">
                  <c:v>2.86</c:v>
                </c:pt>
                <c:pt idx="11">
                  <c:v>3.28</c:v>
                </c:pt>
                <c:pt idx="12">
                  <c:v>3.23</c:v>
                </c:pt>
                <c:pt idx="13">
                  <c:v>3.19</c:v>
                </c:pt>
                <c:pt idx="14">
                  <c:v>3.89</c:v>
                </c:pt>
                <c:pt idx="15">
                  <c:v>2.58</c:v>
                </c:pt>
                <c:pt idx="16">
                  <c:v>1.97</c:v>
                </c:pt>
                <c:pt idx="17">
                  <c:v>1.83</c:v>
                </c:pt>
                <c:pt idx="18">
                  <c:v>1.64</c:v>
                </c:pt>
                <c:pt idx="19">
                  <c:v>1.27</c:v>
                </c:pt>
                <c:pt idx="20">
                  <c:v>1.1299999999999999</c:v>
                </c:pt>
                <c:pt idx="21">
                  <c:v>0.94</c:v>
                </c:pt>
                <c:pt idx="22">
                  <c:v>0.89</c:v>
                </c:pt>
                <c:pt idx="23">
                  <c:v>0.84</c:v>
                </c:pt>
                <c:pt idx="24">
                  <c:v>2.25</c:v>
                </c:pt>
                <c:pt idx="25">
                  <c:v>2.11</c:v>
                </c:pt>
              </c:numCache>
            </c:numRef>
          </c:val>
        </c:ser>
        <c:ser>
          <c:idx val="13"/>
          <c:order val="13"/>
          <c:tx>
            <c:strRef>
              <c:f>'[MichiganTech_Yam_Phazer_Speed_Density_Spark_table_2014-09-15_CMC_rev1 (1).xlsx]Lambda 1 theor'!$P$35</c:f>
              <c:strCache>
                <c:ptCount val="1"/>
                <c:pt idx="0">
                  <c:v>7000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5000"/>
                    <a:shade val="51000"/>
                    <a:satMod val="130000"/>
                  </a:schemeClr>
                </a:gs>
                <a:gs pos="80000">
                  <a:schemeClr val="accent1">
                    <a:tint val="95000"/>
                    <a:shade val="93000"/>
                    <a:satMod val="130000"/>
                  </a:schemeClr>
                </a:gs>
                <a:gs pos="100000">
                  <a:schemeClr val="accent1">
                    <a:tint val="95000"/>
                    <a:shade val="94000"/>
                    <a:satMod val="135000"/>
                  </a:schemeClr>
                </a:gs>
              </a:gsLst>
              <a:lin ang="16200000" scaled="0"/>
            </a:gradFill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'[MichiganTech_Yam_Phazer_Speed_Density_Spark_table_2014-09-15_CMC_rev1 (1).xlsx]Lambda 1 theor'!$B$36:$B$61</c:f>
              <c:numCache>
                <c:formatCode>General</c:formatCode>
                <c:ptCount val="26"/>
                <c:pt idx="0">
                  <c:v>100</c:v>
                </c:pt>
                <c:pt idx="1">
                  <c:v>96</c:v>
                </c:pt>
                <c:pt idx="2">
                  <c:v>92</c:v>
                </c:pt>
                <c:pt idx="3">
                  <c:v>88</c:v>
                </c:pt>
                <c:pt idx="4">
                  <c:v>84</c:v>
                </c:pt>
                <c:pt idx="5">
                  <c:v>80</c:v>
                </c:pt>
                <c:pt idx="6">
                  <c:v>76</c:v>
                </c:pt>
                <c:pt idx="7">
                  <c:v>72</c:v>
                </c:pt>
                <c:pt idx="8">
                  <c:v>68</c:v>
                </c:pt>
                <c:pt idx="9">
                  <c:v>64</c:v>
                </c:pt>
                <c:pt idx="10">
                  <c:v>60</c:v>
                </c:pt>
                <c:pt idx="11">
                  <c:v>56</c:v>
                </c:pt>
                <c:pt idx="12">
                  <c:v>52</c:v>
                </c:pt>
                <c:pt idx="13">
                  <c:v>48</c:v>
                </c:pt>
                <c:pt idx="14">
                  <c:v>44</c:v>
                </c:pt>
                <c:pt idx="15">
                  <c:v>40</c:v>
                </c:pt>
                <c:pt idx="16">
                  <c:v>36</c:v>
                </c:pt>
                <c:pt idx="17">
                  <c:v>32</c:v>
                </c:pt>
                <c:pt idx="18">
                  <c:v>28</c:v>
                </c:pt>
                <c:pt idx="19">
                  <c:v>24</c:v>
                </c:pt>
                <c:pt idx="20">
                  <c:v>20</c:v>
                </c:pt>
                <c:pt idx="21">
                  <c:v>16</c:v>
                </c:pt>
                <c:pt idx="22">
                  <c:v>12</c:v>
                </c:pt>
                <c:pt idx="23">
                  <c:v>8</c:v>
                </c:pt>
                <c:pt idx="24">
                  <c:v>4</c:v>
                </c:pt>
                <c:pt idx="25">
                  <c:v>0</c:v>
                </c:pt>
              </c:numCache>
            </c:numRef>
          </c:cat>
          <c:val>
            <c:numRef>
              <c:f>'[MichiganTech_Yam_Phazer_Speed_Density_Spark_table_2014-09-15_CMC_rev1 (1).xlsx]Lambda 1 theor'!$P$36:$P$61</c:f>
              <c:numCache>
                <c:formatCode>General</c:formatCode>
                <c:ptCount val="26"/>
                <c:pt idx="0">
                  <c:v>3.28</c:v>
                </c:pt>
                <c:pt idx="1">
                  <c:v>3.28</c:v>
                </c:pt>
                <c:pt idx="2">
                  <c:v>3.28</c:v>
                </c:pt>
                <c:pt idx="3">
                  <c:v>3.19</c:v>
                </c:pt>
                <c:pt idx="4">
                  <c:v>3</c:v>
                </c:pt>
                <c:pt idx="5">
                  <c:v>3</c:v>
                </c:pt>
                <c:pt idx="6">
                  <c:v>4.22</c:v>
                </c:pt>
                <c:pt idx="7">
                  <c:v>3.7</c:v>
                </c:pt>
                <c:pt idx="8">
                  <c:v>3.33</c:v>
                </c:pt>
                <c:pt idx="9">
                  <c:v>2.86</c:v>
                </c:pt>
                <c:pt idx="10">
                  <c:v>3</c:v>
                </c:pt>
                <c:pt idx="11">
                  <c:v>3.38</c:v>
                </c:pt>
                <c:pt idx="12">
                  <c:v>3.33</c:v>
                </c:pt>
                <c:pt idx="13">
                  <c:v>3.28</c:v>
                </c:pt>
                <c:pt idx="14">
                  <c:v>3.89</c:v>
                </c:pt>
                <c:pt idx="15">
                  <c:v>2.58</c:v>
                </c:pt>
                <c:pt idx="16">
                  <c:v>2.02</c:v>
                </c:pt>
                <c:pt idx="17">
                  <c:v>1.88</c:v>
                </c:pt>
                <c:pt idx="18">
                  <c:v>1.45</c:v>
                </c:pt>
                <c:pt idx="19">
                  <c:v>1.17</c:v>
                </c:pt>
                <c:pt idx="20">
                  <c:v>1.1299999999999999</c:v>
                </c:pt>
                <c:pt idx="21">
                  <c:v>0.89</c:v>
                </c:pt>
                <c:pt idx="22">
                  <c:v>1.17</c:v>
                </c:pt>
                <c:pt idx="23">
                  <c:v>1.45</c:v>
                </c:pt>
                <c:pt idx="24">
                  <c:v>2.34</c:v>
                </c:pt>
                <c:pt idx="25">
                  <c:v>2.06</c:v>
                </c:pt>
              </c:numCache>
            </c:numRef>
          </c:val>
        </c:ser>
        <c:ser>
          <c:idx val="14"/>
          <c:order val="14"/>
          <c:tx>
            <c:strRef>
              <c:f>'[MichiganTech_Yam_Phazer_Speed_Density_Spark_table_2014-09-15_CMC_rev1 (1).xlsx]Lambda 1 theor'!$Q$35</c:f>
              <c:strCache>
                <c:ptCount val="1"/>
                <c:pt idx="0">
                  <c:v>7500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0000"/>
                    <a:shade val="51000"/>
                    <a:satMod val="130000"/>
                  </a:schemeClr>
                </a:gs>
                <a:gs pos="80000">
                  <a:schemeClr val="accent1">
                    <a:tint val="90000"/>
                    <a:shade val="93000"/>
                    <a:satMod val="130000"/>
                  </a:schemeClr>
                </a:gs>
                <a:gs pos="100000">
                  <a:schemeClr val="accent1">
                    <a:tint val="90000"/>
                    <a:shade val="94000"/>
                    <a:satMod val="135000"/>
                  </a:schemeClr>
                </a:gs>
              </a:gsLst>
              <a:lin ang="16200000" scaled="0"/>
            </a:gradFill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'[MichiganTech_Yam_Phazer_Speed_Density_Spark_table_2014-09-15_CMC_rev1 (1).xlsx]Lambda 1 theor'!$B$36:$B$61</c:f>
              <c:numCache>
                <c:formatCode>General</c:formatCode>
                <c:ptCount val="26"/>
                <c:pt idx="0">
                  <c:v>100</c:v>
                </c:pt>
                <c:pt idx="1">
                  <c:v>96</c:v>
                </c:pt>
                <c:pt idx="2">
                  <c:v>92</c:v>
                </c:pt>
                <c:pt idx="3">
                  <c:v>88</c:v>
                </c:pt>
                <c:pt idx="4">
                  <c:v>84</c:v>
                </c:pt>
                <c:pt idx="5">
                  <c:v>80</c:v>
                </c:pt>
                <c:pt idx="6">
                  <c:v>76</c:v>
                </c:pt>
                <c:pt idx="7">
                  <c:v>72</c:v>
                </c:pt>
                <c:pt idx="8">
                  <c:v>68</c:v>
                </c:pt>
                <c:pt idx="9">
                  <c:v>64</c:v>
                </c:pt>
                <c:pt idx="10">
                  <c:v>60</c:v>
                </c:pt>
                <c:pt idx="11">
                  <c:v>56</c:v>
                </c:pt>
                <c:pt idx="12">
                  <c:v>52</c:v>
                </c:pt>
                <c:pt idx="13">
                  <c:v>48</c:v>
                </c:pt>
                <c:pt idx="14">
                  <c:v>44</c:v>
                </c:pt>
                <c:pt idx="15">
                  <c:v>40</c:v>
                </c:pt>
                <c:pt idx="16">
                  <c:v>36</c:v>
                </c:pt>
                <c:pt idx="17">
                  <c:v>32</c:v>
                </c:pt>
                <c:pt idx="18">
                  <c:v>28</c:v>
                </c:pt>
                <c:pt idx="19">
                  <c:v>24</c:v>
                </c:pt>
                <c:pt idx="20">
                  <c:v>20</c:v>
                </c:pt>
                <c:pt idx="21">
                  <c:v>16</c:v>
                </c:pt>
                <c:pt idx="22">
                  <c:v>12</c:v>
                </c:pt>
                <c:pt idx="23">
                  <c:v>8</c:v>
                </c:pt>
                <c:pt idx="24">
                  <c:v>4</c:v>
                </c:pt>
                <c:pt idx="25">
                  <c:v>0</c:v>
                </c:pt>
              </c:numCache>
            </c:numRef>
          </c:cat>
          <c:val>
            <c:numRef>
              <c:f>'[MichiganTech_Yam_Phazer_Speed_Density_Spark_table_2014-09-15_CMC_rev1 (1).xlsx]Lambda 1 theor'!$Q$36:$Q$61</c:f>
              <c:numCache>
                <c:formatCode>General</c:formatCode>
                <c:ptCount val="26"/>
                <c:pt idx="0">
                  <c:v>3.89</c:v>
                </c:pt>
                <c:pt idx="1">
                  <c:v>3.89</c:v>
                </c:pt>
                <c:pt idx="2">
                  <c:v>3.89</c:v>
                </c:pt>
                <c:pt idx="3">
                  <c:v>3.47</c:v>
                </c:pt>
                <c:pt idx="4">
                  <c:v>3.23</c:v>
                </c:pt>
                <c:pt idx="5">
                  <c:v>3.23</c:v>
                </c:pt>
                <c:pt idx="6">
                  <c:v>4.3099999999999996</c:v>
                </c:pt>
                <c:pt idx="7">
                  <c:v>4.78</c:v>
                </c:pt>
                <c:pt idx="8">
                  <c:v>5.0599999999999996</c:v>
                </c:pt>
                <c:pt idx="9">
                  <c:v>4.7300000000000004</c:v>
                </c:pt>
                <c:pt idx="10">
                  <c:v>3.52</c:v>
                </c:pt>
                <c:pt idx="11">
                  <c:v>3.38</c:v>
                </c:pt>
                <c:pt idx="12">
                  <c:v>3.33</c:v>
                </c:pt>
                <c:pt idx="13">
                  <c:v>3.28</c:v>
                </c:pt>
                <c:pt idx="14">
                  <c:v>2.2000000000000002</c:v>
                </c:pt>
                <c:pt idx="15">
                  <c:v>2.44</c:v>
                </c:pt>
                <c:pt idx="16">
                  <c:v>2.2999999999999998</c:v>
                </c:pt>
                <c:pt idx="17">
                  <c:v>1.64</c:v>
                </c:pt>
                <c:pt idx="18">
                  <c:v>1.45</c:v>
                </c:pt>
                <c:pt idx="19">
                  <c:v>1.1299999999999999</c:v>
                </c:pt>
                <c:pt idx="20">
                  <c:v>1.17</c:v>
                </c:pt>
                <c:pt idx="21">
                  <c:v>1.03</c:v>
                </c:pt>
                <c:pt idx="22">
                  <c:v>1.17</c:v>
                </c:pt>
                <c:pt idx="23">
                  <c:v>1.45</c:v>
                </c:pt>
                <c:pt idx="24">
                  <c:v>2.2999999999999998</c:v>
                </c:pt>
                <c:pt idx="25">
                  <c:v>2.02</c:v>
                </c:pt>
              </c:numCache>
            </c:numRef>
          </c:val>
        </c:ser>
        <c:ser>
          <c:idx val="15"/>
          <c:order val="15"/>
          <c:tx>
            <c:strRef>
              <c:f>'[MichiganTech_Yam_Phazer_Speed_Density_Spark_table_2014-09-15_CMC_rev1 (1).xlsx]Lambda 1 theor'!$R$35</c:f>
              <c:strCache>
                <c:ptCount val="1"/>
                <c:pt idx="0">
                  <c:v>8000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84000"/>
                    <a:shade val="51000"/>
                    <a:satMod val="130000"/>
                  </a:schemeClr>
                </a:gs>
                <a:gs pos="80000">
                  <a:schemeClr val="accent1">
                    <a:tint val="84000"/>
                    <a:shade val="93000"/>
                    <a:satMod val="130000"/>
                  </a:schemeClr>
                </a:gs>
                <a:gs pos="100000">
                  <a:schemeClr val="accent1">
                    <a:tint val="84000"/>
                    <a:shade val="94000"/>
                    <a:satMod val="135000"/>
                  </a:schemeClr>
                </a:gs>
              </a:gsLst>
              <a:lin ang="16200000" scaled="0"/>
            </a:gradFill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'[MichiganTech_Yam_Phazer_Speed_Density_Spark_table_2014-09-15_CMC_rev1 (1).xlsx]Lambda 1 theor'!$B$36:$B$61</c:f>
              <c:numCache>
                <c:formatCode>General</c:formatCode>
                <c:ptCount val="26"/>
                <c:pt idx="0">
                  <c:v>100</c:v>
                </c:pt>
                <c:pt idx="1">
                  <c:v>96</c:v>
                </c:pt>
                <c:pt idx="2">
                  <c:v>92</c:v>
                </c:pt>
                <c:pt idx="3">
                  <c:v>88</c:v>
                </c:pt>
                <c:pt idx="4">
                  <c:v>84</c:v>
                </c:pt>
                <c:pt idx="5">
                  <c:v>80</c:v>
                </c:pt>
                <c:pt idx="6">
                  <c:v>76</c:v>
                </c:pt>
                <c:pt idx="7">
                  <c:v>72</c:v>
                </c:pt>
                <c:pt idx="8">
                  <c:v>68</c:v>
                </c:pt>
                <c:pt idx="9">
                  <c:v>64</c:v>
                </c:pt>
                <c:pt idx="10">
                  <c:v>60</c:v>
                </c:pt>
                <c:pt idx="11">
                  <c:v>56</c:v>
                </c:pt>
                <c:pt idx="12">
                  <c:v>52</c:v>
                </c:pt>
                <c:pt idx="13">
                  <c:v>48</c:v>
                </c:pt>
                <c:pt idx="14">
                  <c:v>44</c:v>
                </c:pt>
                <c:pt idx="15">
                  <c:v>40</c:v>
                </c:pt>
                <c:pt idx="16">
                  <c:v>36</c:v>
                </c:pt>
                <c:pt idx="17">
                  <c:v>32</c:v>
                </c:pt>
                <c:pt idx="18">
                  <c:v>28</c:v>
                </c:pt>
                <c:pt idx="19">
                  <c:v>24</c:v>
                </c:pt>
                <c:pt idx="20">
                  <c:v>20</c:v>
                </c:pt>
                <c:pt idx="21">
                  <c:v>16</c:v>
                </c:pt>
                <c:pt idx="22">
                  <c:v>12</c:v>
                </c:pt>
                <c:pt idx="23">
                  <c:v>8</c:v>
                </c:pt>
                <c:pt idx="24">
                  <c:v>4</c:v>
                </c:pt>
                <c:pt idx="25">
                  <c:v>0</c:v>
                </c:pt>
              </c:numCache>
            </c:numRef>
          </c:cat>
          <c:val>
            <c:numRef>
              <c:f>'[MichiganTech_Yam_Phazer_Speed_Density_Spark_table_2014-09-15_CMC_rev1 (1).xlsx]Lambda 1 theor'!$R$36:$R$61</c:f>
              <c:numCache>
                <c:formatCode>General</c:formatCode>
                <c:ptCount val="26"/>
                <c:pt idx="0">
                  <c:v>3.98</c:v>
                </c:pt>
                <c:pt idx="1">
                  <c:v>3.98</c:v>
                </c:pt>
                <c:pt idx="2">
                  <c:v>3.98</c:v>
                </c:pt>
                <c:pt idx="3">
                  <c:v>3.61</c:v>
                </c:pt>
                <c:pt idx="4">
                  <c:v>3.75</c:v>
                </c:pt>
                <c:pt idx="5">
                  <c:v>3.66</c:v>
                </c:pt>
                <c:pt idx="6">
                  <c:v>4.41</c:v>
                </c:pt>
                <c:pt idx="7">
                  <c:v>4.88</c:v>
                </c:pt>
                <c:pt idx="8">
                  <c:v>5.3</c:v>
                </c:pt>
                <c:pt idx="9">
                  <c:v>4.97</c:v>
                </c:pt>
                <c:pt idx="10">
                  <c:v>3.61</c:v>
                </c:pt>
                <c:pt idx="11">
                  <c:v>3.33</c:v>
                </c:pt>
                <c:pt idx="12">
                  <c:v>3.23</c:v>
                </c:pt>
                <c:pt idx="13">
                  <c:v>3.28</c:v>
                </c:pt>
                <c:pt idx="14">
                  <c:v>2.11</c:v>
                </c:pt>
                <c:pt idx="15">
                  <c:v>2.11</c:v>
                </c:pt>
                <c:pt idx="16">
                  <c:v>2.02</c:v>
                </c:pt>
                <c:pt idx="17">
                  <c:v>1.69</c:v>
                </c:pt>
                <c:pt idx="18">
                  <c:v>1.45</c:v>
                </c:pt>
                <c:pt idx="19">
                  <c:v>1.1299999999999999</c:v>
                </c:pt>
                <c:pt idx="20">
                  <c:v>1.22</c:v>
                </c:pt>
                <c:pt idx="21">
                  <c:v>1.27</c:v>
                </c:pt>
                <c:pt idx="22">
                  <c:v>1.45</c:v>
                </c:pt>
                <c:pt idx="23">
                  <c:v>1.64</c:v>
                </c:pt>
                <c:pt idx="24">
                  <c:v>2.25</c:v>
                </c:pt>
                <c:pt idx="25">
                  <c:v>1.36</c:v>
                </c:pt>
              </c:numCache>
            </c:numRef>
          </c:val>
        </c:ser>
        <c:ser>
          <c:idx val="16"/>
          <c:order val="16"/>
          <c:tx>
            <c:strRef>
              <c:f>'[MichiganTech_Yam_Phazer_Speed_Density_Spark_table_2014-09-15_CMC_rev1 (1).xlsx]Lambda 1 theor'!$S$35</c:f>
              <c:strCache>
                <c:ptCount val="1"/>
                <c:pt idx="0">
                  <c:v>8500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79000"/>
                    <a:shade val="51000"/>
                    <a:satMod val="130000"/>
                  </a:schemeClr>
                </a:gs>
                <a:gs pos="80000">
                  <a:schemeClr val="accent1">
                    <a:tint val="79000"/>
                    <a:shade val="93000"/>
                    <a:satMod val="130000"/>
                  </a:schemeClr>
                </a:gs>
                <a:gs pos="100000">
                  <a:schemeClr val="accent1">
                    <a:tint val="79000"/>
                    <a:shade val="94000"/>
                    <a:satMod val="135000"/>
                  </a:schemeClr>
                </a:gs>
              </a:gsLst>
              <a:lin ang="16200000" scaled="0"/>
            </a:gradFill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'[MichiganTech_Yam_Phazer_Speed_Density_Spark_table_2014-09-15_CMC_rev1 (1).xlsx]Lambda 1 theor'!$B$36:$B$61</c:f>
              <c:numCache>
                <c:formatCode>General</c:formatCode>
                <c:ptCount val="26"/>
                <c:pt idx="0">
                  <c:v>100</c:v>
                </c:pt>
                <c:pt idx="1">
                  <c:v>96</c:v>
                </c:pt>
                <c:pt idx="2">
                  <c:v>92</c:v>
                </c:pt>
                <c:pt idx="3">
                  <c:v>88</c:v>
                </c:pt>
                <c:pt idx="4">
                  <c:v>84</c:v>
                </c:pt>
                <c:pt idx="5">
                  <c:v>80</c:v>
                </c:pt>
                <c:pt idx="6">
                  <c:v>76</c:v>
                </c:pt>
                <c:pt idx="7">
                  <c:v>72</c:v>
                </c:pt>
                <c:pt idx="8">
                  <c:v>68</c:v>
                </c:pt>
                <c:pt idx="9">
                  <c:v>64</c:v>
                </c:pt>
                <c:pt idx="10">
                  <c:v>60</c:v>
                </c:pt>
                <c:pt idx="11">
                  <c:v>56</c:v>
                </c:pt>
                <c:pt idx="12">
                  <c:v>52</c:v>
                </c:pt>
                <c:pt idx="13">
                  <c:v>48</c:v>
                </c:pt>
                <c:pt idx="14">
                  <c:v>44</c:v>
                </c:pt>
                <c:pt idx="15">
                  <c:v>40</c:v>
                </c:pt>
                <c:pt idx="16">
                  <c:v>36</c:v>
                </c:pt>
                <c:pt idx="17">
                  <c:v>32</c:v>
                </c:pt>
                <c:pt idx="18">
                  <c:v>28</c:v>
                </c:pt>
                <c:pt idx="19">
                  <c:v>24</c:v>
                </c:pt>
                <c:pt idx="20">
                  <c:v>20</c:v>
                </c:pt>
                <c:pt idx="21">
                  <c:v>16</c:v>
                </c:pt>
                <c:pt idx="22">
                  <c:v>12</c:v>
                </c:pt>
                <c:pt idx="23">
                  <c:v>8</c:v>
                </c:pt>
                <c:pt idx="24">
                  <c:v>4</c:v>
                </c:pt>
                <c:pt idx="25">
                  <c:v>0</c:v>
                </c:pt>
              </c:numCache>
            </c:numRef>
          </c:cat>
          <c:val>
            <c:numRef>
              <c:f>'[MichiganTech_Yam_Phazer_Speed_Density_Spark_table_2014-09-15_CMC_rev1 (1).xlsx]Lambda 1 theor'!$S$36:$S$61</c:f>
              <c:numCache>
                <c:formatCode>General</c:formatCode>
                <c:ptCount val="26"/>
                <c:pt idx="0">
                  <c:v>4.13</c:v>
                </c:pt>
                <c:pt idx="1">
                  <c:v>4.08</c:v>
                </c:pt>
                <c:pt idx="2">
                  <c:v>3.75</c:v>
                </c:pt>
                <c:pt idx="3">
                  <c:v>3.75</c:v>
                </c:pt>
                <c:pt idx="4">
                  <c:v>3.75</c:v>
                </c:pt>
                <c:pt idx="5">
                  <c:v>3.66</c:v>
                </c:pt>
                <c:pt idx="6">
                  <c:v>4.3600000000000003</c:v>
                </c:pt>
                <c:pt idx="7">
                  <c:v>5.1100000000000003</c:v>
                </c:pt>
                <c:pt idx="8">
                  <c:v>5.34</c:v>
                </c:pt>
                <c:pt idx="9">
                  <c:v>4.3600000000000003</c:v>
                </c:pt>
                <c:pt idx="10">
                  <c:v>2.86</c:v>
                </c:pt>
                <c:pt idx="11">
                  <c:v>3.94</c:v>
                </c:pt>
                <c:pt idx="12">
                  <c:v>3.61</c:v>
                </c:pt>
                <c:pt idx="13">
                  <c:v>3.47</c:v>
                </c:pt>
                <c:pt idx="14">
                  <c:v>3.23</c:v>
                </c:pt>
                <c:pt idx="15">
                  <c:v>2.16</c:v>
                </c:pt>
                <c:pt idx="16">
                  <c:v>2.06</c:v>
                </c:pt>
                <c:pt idx="17">
                  <c:v>1.69</c:v>
                </c:pt>
                <c:pt idx="18">
                  <c:v>1.45</c:v>
                </c:pt>
                <c:pt idx="19">
                  <c:v>1.41</c:v>
                </c:pt>
                <c:pt idx="20">
                  <c:v>1.03</c:v>
                </c:pt>
                <c:pt idx="21">
                  <c:v>1.03</c:v>
                </c:pt>
                <c:pt idx="22">
                  <c:v>1.03</c:v>
                </c:pt>
                <c:pt idx="23">
                  <c:v>1.64</c:v>
                </c:pt>
                <c:pt idx="24">
                  <c:v>2.16</c:v>
                </c:pt>
                <c:pt idx="25">
                  <c:v>1.36</c:v>
                </c:pt>
              </c:numCache>
            </c:numRef>
          </c:val>
        </c:ser>
        <c:ser>
          <c:idx val="17"/>
          <c:order val="17"/>
          <c:tx>
            <c:strRef>
              <c:f>'[MichiganTech_Yam_Phazer_Speed_Density_Spark_table_2014-09-15_CMC_rev1 (1).xlsx]Lambda 1 theor'!$T$35</c:f>
              <c:strCache>
                <c:ptCount val="1"/>
                <c:pt idx="0">
                  <c:v>9000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74000"/>
                    <a:shade val="51000"/>
                    <a:satMod val="130000"/>
                  </a:schemeClr>
                </a:gs>
                <a:gs pos="80000">
                  <a:schemeClr val="accent1">
                    <a:tint val="74000"/>
                    <a:shade val="93000"/>
                    <a:satMod val="130000"/>
                  </a:schemeClr>
                </a:gs>
                <a:gs pos="100000">
                  <a:schemeClr val="accent1">
                    <a:tint val="74000"/>
                    <a:shade val="94000"/>
                    <a:satMod val="135000"/>
                  </a:schemeClr>
                </a:gs>
              </a:gsLst>
              <a:lin ang="16200000" scaled="0"/>
            </a:gradFill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'[MichiganTech_Yam_Phazer_Speed_Density_Spark_table_2014-09-15_CMC_rev1 (1).xlsx]Lambda 1 theor'!$B$36:$B$61</c:f>
              <c:numCache>
                <c:formatCode>General</c:formatCode>
                <c:ptCount val="26"/>
                <c:pt idx="0">
                  <c:v>100</c:v>
                </c:pt>
                <c:pt idx="1">
                  <c:v>96</c:v>
                </c:pt>
                <c:pt idx="2">
                  <c:v>92</c:v>
                </c:pt>
                <c:pt idx="3">
                  <c:v>88</c:v>
                </c:pt>
                <c:pt idx="4">
                  <c:v>84</c:v>
                </c:pt>
                <c:pt idx="5">
                  <c:v>80</c:v>
                </c:pt>
                <c:pt idx="6">
                  <c:v>76</c:v>
                </c:pt>
                <c:pt idx="7">
                  <c:v>72</c:v>
                </c:pt>
                <c:pt idx="8">
                  <c:v>68</c:v>
                </c:pt>
                <c:pt idx="9">
                  <c:v>64</c:v>
                </c:pt>
                <c:pt idx="10">
                  <c:v>60</c:v>
                </c:pt>
                <c:pt idx="11">
                  <c:v>56</c:v>
                </c:pt>
                <c:pt idx="12">
                  <c:v>52</c:v>
                </c:pt>
                <c:pt idx="13">
                  <c:v>48</c:v>
                </c:pt>
                <c:pt idx="14">
                  <c:v>44</c:v>
                </c:pt>
                <c:pt idx="15">
                  <c:v>40</c:v>
                </c:pt>
                <c:pt idx="16">
                  <c:v>36</c:v>
                </c:pt>
                <c:pt idx="17">
                  <c:v>32</c:v>
                </c:pt>
                <c:pt idx="18">
                  <c:v>28</c:v>
                </c:pt>
                <c:pt idx="19">
                  <c:v>24</c:v>
                </c:pt>
                <c:pt idx="20">
                  <c:v>20</c:v>
                </c:pt>
                <c:pt idx="21">
                  <c:v>16</c:v>
                </c:pt>
                <c:pt idx="22">
                  <c:v>12</c:v>
                </c:pt>
                <c:pt idx="23">
                  <c:v>8</c:v>
                </c:pt>
                <c:pt idx="24">
                  <c:v>4</c:v>
                </c:pt>
                <c:pt idx="25">
                  <c:v>0</c:v>
                </c:pt>
              </c:numCache>
            </c:numRef>
          </c:cat>
          <c:val>
            <c:numRef>
              <c:f>'[MichiganTech_Yam_Phazer_Speed_Density_Spark_table_2014-09-15_CMC_rev1 (1).xlsx]Lambda 1 theor'!$T$36:$T$61</c:f>
              <c:numCache>
                <c:formatCode>General</c:formatCode>
                <c:ptCount val="26"/>
                <c:pt idx="0">
                  <c:v>4.13</c:v>
                </c:pt>
                <c:pt idx="1">
                  <c:v>4.08</c:v>
                </c:pt>
                <c:pt idx="2">
                  <c:v>3.8</c:v>
                </c:pt>
                <c:pt idx="3">
                  <c:v>3.75</c:v>
                </c:pt>
                <c:pt idx="4">
                  <c:v>3.75</c:v>
                </c:pt>
                <c:pt idx="5">
                  <c:v>3.66</c:v>
                </c:pt>
                <c:pt idx="6">
                  <c:v>3.47</c:v>
                </c:pt>
                <c:pt idx="7">
                  <c:v>5.16</c:v>
                </c:pt>
                <c:pt idx="8">
                  <c:v>4.83</c:v>
                </c:pt>
                <c:pt idx="9">
                  <c:v>4.7300000000000004</c:v>
                </c:pt>
                <c:pt idx="10">
                  <c:v>3.56</c:v>
                </c:pt>
                <c:pt idx="11">
                  <c:v>3.89</c:v>
                </c:pt>
                <c:pt idx="12">
                  <c:v>3</c:v>
                </c:pt>
                <c:pt idx="13">
                  <c:v>3</c:v>
                </c:pt>
                <c:pt idx="14">
                  <c:v>3.09</c:v>
                </c:pt>
                <c:pt idx="15">
                  <c:v>2.16</c:v>
                </c:pt>
                <c:pt idx="16">
                  <c:v>2.06</c:v>
                </c:pt>
                <c:pt idx="17">
                  <c:v>1.69</c:v>
                </c:pt>
                <c:pt idx="18">
                  <c:v>1.69</c:v>
                </c:pt>
                <c:pt idx="19">
                  <c:v>1.31</c:v>
                </c:pt>
                <c:pt idx="20">
                  <c:v>1.03</c:v>
                </c:pt>
                <c:pt idx="21">
                  <c:v>1.08</c:v>
                </c:pt>
                <c:pt idx="22">
                  <c:v>1.03</c:v>
                </c:pt>
                <c:pt idx="23">
                  <c:v>1.03</c:v>
                </c:pt>
                <c:pt idx="24">
                  <c:v>1.5</c:v>
                </c:pt>
                <c:pt idx="25">
                  <c:v>0.7</c:v>
                </c:pt>
              </c:numCache>
            </c:numRef>
          </c:val>
        </c:ser>
        <c:ser>
          <c:idx val="18"/>
          <c:order val="18"/>
          <c:tx>
            <c:strRef>
              <c:f>'[MichiganTech_Yam_Phazer_Speed_Density_Spark_table_2014-09-15_CMC_rev1 (1).xlsx]Lambda 1 theor'!$U$35</c:f>
              <c:strCache>
                <c:ptCount val="1"/>
                <c:pt idx="0">
                  <c:v>9500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8000"/>
                    <a:shade val="51000"/>
                    <a:satMod val="130000"/>
                  </a:schemeClr>
                </a:gs>
                <a:gs pos="80000">
                  <a:schemeClr val="accent1">
                    <a:tint val="68000"/>
                    <a:shade val="93000"/>
                    <a:satMod val="130000"/>
                  </a:schemeClr>
                </a:gs>
                <a:gs pos="100000">
                  <a:schemeClr val="accent1">
                    <a:tint val="68000"/>
                    <a:shade val="94000"/>
                    <a:satMod val="135000"/>
                  </a:schemeClr>
                </a:gs>
              </a:gsLst>
              <a:lin ang="16200000" scaled="0"/>
            </a:gradFill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'[MichiganTech_Yam_Phazer_Speed_Density_Spark_table_2014-09-15_CMC_rev1 (1).xlsx]Lambda 1 theor'!$B$36:$B$61</c:f>
              <c:numCache>
                <c:formatCode>General</c:formatCode>
                <c:ptCount val="26"/>
                <c:pt idx="0">
                  <c:v>100</c:v>
                </c:pt>
                <c:pt idx="1">
                  <c:v>96</c:v>
                </c:pt>
                <c:pt idx="2">
                  <c:v>92</c:v>
                </c:pt>
                <c:pt idx="3">
                  <c:v>88</c:v>
                </c:pt>
                <c:pt idx="4">
                  <c:v>84</c:v>
                </c:pt>
                <c:pt idx="5">
                  <c:v>80</c:v>
                </c:pt>
                <c:pt idx="6">
                  <c:v>76</c:v>
                </c:pt>
                <c:pt idx="7">
                  <c:v>72</c:v>
                </c:pt>
                <c:pt idx="8">
                  <c:v>68</c:v>
                </c:pt>
                <c:pt idx="9">
                  <c:v>64</c:v>
                </c:pt>
                <c:pt idx="10">
                  <c:v>60</c:v>
                </c:pt>
                <c:pt idx="11">
                  <c:v>56</c:v>
                </c:pt>
                <c:pt idx="12">
                  <c:v>52</c:v>
                </c:pt>
                <c:pt idx="13">
                  <c:v>48</c:v>
                </c:pt>
                <c:pt idx="14">
                  <c:v>44</c:v>
                </c:pt>
                <c:pt idx="15">
                  <c:v>40</c:v>
                </c:pt>
                <c:pt idx="16">
                  <c:v>36</c:v>
                </c:pt>
                <c:pt idx="17">
                  <c:v>32</c:v>
                </c:pt>
                <c:pt idx="18">
                  <c:v>28</c:v>
                </c:pt>
                <c:pt idx="19">
                  <c:v>24</c:v>
                </c:pt>
                <c:pt idx="20">
                  <c:v>20</c:v>
                </c:pt>
                <c:pt idx="21">
                  <c:v>16</c:v>
                </c:pt>
                <c:pt idx="22">
                  <c:v>12</c:v>
                </c:pt>
                <c:pt idx="23">
                  <c:v>8</c:v>
                </c:pt>
                <c:pt idx="24">
                  <c:v>4</c:v>
                </c:pt>
                <c:pt idx="25">
                  <c:v>0</c:v>
                </c:pt>
              </c:numCache>
            </c:numRef>
          </c:cat>
          <c:val>
            <c:numRef>
              <c:f>'[MichiganTech_Yam_Phazer_Speed_Density_Spark_table_2014-09-15_CMC_rev1 (1).xlsx]Lambda 1 theor'!$U$36:$U$61</c:f>
              <c:numCache>
                <c:formatCode>General</c:formatCode>
                <c:ptCount val="26"/>
                <c:pt idx="0">
                  <c:v>4.3099999999999996</c:v>
                </c:pt>
                <c:pt idx="1">
                  <c:v>4.2699999999999996</c:v>
                </c:pt>
                <c:pt idx="2">
                  <c:v>4.08</c:v>
                </c:pt>
                <c:pt idx="3">
                  <c:v>3.8</c:v>
                </c:pt>
                <c:pt idx="4">
                  <c:v>3.8</c:v>
                </c:pt>
                <c:pt idx="5">
                  <c:v>3.7</c:v>
                </c:pt>
                <c:pt idx="6">
                  <c:v>3.7</c:v>
                </c:pt>
                <c:pt idx="7">
                  <c:v>4.08</c:v>
                </c:pt>
                <c:pt idx="8">
                  <c:v>3.8</c:v>
                </c:pt>
                <c:pt idx="9">
                  <c:v>3.8</c:v>
                </c:pt>
                <c:pt idx="10">
                  <c:v>3.56</c:v>
                </c:pt>
                <c:pt idx="11">
                  <c:v>3.94</c:v>
                </c:pt>
                <c:pt idx="12">
                  <c:v>3.05</c:v>
                </c:pt>
                <c:pt idx="13">
                  <c:v>2.63</c:v>
                </c:pt>
                <c:pt idx="14">
                  <c:v>2.39</c:v>
                </c:pt>
                <c:pt idx="15">
                  <c:v>2.25</c:v>
                </c:pt>
                <c:pt idx="16">
                  <c:v>2.25</c:v>
                </c:pt>
                <c:pt idx="17">
                  <c:v>1.97</c:v>
                </c:pt>
                <c:pt idx="18">
                  <c:v>1.78</c:v>
                </c:pt>
                <c:pt idx="19">
                  <c:v>1.1299999999999999</c:v>
                </c:pt>
                <c:pt idx="20">
                  <c:v>1.1299999999999999</c:v>
                </c:pt>
                <c:pt idx="21">
                  <c:v>1.1299999999999999</c:v>
                </c:pt>
                <c:pt idx="22">
                  <c:v>1.17</c:v>
                </c:pt>
                <c:pt idx="23">
                  <c:v>1.1299999999999999</c:v>
                </c:pt>
                <c:pt idx="24">
                  <c:v>1.41</c:v>
                </c:pt>
                <c:pt idx="25">
                  <c:v>0.75</c:v>
                </c:pt>
              </c:numCache>
            </c:numRef>
          </c:val>
        </c:ser>
        <c:ser>
          <c:idx val="19"/>
          <c:order val="19"/>
          <c:tx>
            <c:strRef>
              <c:f>'[MichiganTech_Yam_Phazer_Speed_Density_Spark_table_2014-09-15_CMC_rev1 (1).xlsx]Lambda 1 theor'!$V$35</c:f>
              <c:strCache>
                <c:ptCount val="1"/>
                <c:pt idx="0">
                  <c:v>10000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3000"/>
                    <a:shade val="51000"/>
                    <a:satMod val="130000"/>
                  </a:schemeClr>
                </a:gs>
                <a:gs pos="80000">
                  <a:schemeClr val="accent1">
                    <a:tint val="63000"/>
                    <a:shade val="93000"/>
                    <a:satMod val="130000"/>
                  </a:schemeClr>
                </a:gs>
                <a:gs pos="100000">
                  <a:schemeClr val="accent1">
                    <a:tint val="63000"/>
                    <a:shade val="94000"/>
                    <a:satMod val="135000"/>
                  </a:schemeClr>
                </a:gs>
              </a:gsLst>
              <a:lin ang="16200000" scaled="0"/>
            </a:gradFill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'[MichiganTech_Yam_Phazer_Speed_Density_Spark_table_2014-09-15_CMC_rev1 (1).xlsx]Lambda 1 theor'!$B$36:$B$61</c:f>
              <c:numCache>
                <c:formatCode>General</c:formatCode>
                <c:ptCount val="26"/>
                <c:pt idx="0">
                  <c:v>100</c:v>
                </c:pt>
                <c:pt idx="1">
                  <c:v>96</c:v>
                </c:pt>
                <c:pt idx="2">
                  <c:v>92</c:v>
                </c:pt>
                <c:pt idx="3">
                  <c:v>88</c:v>
                </c:pt>
                <c:pt idx="4">
                  <c:v>84</c:v>
                </c:pt>
                <c:pt idx="5">
                  <c:v>80</c:v>
                </c:pt>
                <c:pt idx="6">
                  <c:v>76</c:v>
                </c:pt>
                <c:pt idx="7">
                  <c:v>72</c:v>
                </c:pt>
                <c:pt idx="8">
                  <c:v>68</c:v>
                </c:pt>
                <c:pt idx="9">
                  <c:v>64</c:v>
                </c:pt>
                <c:pt idx="10">
                  <c:v>60</c:v>
                </c:pt>
                <c:pt idx="11">
                  <c:v>56</c:v>
                </c:pt>
                <c:pt idx="12">
                  <c:v>52</c:v>
                </c:pt>
                <c:pt idx="13">
                  <c:v>48</c:v>
                </c:pt>
                <c:pt idx="14">
                  <c:v>44</c:v>
                </c:pt>
                <c:pt idx="15">
                  <c:v>40</c:v>
                </c:pt>
                <c:pt idx="16">
                  <c:v>36</c:v>
                </c:pt>
                <c:pt idx="17">
                  <c:v>32</c:v>
                </c:pt>
                <c:pt idx="18">
                  <c:v>28</c:v>
                </c:pt>
                <c:pt idx="19">
                  <c:v>24</c:v>
                </c:pt>
                <c:pt idx="20">
                  <c:v>20</c:v>
                </c:pt>
                <c:pt idx="21">
                  <c:v>16</c:v>
                </c:pt>
                <c:pt idx="22">
                  <c:v>12</c:v>
                </c:pt>
                <c:pt idx="23">
                  <c:v>8</c:v>
                </c:pt>
                <c:pt idx="24">
                  <c:v>4</c:v>
                </c:pt>
                <c:pt idx="25">
                  <c:v>0</c:v>
                </c:pt>
              </c:numCache>
            </c:numRef>
          </c:cat>
          <c:val>
            <c:numRef>
              <c:f>'[MichiganTech_Yam_Phazer_Speed_Density_Spark_table_2014-09-15_CMC_rev1 (1).xlsx]Lambda 1 theor'!$V$36:$V$61</c:f>
              <c:numCache>
                <c:formatCode>General</c:formatCode>
                <c:ptCount val="26"/>
                <c:pt idx="0">
                  <c:v>4.08</c:v>
                </c:pt>
                <c:pt idx="1">
                  <c:v>4.03</c:v>
                </c:pt>
                <c:pt idx="2">
                  <c:v>4.13</c:v>
                </c:pt>
                <c:pt idx="3">
                  <c:v>3.84</c:v>
                </c:pt>
                <c:pt idx="4">
                  <c:v>3.89</c:v>
                </c:pt>
                <c:pt idx="5">
                  <c:v>3.75</c:v>
                </c:pt>
                <c:pt idx="6">
                  <c:v>3.7</c:v>
                </c:pt>
                <c:pt idx="7">
                  <c:v>4.45</c:v>
                </c:pt>
                <c:pt idx="8">
                  <c:v>3.98</c:v>
                </c:pt>
                <c:pt idx="9">
                  <c:v>3.98</c:v>
                </c:pt>
                <c:pt idx="10">
                  <c:v>4.45</c:v>
                </c:pt>
                <c:pt idx="11">
                  <c:v>5.0599999999999996</c:v>
                </c:pt>
                <c:pt idx="12">
                  <c:v>3.61</c:v>
                </c:pt>
                <c:pt idx="13">
                  <c:v>2.72</c:v>
                </c:pt>
                <c:pt idx="14">
                  <c:v>2.48</c:v>
                </c:pt>
                <c:pt idx="15">
                  <c:v>2.16</c:v>
                </c:pt>
                <c:pt idx="16">
                  <c:v>2.25</c:v>
                </c:pt>
                <c:pt idx="17">
                  <c:v>1.97</c:v>
                </c:pt>
                <c:pt idx="18">
                  <c:v>1.78</c:v>
                </c:pt>
                <c:pt idx="19">
                  <c:v>1.1299999999999999</c:v>
                </c:pt>
                <c:pt idx="20">
                  <c:v>1.1299999999999999</c:v>
                </c:pt>
                <c:pt idx="21">
                  <c:v>1.1299999999999999</c:v>
                </c:pt>
                <c:pt idx="22">
                  <c:v>1.17</c:v>
                </c:pt>
                <c:pt idx="23">
                  <c:v>1.1299999999999999</c:v>
                </c:pt>
                <c:pt idx="24">
                  <c:v>1.31</c:v>
                </c:pt>
                <c:pt idx="25">
                  <c:v>0.75</c:v>
                </c:pt>
              </c:numCache>
            </c:numRef>
          </c:val>
        </c:ser>
        <c:ser>
          <c:idx val="20"/>
          <c:order val="20"/>
          <c:tx>
            <c:strRef>
              <c:f>'[MichiganTech_Yam_Phazer_Speed_Density_Spark_table_2014-09-15_CMC_rev1 (1).xlsx]Lambda 1 theor'!$W$35</c:f>
              <c:strCache>
                <c:ptCount val="1"/>
                <c:pt idx="0">
                  <c:v>10500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7000"/>
                    <a:shade val="51000"/>
                    <a:satMod val="130000"/>
                  </a:schemeClr>
                </a:gs>
                <a:gs pos="80000">
                  <a:schemeClr val="accent1">
                    <a:tint val="57000"/>
                    <a:shade val="93000"/>
                    <a:satMod val="130000"/>
                  </a:schemeClr>
                </a:gs>
                <a:gs pos="100000">
                  <a:schemeClr val="accent1">
                    <a:tint val="57000"/>
                    <a:shade val="94000"/>
                    <a:satMod val="135000"/>
                  </a:schemeClr>
                </a:gs>
              </a:gsLst>
              <a:lin ang="16200000" scaled="0"/>
            </a:gradFill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'[MichiganTech_Yam_Phazer_Speed_Density_Spark_table_2014-09-15_CMC_rev1 (1).xlsx]Lambda 1 theor'!$B$36:$B$61</c:f>
              <c:numCache>
                <c:formatCode>General</c:formatCode>
                <c:ptCount val="26"/>
                <c:pt idx="0">
                  <c:v>100</c:v>
                </c:pt>
                <c:pt idx="1">
                  <c:v>96</c:v>
                </c:pt>
                <c:pt idx="2">
                  <c:v>92</c:v>
                </c:pt>
                <c:pt idx="3">
                  <c:v>88</c:v>
                </c:pt>
                <c:pt idx="4">
                  <c:v>84</c:v>
                </c:pt>
                <c:pt idx="5">
                  <c:v>80</c:v>
                </c:pt>
                <c:pt idx="6">
                  <c:v>76</c:v>
                </c:pt>
                <c:pt idx="7">
                  <c:v>72</c:v>
                </c:pt>
                <c:pt idx="8">
                  <c:v>68</c:v>
                </c:pt>
                <c:pt idx="9">
                  <c:v>64</c:v>
                </c:pt>
                <c:pt idx="10">
                  <c:v>60</c:v>
                </c:pt>
                <c:pt idx="11">
                  <c:v>56</c:v>
                </c:pt>
                <c:pt idx="12">
                  <c:v>52</c:v>
                </c:pt>
                <c:pt idx="13">
                  <c:v>48</c:v>
                </c:pt>
                <c:pt idx="14">
                  <c:v>44</c:v>
                </c:pt>
                <c:pt idx="15">
                  <c:v>40</c:v>
                </c:pt>
                <c:pt idx="16">
                  <c:v>36</c:v>
                </c:pt>
                <c:pt idx="17">
                  <c:v>32</c:v>
                </c:pt>
                <c:pt idx="18">
                  <c:v>28</c:v>
                </c:pt>
                <c:pt idx="19">
                  <c:v>24</c:v>
                </c:pt>
                <c:pt idx="20">
                  <c:v>20</c:v>
                </c:pt>
                <c:pt idx="21">
                  <c:v>16</c:v>
                </c:pt>
                <c:pt idx="22">
                  <c:v>12</c:v>
                </c:pt>
                <c:pt idx="23">
                  <c:v>8</c:v>
                </c:pt>
                <c:pt idx="24">
                  <c:v>4</c:v>
                </c:pt>
                <c:pt idx="25">
                  <c:v>0</c:v>
                </c:pt>
              </c:numCache>
            </c:numRef>
          </c:cat>
          <c:val>
            <c:numRef>
              <c:f>'[MichiganTech_Yam_Phazer_Speed_Density_Spark_table_2014-09-15_CMC_rev1 (1).xlsx]Lambda 1 theor'!$W$36:$W$61</c:f>
              <c:numCache>
                <c:formatCode>General</c:formatCode>
                <c:ptCount val="26"/>
                <c:pt idx="0">
                  <c:v>4.08</c:v>
                </c:pt>
                <c:pt idx="1">
                  <c:v>3.98</c:v>
                </c:pt>
                <c:pt idx="2">
                  <c:v>4.13</c:v>
                </c:pt>
                <c:pt idx="3">
                  <c:v>3.89</c:v>
                </c:pt>
                <c:pt idx="4">
                  <c:v>3.94</c:v>
                </c:pt>
                <c:pt idx="5">
                  <c:v>3.84</c:v>
                </c:pt>
                <c:pt idx="6">
                  <c:v>3.84</c:v>
                </c:pt>
                <c:pt idx="7">
                  <c:v>4.45</c:v>
                </c:pt>
                <c:pt idx="8">
                  <c:v>3.98</c:v>
                </c:pt>
                <c:pt idx="9">
                  <c:v>3.98</c:v>
                </c:pt>
                <c:pt idx="10">
                  <c:v>4.5</c:v>
                </c:pt>
                <c:pt idx="11">
                  <c:v>4.45</c:v>
                </c:pt>
                <c:pt idx="12">
                  <c:v>3.61</c:v>
                </c:pt>
                <c:pt idx="13">
                  <c:v>2.72</c:v>
                </c:pt>
                <c:pt idx="14">
                  <c:v>2.77</c:v>
                </c:pt>
                <c:pt idx="15">
                  <c:v>2.16</c:v>
                </c:pt>
                <c:pt idx="16">
                  <c:v>2.16</c:v>
                </c:pt>
                <c:pt idx="17">
                  <c:v>2.11</c:v>
                </c:pt>
                <c:pt idx="18">
                  <c:v>1.83</c:v>
                </c:pt>
                <c:pt idx="19">
                  <c:v>1.5</c:v>
                </c:pt>
                <c:pt idx="20">
                  <c:v>1.1299999999999999</c:v>
                </c:pt>
                <c:pt idx="21">
                  <c:v>1.1299999999999999</c:v>
                </c:pt>
                <c:pt idx="22">
                  <c:v>1.17</c:v>
                </c:pt>
                <c:pt idx="23">
                  <c:v>1.1299999999999999</c:v>
                </c:pt>
                <c:pt idx="24">
                  <c:v>1.31</c:v>
                </c:pt>
                <c:pt idx="25">
                  <c:v>0.8</c:v>
                </c:pt>
              </c:numCache>
            </c:numRef>
          </c:val>
        </c:ser>
        <c:ser>
          <c:idx val="21"/>
          <c:order val="21"/>
          <c:tx>
            <c:strRef>
              <c:f>'[MichiganTech_Yam_Phazer_Speed_Density_Spark_table_2014-09-15_CMC_rev1 (1).xlsx]Lambda 1 theor'!$X$35</c:f>
              <c:strCache>
                <c:ptCount val="1"/>
                <c:pt idx="0">
                  <c:v>11000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2000"/>
                    <a:shade val="51000"/>
                    <a:satMod val="130000"/>
                  </a:schemeClr>
                </a:gs>
                <a:gs pos="80000">
                  <a:schemeClr val="accent1">
                    <a:tint val="52000"/>
                    <a:shade val="93000"/>
                    <a:satMod val="130000"/>
                  </a:schemeClr>
                </a:gs>
                <a:gs pos="100000">
                  <a:schemeClr val="accent1">
                    <a:tint val="52000"/>
                    <a:shade val="94000"/>
                    <a:satMod val="135000"/>
                  </a:schemeClr>
                </a:gs>
              </a:gsLst>
              <a:lin ang="16200000" scaled="0"/>
            </a:gradFill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'[MichiganTech_Yam_Phazer_Speed_Density_Spark_table_2014-09-15_CMC_rev1 (1).xlsx]Lambda 1 theor'!$B$36:$B$61</c:f>
              <c:numCache>
                <c:formatCode>General</c:formatCode>
                <c:ptCount val="26"/>
                <c:pt idx="0">
                  <c:v>100</c:v>
                </c:pt>
                <c:pt idx="1">
                  <c:v>96</c:v>
                </c:pt>
                <c:pt idx="2">
                  <c:v>92</c:v>
                </c:pt>
                <c:pt idx="3">
                  <c:v>88</c:v>
                </c:pt>
                <c:pt idx="4">
                  <c:v>84</c:v>
                </c:pt>
                <c:pt idx="5">
                  <c:v>80</c:v>
                </c:pt>
                <c:pt idx="6">
                  <c:v>76</c:v>
                </c:pt>
                <c:pt idx="7">
                  <c:v>72</c:v>
                </c:pt>
                <c:pt idx="8">
                  <c:v>68</c:v>
                </c:pt>
                <c:pt idx="9">
                  <c:v>64</c:v>
                </c:pt>
                <c:pt idx="10">
                  <c:v>60</c:v>
                </c:pt>
                <c:pt idx="11">
                  <c:v>56</c:v>
                </c:pt>
                <c:pt idx="12">
                  <c:v>52</c:v>
                </c:pt>
                <c:pt idx="13">
                  <c:v>48</c:v>
                </c:pt>
                <c:pt idx="14">
                  <c:v>44</c:v>
                </c:pt>
                <c:pt idx="15">
                  <c:v>40</c:v>
                </c:pt>
                <c:pt idx="16">
                  <c:v>36</c:v>
                </c:pt>
                <c:pt idx="17">
                  <c:v>32</c:v>
                </c:pt>
                <c:pt idx="18">
                  <c:v>28</c:v>
                </c:pt>
                <c:pt idx="19">
                  <c:v>24</c:v>
                </c:pt>
                <c:pt idx="20">
                  <c:v>20</c:v>
                </c:pt>
                <c:pt idx="21">
                  <c:v>16</c:v>
                </c:pt>
                <c:pt idx="22">
                  <c:v>12</c:v>
                </c:pt>
                <c:pt idx="23">
                  <c:v>8</c:v>
                </c:pt>
                <c:pt idx="24">
                  <c:v>4</c:v>
                </c:pt>
                <c:pt idx="25">
                  <c:v>0</c:v>
                </c:pt>
              </c:numCache>
            </c:numRef>
          </c:cat>
          <c:val>
            <c:numRef>
              <c:f>'[MichiganTech_Yam_Phazer_Speed_Density_Spark_table_2014-09-15_CMC_rev1 (1).xlsx]Lambda 1 theor'!$X$36:$X$61</c:f>
              <c:numCache>
                <c:formatCode>General</c:formatCode>
                <c:ptCount val="26"/>
                <c:pt idx="0">
                  <c:v>4.08</c:v>
                </c:pt>
                <c:pt idx="1">
                  <c:v>3.98</c:v>
                </c:pt>
                <c:pt idx="2">
                  <c:v>4.13</c:v>
                </c:pt>
                <c:pt idx="3">
                  <c:v>3.89</c:v>
                </c:pt>
                <c:pt idx="4">
                  <c:v>3.94</c:v>
                </c:pt>
                <c:pt idx="5">
                  <c:v>3.98</c:v>
                </c:pt>
                <c:pt idx="6">
                  <c:v>3.89</c:v>
                </c:pt>
                <c:pt idx="7">
                  <c:v>3.75</c:v>
                </c:pt>
                <c:pt idx="8">
                  <c:v>3.33</c:v>
                </c:pt>
                <c:pt idx="9">
                  <c:v>3.19</c:v>
                </c:pt>
                <c:pt idx="10">
                  <c:v>3.7</c:v>
                </c:pt>
                <c:pt idx="11">
                  <c:v>3.61</c:v>
                </c:pt>
                <c:pt idx="12">
                  <c:v>3.52</c:v>
                </c:pt>
                <c:pt idx="13">
                  <c:v>2.5299999999999998</c:v>
                </c:pt>
                <c:pt idx="14">
                  <c:v>2.58</c:v>
                </c:pt>
                <c:pt idx="15">
                  <c:v>2.16</c:v>
                </c:pt>
                <c:pt idx="16">
                  <c:v>2.16</c:v>
                </c:pt>
                <c:pt idx="17">
                  <c:v>2.11</c:v>
                </c:pt>
                <c:pt idx="18">
                  <c:v>1.83</c:v>
                </c:pt>
                <c:pt idx="19">
                  <c:v>1.5</c:v>
                </c:pt>
                <c:pt idx="20">
                  <c:v>1.1299999999999999</c:v>
                </c:pt>
                <c:pt idx="21">
                  <c:v>1.1299999999999999</c:v>
                </c:pt>
                <c:pt idx="22">
                  <c:v>1.17</c:v>
                </c:pt>
                <c:pt idx="23">
                  <c:v>1.1299999999999999</c:v>
                </c:pt>
                <c:pt idx="24">
                  <c:v>1.36</c:v>
                </c:pt>
                <c:pt idx="25">
                  <c:v>0.84</c:v>
                </c:pt>
              </c:numCache>
            </c:numRef>
          </c:val>
        </c:ser>
        <c:ser>
          <c:idx val="22"/>
          <c:order val="22"/>
          <c:tx>
            <c:strRef>
              <c:f>'[MichiganTech_Yam_Phazer_Speed_Density_Spark_table_2014-09-15_CMC_rev1 (1).xlsx]Lambda 1 theor'!$Y$35</c:f>
              <c:strCache>
                <c:ptCount val="1"/>
                <c:pt idx="0">
                  <c:v>11500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47000"/>
                    <a:shade val="51000"/>
                    <a:satMod val="130000"/>
                  </a:schemeClr>
                </a:gs>
                <a:gs pos="80000">
                  <a:schemeClr val="accent1">
                    <a:tint val="47000"/>
                    <a:shade val="93000"/>
                    <a:satMod val="130000"/>
                  </a:schemeClr>
                </a:gs>
                <a:gs pos="100000">
                  <a:schemeClr val="accent1">
                    <a:tint val="47000"/>
                    <a:shade val="94000"/>
                    <a:satMod val="135000"/>
                  </a:schemeClr>
                </a:gs>
              </a:gsLst>
              <a:lin ang="16200000" scaled="0"/>
            </a:gradFill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'[MichiganTech_Yam_Phazer_Speed_Density_Spark_table_2014-09-15_CMC_rev1 (1).xlsx]Lambda 1 theor'!$B$36:$B$61</c:f>
              <c:numCache>
                <c:formatCode>General</c:formatCode>
                <c:ptCount val="26"/>
                <c:pt idx="0">
                  <c:v>100</c:v>
                </c:pt>
                <c:pt idx="1">
                  <c:v>96</c:v>
                </c:pt>
                <c:pt idx="2">
                  <c:v>92</c:v>
                </c:pt>
                <c:pt idx="3">
                  <c:v>88</c:v>
                </c:pt>
                <c:pt idx="4">
                  <c:v>84</c:v>
                </c:pt>
                <c:pt idx="5">
                  <c:v>80</c:v>
                </c:pt>
                <c:pt idx="6">
                  <c:v>76</c:v>
                </c:pt>
                <c:pt idx="7">
                  <c:v>72</c:v>
                </c:pt>
                <c:pt idx="8">
                  <c:v>68</c:v>
                </c:pt>
                <c:pt idx="9">
                  <c:v>64</c:v>
                </c:pt>
                <c:pt idx="10">
                  <c:v>60</c:v>
                </c:pt>
                <c:pt idx="11">
                  <c:v>56</c:v>
                </c:pt>
                <c:pt idx="12">
                  <c:v>52</c:v>
                </c:pt>
                <c:pt idx="13">
                  <c:v>48</c:v>
                </c:pt>
                <c:pt idx="14">
                  <c:v>44</c:v>
                </c:pt>
                <c:pt idx="15">
                  <c:v>40</c:v>
                </c:pt>
                <c:pt idx="16">
                  <c:v>36</c:v>
                </c:pt>
                <c:pt idx="17">
                  <c:v>32</c:v>
                </c:pt>
                <c:pt idx="18">
                  <c:v>28</c:v>
                </c:pt>
                <c:pt idx="19">
                  <c:v>24</c:v>
                </c:pt>
                <c:pt idx="20">
                  <c:v>20</c:v>
                </c:pt>
                <c:pt idx="21">
                  <c:v>16</c:v>
                </c:pt>
                <c:pt idx="22">
                  <c:v>12</c:v>
                </c:pt>
                <c:pt idx="23">
                  <c:v>8</c:v>
                </c:pt>
                <c:pt idx="24">
                  <c:v>4</c:v>
                </c:pt>
                <c:pt idx="25">
                  <c:v>0</c:v>
                </c:pt>
              </c:numCache>
            </c:numRef>
          </c:cat>
          <c:val>
            <c:numRef>
              <c:f>'[MichiganTech_Yam_Phazer_Speed_Density_Spark_table_2014-09-15_CMC_rev1 (1).xlsx]Lambda 1 theor'!$Y$36:$Y$61</c:f>
              <c:numCache>
                <c:formatCode>General</c:formatCode>
                <c:ptCount val="26"/>
                <c:pt idx="0">
                  <c:v>4.45</c:v>
                </c:pt>
                <c:pt idx="1">
                  <c:v>4.2699999999999996</c:v>
                </c:pt>
                <c:pt idx="2">
                  <c:v>4.17</c:v>
                </c:pt>
                <c:pt idx="3">
                  <c:v>4.03</c:v>
                </c:pt>
                <c:pt idx="4">
                  <c:v>4.08</c:v>
                </c:pt>
                <c:pt idx="5">
                  <c:v>4.13</c:v>
                </c:pt>
                <c:pt idx="6">
                  <c:v>3.94</c:v>
                </c:pt>
                <c:pt idx="7">
                  <c:v>3.75</c:v>
                </c:pt>
                <c:pt idx="8">
                  <c:v>3.33</c:v>
                </c:pt>
                <c:pt idx="9">
                  <c:v>3.23</c:v>
                </c:pt>
                <c:pt idx="10">
                  <c:v>2.95</c:v>
                </c:pt>
                <c:pt idx="11">
                  <c:v>2.91</c:v>
                </c:pt>
                <c:pt idx="12">
                  <c:v>2.81</c:v>
                </c:pt>
                <c:pt idx="13">
                  <c:v>2.5299999999999998</c:v>
                </c:pt>
                <c:pt idx="14">
                  <c:v>2.58</c:v>
                </c:pt>
                <c:pt idx="15">
                  <c:v>1.92</c:v>
                </c:pt>
                <c:pt idx="16">
                  <c:v>1.88</c:v>
                </c:pt>
                <c:pt idx="17">
                  <c:v>2.11</c:v>
                </c:pt>
                <c:pt idx="18">
                  <c:v>1.45</c:v>
                </c:pt>
                <c:pt idx="19">
                  <c:v>1.1299999999999999</c:v>
                </c:pt>
                <c:pt idx="20">
                  <c:v>1.36</c:v>
                </c:pt>
                <c:pt idx="21">
                  <c:v>1.22</c:v>
                </c:pt>
                <c:pt idx="22">
                  <c:v>1.31</c:v>
                </c:pt>
                <c:pt idx="23">
                  <c:v>1.22</c:v>
                </c:pt>
                <c:pt idx="24">
                  <c:v>1.45</c:v>
                </c:pt>
                <c:pt idx="25">
                  <c:v>0.94</c:v>
                </c:pt>
              </c:numCache>
            </c:numRef>
          </c:val>
        </c:ser>
        <c:ser>
          <c:idx val="23"/>
          <c:order val="23"/>
          <c:tx>
            <c:strRef>
              <c:f>'[MichiganTech_Yam_Phazer_Speed_Density_Spark_table_2014-09-15_CMC_rev1 (1).xlsx]Lambda 1 theor'!$Z$35</c:f>
              <c:strCache>
                <c:ptCount val="1"/>
                <c:pt idx="0">
                  <c:v>12000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41000"/>
                    <a:shade val="51000"/>
                    <a:satMod val="130000"/>
                  </a:schemeClr>
                </a:gs>
                <a:gs pos="80000">
                  <a:schemeClr val="accent1">
                    <a:tint val="41000"/>
                    <a:shade val="93000"/>
                    <a:satMod val="130000"/>
                  </a:schemeClr>
                </a:gs>
                <a:gs pos="100000">
                  <a:schemeClr val="accent1">
                    <a:tint val="41000"/>
                    <a:shade val="94000"/>
                    <a:satMod val="135000"/>
                  </a:schemeClr>
                </a:gs>
              </a:gsLst>
              <a:lin ang="16200000" scaled="0"/>
            </a:gradFill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'[MichiganTech_Yam_Phazer_Speed_Density_Spark_table_2014-09-15_CMC_rev1 (1).xlsx]Lambda 1 theor'!$B$36:$B$61</c:f>
              <c:numCache>
                <c:formatCode>General</c:formatCode>
                <c:ptCount val="26"/>
                <c:pt idx="0">
                  <c:v>100</c:v>
                </c:pt>
                <c:pt idx="1">
                  <c:v>96</c:v>
                </c:pt>
                <c:pt idx="2">
                  <c:v>92</c:v>
                </c:pt>
                <c:pt idx="3">
                  <c:v>88</c:v>
                </c:pt>
                <c:pt idx="4">
                  <c:v>84</c:v>
                </c:pt>
                <c:pt idx="5">
                  <c:v>80</c:v>
                </c:pt>
                <c:pt idx="6">
                  <c:v>76</c:v>
                </c:pt>
                <c:pt idx="7">
                  <c:v>72</c:v>
                </c:pt>
                <c:pt idx="8">
                  <c:v>68</c:v>
                </c:pt>
                <c:pt idx="9">
                  <c:v>64</c:v>
                </c:pt>
                <c:pt idx="10">
                  <c:v>60</c:v>
                </c:pt>
                <c:pt idx="11">
                  <c:v>56</c:v>
                </c:pt>
                <c:pt idx="12">
                  <c:v>52</c:v>
                </c:pt>
                <c:pt idx="13">
                  <c:v>48</c:v>
                </c:pt>
                <c:pt idx="14">
                  <c:v>44</c:v>
                </c:pt>
                <c:pt idx="15">
                  <c:v>40</c:v>
                </c:pt>
                <c:pt idx="16">
                  <c:v>36</c:v>
                </c:pt>
                <c:pt idx="17">
                  <c:v>32</c:v>
                </c:pt>
                <c:pt idx="18">
                  <c:v>28</c:v>
                </c:pt>
                <c:pt idx="19">
                  <c:v>24</c:v>
                </c:pt>
                <c:pt idx="20">
                  <c:v>20</c:v>
                </c:pt>
                <c:pt idx="21">
                  <c:v>16</c:v>
                </c:pt>
                <c:pt idx="22">
                  <c:v>12</c:v>
                </c:pt>
                <c:pt idx="23">
                  <c:v>8</c:v>
                </c:pt>
                <c:pt idx="24">
                  <c:v>4</c:v>
                </c:pt>
                <c:pt idx="25">
                  <c:v>0</c:v>
                </c:pt>
              </c:numCache>
            </c:numRef>
          </c:cat>
          <c:val>
            <c:numRef>
              <c:f>'[MichiganTech_Yam_Phazer_Speed_Density_Spark_table_2014-09-15_CMC_rev1 (1).xlsx]Lambda 1 theor'!$Z$36:$Z$61</c:f>
              <c:numCache>
                <c:formatCode>General</c:formatCode>
                <c:ptCount val="26"/>
                <c:pt idx="0">
                  <c:v>4.55</c:v>
                </c:pt>
                <c:pt idx="1">
                  <c:v>4.3099999999999996</c:v>
                </c:pt>
                <c:pt idx="2">
                  <c:v>4.3099999999999996</c:v>
                </c:pt>
                <c:pt idx="3">
                  <c:v>3.98</c:v>
                </c:pt>
                <c:pt idx="4">
                  <c:v>3.98</c:v>
                </c:pt>
                <c:pt idx="5">
                  <c:v>3.89</c:v>
                </c:pt>
                <c:pt idx="6">
                  <c:v>3.56</c:v>
                </c:pt>
                <c:pt idx="7">
                  <c:v>3.38</c:v>
                </c:pt>
                <c:pt idx="8">
                  <c:v>3.52</c:v>
                </c:pt>
                <c:pt idx="9">
                  <c:v>3.38</c:v>
                </c:pt>
                <c:pt idx="10">
                  <c:v>3</c:v>
                </c:pt>
                <c:pt idx="11">
                  <c:v>2.91</c:v>
                </c:pt>
                <c:pt idx="12">
                  <c:v>2.95</c:v>
                </c:pt>
                <c:pt idx="13">
                  <c:v>2.77</c:v>
                </c:pt>
                <c:pt idx="14">
                  <c:v>2.58</c:v>
                </c:pt>
                <c:pt idx="15">
                  <c:v>1.92</c:v>
                </c:pt>
                <c:pt idx="16">
                  <c:v>1.88</c:v>
                </c:pt>
                <c:pt idx="17">
                  <c:v>2.11</c:v>
                </c:pt>
                <c:pt idx="18">
                  <c:v>1.45</c:v>
                </c:pt>
                <c:pt idx="19">
                  <c:v>1.45</c:v>
                </c:pt>
                <c:pt idx="20">
                  <c:v>1.41</c:v>
                </c:pt>
                <c:pt idx="21">
                  <c:v>1.36</c:v>
                </c:pt>
                <c:pt idx="22">
                  <c:v>1.31</c:v>
                </c:pt>
                <c:pt idx="23">
                  <c:v>1.22</c:v>
                </c:pt>
                <c:pt idx="24">
                  <c:v>1.5</c:v>
                </c:pt>
                <c:pt idx="25">
                  <c:v>0.94</c:v>
                </c:pt>
              </c:numCache>
            </c:numRef>
          </c:val>
        </c:ser>
        <c:ser>
          <c:idx val="24"/>
          <c:order val="24"/>
          <c:tx>
            <c:strRef>
              <c:f>'[MichiganTech_Yam_Phazer_Speed_Density_Spark_table_2014-09-15_CMC_rev1 (1).xlsx]Lambda 1 theor'!$AA$35</c:f>
              <c:strCache>
                <c:ptCount val="1"/>
                <c:pt idx="0">
                  <c:v>12500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36000"/>
                    <a:shade val="51000"/>
                    <a:satMod val="130000"/>
                  </a:schemeClr>
                </a:gs>
                <a:gs pos="80000">
                  <a:schemeClr val="accent1">
                    <a:tint val="36000"/>
                    <a:shade val="93000"/>
                    <a:satMod val="130000"/>
                  </a:schemeClr>
                </a:gs>
                <a:gs pos="100000">
                  <a:schemeClr val="accent1">
                    <a:tint val="36000"/>
                    <a:shade val="94000"/>
                    <a:satMod val="135000"/>
                  </a:schemeClr>
                </a:gs>
              </a:gsLst>
              <a:lin ang="16200000" scaled="0"/>
            </a:gradFill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'[MichiganTech_Yam_Phazer_Speed_Density_Spark_table_2014-09-15_CMC_rev1 (1).xlsx]Lambda 1 theor'!$B$36:$B$61</c:f>
              <c:numCache>
                <c:formatCode>General</c:formatCode>
                <c:ptCount val="26"/>
                <c:pt idx="0">
                  <c:v>100</c:v>
                </c:pt>
                <c:pt idx="1">
                  <c:v>96</c:v>
                </c:pt>
                <c:pt idx="2">
                  <c:v>92</c:v>
                </c:pt>
                <c:pt idx="3">
                  <c:v>88</c:v>
                </c:pt>
                <c:pt idx="4">
                  <c:v>84</c:v>
                </c:pt>
                <c:pt idx="5">
                  <c:v>80</c:v>
                </c:pt>
                <c:pt idx="6">
                  <c:v>76</c:v>
                </c:pt>
                <c:pt idx="7">
                  <c:v>72</c:v>
                </c:pt>
                <c:pt idx="8">
                  <c:v>68</c:v>
                </c:pt>
                <c:pt idx="9">
                  <c:v>64</c:v>
                </c:pt>
                <c:pt idx="10">
                  <c:v>60</c:v>
                </c:pt>
                <c:pt idx="11">
                  <c:v>56</c:v>
                </c:pt>
                <c:pt idx="12">
                  <c:v>52</c:v>
                </c:pt>
                <c:pt idx="13">
                  <c:v>48</c:v>
                </c:pt>
                <c:pt idx="14">
                  <c:v>44</c:v>
                </c:pt>
                <c:pt idx="15">
                  <c:v>40</c:v>
                </c:pt>
                <c:pt idx="16">
                  <c:v>36</c:v>
                </c:pt>
                <c:pt idx="17">
                  <c:v>32</c:v>
                </c:pt>
                <c:pt idx="18">
                  <c:v>28</c:v>
                </c:pt>
                <c:pt idx="19">
                  <c:v>24</c:v>
                </c:pt>
                <c:pt idx="20">
                  <c:v>20</c:v>
                </c:pt>
                <c:pt idx="21">
                  <c:v>16</c:v>
                </c:pt>
                <c:pt idx="22">
                  <c:v>12</c:v>
                </c:pt>
                <c:pt idx="23">
                  <c:v>8</c:v>
                </c:pt>
                <c:pt idx="24">
                  <c:v>4</c:v>
                </c:pt>
                <c:pt idx="25">
                  <c:v>0</c:v>
                </c:pt>
              </c:numCache>
            </c:numRef>
          </c:cat>
          <c:val>
            <c:numRef>
              <c:f>'[MichiganTech_Yam_Phazer_Speed_Density_Spark_table_2014-09-15_CMC_rev1 (1).xlsx]Lambda 1 theor'!$AA$36:$AA$61</c:f>
              <c:numCache>
                <c:formatCode>General</c:formatCode>
                <c:ptCount val="26"/>
                <c:pt idx="0">
                  <c:v>4.55</c:v>
                </c:pt>
                <c:pt idx="1">
                  <c:v>4.3099999999999996</c:v>
                </c:pt>
                <c:pt idx="2">
                  <c:v>4.3099999999999996</c:v>
                </c:pt>
                <c:pt idx="3">
                  <c:v>3.98</c:v>
                </c:pt>
                <c:pt idx="4">
                  <c:v>3.98</c:v>
                </c:pt>
                <c:pt idx="5">
                  <c:v>3.89</c:v>
                </c:pt>
                <c:pt idx="6">
                  <c:v>3.56</c:v>
                </c:pt>
                <c:pt idx="7">
                  <c:v>3.38</c:v>
                </c:pt>
                <c:pt idx="8">
                  <c:v>3.52</c:v>
                </c:pt>
                <c:pt idx="9">
                  <c:v>3.47</c:v>
                </c:pt>
                <c:pt idx="10">
                  <c:v>3.42</c:v>
                </c:pt>
                <c:pt idx="11">
                  <c:v>3.38</c:v>
                </c:pt>
                <c:pt idx="12">
                  <c:v>2.95</c:v>
                </c:pt>
                <c:pt idx="13">
                  <c:v>2.86</c:v>
                </c:pt>
                <c:pt idx="14">
                  <c:v>2.58</c:v>
                </c:pt>
                <c:pt idx="15">
                  <c:v>1.92</c:v>
                </c:pt>
                <c:pt idx="16">
                  <c:v>1.88</c:v>
                </c:pt>
                <c:pt idx="17">
                  <c:v>2.11</c:v>
                </c:pt>
                <c:pt idx="18">
                  <c:v>1.45</c:v>
                </c:pt>
                <c:pt idx="19">
                  <c:v>1.45</c:v>
                </c:pt>
                <c:pt idx="20">
                  <c:v>1.41</c:v>
                </c:pt>
                <c:pt idx="21">
                  <c:v>1.36</c:v>
                </c:pt>
                <c:pt idx="22">
                  <c:v>1.31</c:v>
                </c:pt>
                <c:pt idx="23">
                  <c:v>1.22</c:v>
                </c:pt>
                <c:pt idx="24">
                  <c:v>1.55</c:v>
                </c:pt>
                <c:pt idx="25">
                  <c:v>0.98</c:v>
                </c:pt>
              </c:numCache>
            </c:numRef>
          </c:val>
        </c:ser>
        <c:bandFmts>
          <c:bandFmt>
            <c:idx val="0"/>
            <c:spPr>
              <a:gradFill rotWithShape="1">
                <a:gsLst>
                  <a:gs pos="0">
                    <a:schemeClr val="accent1">
                      <a:shade val="45000"/>
                      <a:shade val="51000"/>
                      <a:satMod val="130000"/>
                    </a:schemeClr>
                  </a:gs>
                  <a:gs pos="80000">
                    <a:schemeClr val="accent1">
                      <a:shade val="45000"/>
                      <a:shade val="93000"/>
                      <a:satMod val="130000"/>
                    </a:schemeClr>
                  </a:gs>
                  <a:gs pos="100000">
                    <a:schemeClr val="accent1">
                      <a:shade val="45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/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bandFmt>
          <c:bandFmt>
            <c:idx val="1"/>
            <c:spPr>
              <a:gradFill rotWithShape="1">
                <a:gsLst>
                  <a:gs pos="0">
                    <a:schemeClr val="accent1">
                      <a:shade val="61000"/>
                      <a:shade val="51000"/>
                      <a:satMod val="130000"/>
                    </a:schemeClr>
                  </a:gs>
                  <a:gs pos="80000">
                    <a:schemeClr val="accent1">
                      <a:shade val="61000"/>
                      <a:shade val="93000"/>
                      <a:satMod val="130000"/>
                    </a:schemeClr>
                  </a:gs>
                  <a:gs pos="100000">
                    <a:schemeClr val="accent1">
                      <a:shade val="61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/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bandFmt>
          <c:bandFmt>
            <c:idx val="2"/>
            <c:spPr>
              <a:gradFill rotWithShape="1">
                <a:gsLst>
                  <a:gs pos="0">
                    <a:schemeClr val="accent1">
                      <a:shade val="76000"/>
                      <a:shade val="51000"/>
                      <a:satMod val="130000"/>
                    </a:schemeClr>
                  </a:gs>
                  <a:gs pos="80000">
                    <a:schemeClr val="accent1">
                      <a:shade val="76000"/>
                      <a:shade val="93000"/>
                      <a:satMod val="130000"/>
                    </a:schemeClr>
                  </a:gs>
                  <a:gs pos="100000">
                    <a:schemeClr val="accent1">
                      <a:shade val="76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/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bandFmt>
          <c:bandFmt>
            <c:idx val="3"/>
            <c:spPr>
              <a:gradFill rotWithShape="1">
                <a:gsLst>
                  <a:gs pos="0">
                    <a:schemeClr val="accent1">
                      <a:shade val="92000"/>
                      <a:shade val="51000"/>
                      <a:satMod val="130000"/>
                    </a:schemeClr>
                  </a:gs>
                  <a:gs pos="80000">
                    <a:schemeClr val="accent1">
                      <a:shade val="92000"/>
                      <a:shade val="93000"/>
                      <a:satMod val="130000"/>
                    </a:schemeClr>
                  </a:gs>
                  <a:gs pos="100000">
                    <a:schemeClr val="accent1">
                      <a:shade val="92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/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bandFmt>
          <c:bandFmt>
            <c:idx val="4"/>
            <c:spPr>
              <a:gradFill rotWithShape="1">
                <a:gsLst>
                  <a:gs pos="0">
                    <a:schemeClr val="accent1">
                      <a:tint val="93000"/>
                      <a:shade val="51000"/>
                      <a:satMod val="130000"/>
                    </a:schemeClr>
                  </a:gs>
                  <a:gs pos="80000">
                    <a:schemeClr val="accent1">
                      <a:tint val="93000"/>
                      <a:shade val="93000"/>
                      <a:satMod val="130000"/>
                    </a:schemeClr>
                  </a:gs>
                  <a:gs pos="100000">
                    <a:schemeClr val="accent1">
                      <a:tint val="93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/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bandFmt>
          <c:bandFmt>
            <c:idx val="5"/>
            <c:spPr>
              <a:gradFill rotWithShape="1">
                <a:gsLst>
                  <a:gs pos="0">
                    <a:schemeClr val="accent1">
                      <a:tint val="77000"/>
                      <a:shade val="51000"/>
                      <a:satMod val="130000"/>
                    </a:schemeClr>
                  </a:gs>
                  <a:gs pos="80000">
                    <a:schemeClr val="accent1">
                      <a:tint val="77000"/>
                      <a:shade val="93000"/>
                      <a:satMod val="130000"/>
                    </a:schemeClr>
                  </a:gs>
                  <a:gs pos="100000">
                    <a:schemeClr val="accent1">
                      <a:tint val="77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/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bandFmt>
          <c:bandFmt>
            <c:idx val="6"/>
            <c:spPr>
              <a:gradFill rotWithShape="1">
                <a:gsLst>
                  <a:gs pos="0">
                    <a:schemeClr val="accent1">
                      <a:tint val="62000"/>
                      <a:shade val="51000"/>
                      <a:satMod val="130000"/>
                    </a:schemeClr>
                  </a:gs>
                  <a:gs pos="80000">
                    <a:schemeClr val="accent1">
                      <a:tint val="62000"/>
                      <a:shade val="93000"/>
                      <a:satMod val="130000"/>
                    </a:schemeClr>
                  </a:gs>
                  <a:gs pos="100000">
                    <a:schemeClr val="accent1">
                      <a:tint val="62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/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bandFmt>
          <c:bandFmt>
            <c:idx val="7"/>
            <c:spPr>
              <a:gradFill rotWithShape="1">
                <a:gsLst>
                  <a:gs pos="0">
                    <a:schemeClr val="accent1">
                      <a:tint val="46000"/>
                      <a:shade val="51000"/>
                      <a:satMod val="130000"/>
                    </a:schemeClr>
                  </a:gs>
                  <a:gs pos="80000">
                    <a:schemeClr val="accent1">
                      <a:tint val="46000"/>
                      <a:shade val="93000"/>
                      <a:satMod val="130000"/>
                    </a:schemeClr>
                  </a:gs>
                  <a:gs pos="100000">
                    <a:schemeClr val="accent1">
                      <a:tint val="46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/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bandFmt>
          <c:bandFmt>
            <c:idx val="8"/>
            <c:spPr>
              <a:gradFill rotWithShape="1">
                <a:gsLst>
                  <a:gs pos="0">
                    <a:schemeClr val="accent1">
                      <a:tint val="30000"/>
                      <a:shade val="51000"/>
                      <a:satMod val="130000"/>
                    </a:schemeClr>
                  </a:gs>
                  <a:gs pos="80000">
                    <a:schemeClr val="accent1">
                      <a:tint val="30000"/>
                      <a:shade val="93000"/>
                      <a:satMod val="130000"/>
                    </a:schemeClr>
                  </a:gs>
                  <a:gs pos="100000">
                    <a:schemeClr val="accent1">
                      <a:tint val="3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/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bandFmt>
          <c:bandFmt>
            <c:idx val="9"/>
            <c:spPr>
              <a:gradFill rotWithShape="1">
                <a:gsLst>
                  <a:gs pos="0">
                    <a:schemeClr val="accent1">
                      <a:tint val="15000"/>
                      <a:shade val="51000"/>
                      <a:satMod val="130000"/>
                    </a:schemeClr>
                  </a:gs>
                  <a:gs pos="80000">
                    <a:schemeClr val="accent1">
                      <a:tint val="15000"/>
                      <a:shade val="93000"/>
                      <a:satMod val="130000"/>
                    </a:schemeClr>
                  </a:gs>
                  <a:gs pos="100000">
                    <a:schemeClr val="accent1">
                      <a:tint val="15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/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bandFmt>
          <c:bandFmt>
            <c:idx val="10"/>
            <c:spPr>
              <a:gradFill rotWithShape="1">
                <a:gsLst>
                  <a:gs pos="0">
                    <a:schemeClr val="accent1">
                      <a:tint val="99000"/>
                      <a:shade val="51000"/>
                      <a:satMod val="130000"/>
                    </a:schemeClr>
                  </a:gs>
                  <a:gs pos="80000">
                    <a:schemeClr val="accent1">
                      <a:tint val="99000"/>
                      <a:shade val="93000"/>
                      <a:satMod val="130000"/>
                    </a:schemeClr>
                  </a:gs>
                  <a:gs pos="100000">
                    <a:schemeClr val="accent1">
                      <a:tint val="99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/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bandFmt>
          <c:bandFmt>
            <c:idx val="11"/>
            <c:spPr>
              <a:gradFill rotWithShape="1">
                <a:gsLst>
                  <a:gs pos="0">
                    <a:schemeClr val="accent1">
                      <a:tint val="84000"/>
                      <a:shade val="51000"/>
                      <a:satMod val="130000"/>
                    </a:schemeClr>
                  </a:gs>
                  <a:gs pos="80000">
                    <a:schemeClr val="accent1">
                      <a:tint val="84000"/>
                      <a:shade val="93000"/>
                      <a:satMod val="130000"/>
                    </a:schemeClr>
                  </a:gs>
                  <a:gs pos="100000">
                    <a:schemeClr val="accent1">
                      <a:tint val="84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/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bandFmt>
          <c:bandFmt>
            <c:idx val="12"/>
            <c:spPr>
              <a:gradFill rotWithShape="1">
                <a:gsLst>
                  <a:gs pos="0">
                    <a:schemeClr val="accent1">
                      <a:tint val="68000"/>
                      <a:shade val="51000"/>
                      <a:satMod val="130000"/>
                    </a:schemeClr>
                  </a:gs>
                  <a:gs pos="80000">
                    <a:schemeClr val="accent1">
                      <a:tint val="68000"/>
                      <a:shade val="93000"/>
                      <a:satMod val="130000"/>
                    </a:schemeClr>
                  </a:gs>
                  <a:gs pos="100000">
                    <a:schemeClr val="accent1">
                      <a:tint val="68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/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bandFmt>
          <c:bandFmt>
            <c:idx val="13"/>
            <c:spPr>
              <a:gradFill rotWithShape="1">
                <a:gsLst>
                  <a:gs pos="0">
                    <a:schemeClr val="accent1">
                      <a:tint val="53000"/>
                      <a:shade val="51000"/>
                      <a:satMod val="130000"/>
                    </a:schemeClr>
                  </a:gs>
                  <a:gs pos="80000">
                    <a:schemeClr val="accent1">
                      <a:tint val="53000"/>
                      <a:shade val="93000"/>
                      <a:satMod val="130000"/>
                    </a:schemeClr>
                  </a:gs>
                  <a:gs pos="100000">
                    <a:schemeClr val="accent1">
                      <a:tint val="53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/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bandFmt>
          <c:bandFmt>
            <c:idx val="14"/>
            <c:spPr>
              <a:gradFill rotWithShape="1">
                <a:gsLst>
                  <a:gs pos="0">
                    <a:schemeClr val="accent1">
                      <a:tint val="37000"/>
                      <a:shade val="51000"/>
                      <a:satMod val="130000"/>
                    </a:schemeClr>
                  </a:gs>
                  <a:gs pos="80000">
                    <a:schemeClr val="accent1">
                      <a:tint val="37000"/>
                      <a:shade val="93000"/>
                      <a:satMod val="130000"/>
                    </a:schemeClr>
                  </a:gs>
                  <a:gs pos="100000">
                    <a:schemeClr val="accent1">
                      <a:tint val="37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/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bandFmt>
        </c:bandFmts>
        <c:axId val="381126640"/>
        <c:axId val="371535952"/>
        <c:axId val="326008128"/>
      </c:surface3DChart>
      <c:catAx>
        <c:axId val="381126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535952"/>
        <c:crosses val="autoZero"/>
        <c:auto val="1"/>
        <c:lblAlgn val="ctr"/>
        <c:lblOffset val="100"/>
        <c:noMultiLvlLbl val="0"/>
      </c:catAx>
      <c:valAx>
        <c:axId val="371535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126640"/>
        <c:crosses val="autoZero"/>
        <c:crossBetween val="midCat"/>
      </c:valAx>
      <c:serAx>
        <c:axId val="32600812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535952"/>
        <c:crosses val="autoZero"/>
      </c:serAx>
      <c:spPr>
        <a:solidFill>
          <a:schemeClr val="tx1"/>
        </a:solidFill>
        <a:ln>
          <a:noFill/>
        </a:ln>
        <a:effectLst/>
      </c:spPr>
    </c:plotArea>
    <c:plotVisOnly val="1"/>
    <c:dispBlanksAs val="zero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3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2692038495188109E-2"/>
          <c:y val="2.9176872908605336E-2"/>
          <c:w val="0.98193420472369453"/>
          <c:h val="0.91789403287939797"/>
        </c:manualLayout>
      </c:layout>
      <c:surface3DChart>
        <c:wireframe val="0"/>
        <c:ser>
          <c:idx val="0"/>
          <c:order val="0"/>
          <c:tx>
            <c:strRef>
              <c:f>'[MichiganTech_Yam_Phazer_Speed_Density_Spark_table_2014-09-15_CMC_rev1 (1).xlsx]Lambda 1 theor'!$C$35</c:f>
              <c:strCache>
                <c:ptCount val="1"/>
                <c:pt idx="0">
                  <c:v>500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35000"/>
                    <a:shade val="51000"/>
                    <a:satMod val="130000"/>
                  </a:schemeClr>
                </a:gs>
                <a:gs pos="80000">
                  <a:schemeClr val="accent1">
                    <a:shade val="35000"/>
                    <a:shade val="93000"/>
                    <a:satMod val="130000"/>
                  </a:schemeClr>
                </a:gs>
                <a:gs pos="100000">
                  <a:schemeClr val="accent1">
                    <a:shade val="35000"/>
                    <a:shade val="94000"/>
                    <a:satMod val="135000"/>
                  </a:schemeClr>
                </a:gs>
              </a:gsLst>
              <a:lin ang="16200000" scaled="0"/>
            </a:gradFill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'[MichiganTech_Yam_Phazer_Speed_Density_Spark_table_2014-09-15_CMC_rev1 (1).xlsx]Lambda 1 theor'!$B$36:$B$61</c:f>
              <c:numCache>
                <c:formatCode>General</c:formatCode>
                <c:ptCount val="26"/>
                <c:pt idx="0">
                  <c:v>100</c:v>
                </c:pt>
                <c:pt idx="1">
                  <c:v>96</c:v>
                </c:pt>
                <c:pt idx="2">
                  <c:v>92</c:v>
                </c:pt>
                <c:pt idx="3">
                  <c:v>88</c:v>
                </c:pt>
                <c:pt idx="4">
                  <c:v>84</c:v>
                </c:pt>
                <c:pt idx="5">
                  <c:v>80</c:v>
                </c:pt>
                <c:pt idx="6">
                  <c:v>76</c:v>
                </c:pt>
                <c:pt idx="7">
                  <c:v>72</c:v>
                </c:pt>
                <c:pt idx="8">
                  <c:v>68</c:v>
                </c:pt>
                <c:pt idx="9">
                  <c:v>64</c:v>
                </c:pt>
                <c:pt idx="10">
                  <c:v>60</c:v>
                </c:pt>
                <c:pt idx="11">
                  <c:v>56</c:v>
                </c:pt>
                <c:pt idx="12">
                  <c:v>52</c:v>
                </c:pt>
                <c:pt idx="13">
                  <c:v>48</c:v>
                </c:pt>
                <c:pt idx="14">
                  <c:v>44</c:v>
                </c:pt>
                <c:pt idx="15">
                  <c:v>40</c:v>
                </c:pt>
                <c:pt idx="16">
                  <c:v>36</c:v>
                </c:pt>
                <c:pt idx="17">
                  <c:v>32</c:v>
                </c:pt>
                <c:pt idx="18">
                  <c:v>28</c:v>
                </c:pt>
                <c:pt idx="19">
                  <c:v>24</c:v>
                </c:pt>
                <c:pt idx="20">
                  <c:v>20</c:v>
                </c:pt>
                <c:pt idx="21">
                  <c:v>16</c:v>
                </c:pt>
                <c:pt idx="22">
                  <c:v>12</c:v>
                </c:pt>
                <c:pt idx="23">
                  <c:v>8</c:v>
                </c:pt>
                <c:pt idx="24">
                  <c:v>4</c:v>
                </c:pt>
                <c:pt idx="25">
                  <c:v>0</c:v>
                </c:pt>
              </c:numCache>
            </c:numRef>
          </c:cat>
          <c:val>
            <c:numRef>
              <c:f>'[MichiganTech_Yam_Phazer_Speed_Density_Spark_table_2014-09-15_CMC_rev1 (1).xlsx]Lambda 1 theor'!$C$36:$C$61</c:f>
              <c:numCache>
                <c:formatCode>General</c:formatCode>
                <c:ptCount val="26"/>
                <c:pt idx="0">
                  <c:v>17.5</c:v>
                </c:pt>
                <c:pt idx="1">
                  <c:v>17.5</c:v>
                </c:pt>
                <c:pt idx="2">
                  <c:v>18</c:v>
                </c:pt>
                <c:pt idx="3">
                  <c:v>18</c:v>
                </c:pt>
                <c:pt idx="4">
                  <c:v>18.5</c:v>
                </c:pt>
                <c:pt idx="5">
                  <c:v>18.5</c:v>
                </c:pt>
                <c:pt idx="6">
                  <c:v>18.5</c:v>
                </c:pt>
                <c:pt idx="7">
                  <c:v>19</c:v>
                </c:pt>
                <c:pt idx="8">
                  <c:v>19</c:v>
                </c:pt>
                <c:pt idx="9">
                  <c:v>19.5</c:v>
                </c:pt>
                <c:pt idx="10">
                  <c:v>19.5</c:v>
                </c:pt>
                <c:pt idx="11">
                  <c:v>19.5</c:v>
                </c:pt>
                <c:pt idx="12">
                  <c:v>20</c:v>
                </c:pt>
                <c:pt idx="13">
                  <c:v>20</c:v>
                </c:pt>
                <c:pt idx="14">
                  <c:v>20.5</c:v>
                </c:pt>
                <c:pt idx="15">
                  <c:v>20.5</c:v>
                </c:pt>
                <c:pt idx="16">
                  <c:v>20.5</c:v>
                </c:pt>
                <c:pt idx="17">
                  <c:v>21</c:v>
                </c:pt>
                <c:pt idx="18">
                  <c:v>21</c:v>
                </c:pt>
                <c:pt idx="19">
                  <c:v>21.5</c:v>
                </c:pt>
                <c:pt idx="20">
                  <c:v>21.5</c:v>
                </c:pt>
                <c:pt idx="21">
                  <c:v>21.5</c:v>
                </c:pt>
                <c:pt idx="22">
                  <c:v>22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</c:numCache>
            </c:numRef>
          </c:val>
        </c:ser>
        <c:ser>
          <c:idx val="1"/>
          <c:order val="1"/>
          <c:tx>
            <c:strRef>
              <c:f>'[MichiganTech_Yam_Phazer_Speed_Density_Spark_table_2014-09-15_CMC_rev1 (1).xlsx]Lambda 1 theor'!$D$35</c:f>
              <c:strCache>
                <c:ptCount val="1"/>
                <c:pt idx="0">
                  <c:v>1000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40000"/>
                    <a:shade val="51000"/>
                    <a:satMod val="130000"/>
                  </a:schemeClr>
                </a:gs>
                <a:gs pos="80000">
                  <a:schemeClr val="accent1">
                    <a:shade val="40000"/>
                    <a:shade val="93000"/>
                    <a:satMod val="130000"/>
                  </a:schemeClr>
                </a:gs>
                <a:gs pos="100000">
                  <a:schemeClr val="accent1">
                    <a:shade val="40000"/>
                    <a:shade val="94000"/>
                    <a:satMod val="135000"/>
                  </a:schemeClr>
                </a:gs>
              </a:gsLst>
              <a:lin ang="16200000" scaled="0"/>
            </a:gradFill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'[MichiganTech_Yam_Phazer_Speed_Density_Spark_table_2014-09-15_CMC_rev1 (1).xlsx]Lambda 1 theor'!$B$36:$B$61</c:f>
              <c:numCache>
                <c:formatCode>General</c:formatCode>
                <c:ptCount val="26"/>
                <c:pt idx="0">
                  <c:v>100</c:v>
                </c:pt>
                <c:pt idx="1">
                  <c:v>96</c:v>
                </c:pt>
                <c:pt idx="2">
                  <c:v>92</c:v>
                </c:pt>
                <c:pt idx="3">
                  <c:v>88</c:v>
                </c:pt>
                <c:pt idx="4">
                  <c:v>84</c:v>
                </c:pt>
                <c:pt idx="5">
                  <c:v>80</c:v>
                </c:pt>
                <c:pt idx="6">
                  <c:v>76</c:v>
                </c:pt>
                <c:pt idx="7">
                  <c:v>72</c:v>
                </c:pt>
                <c:pt idx="8">
                  <c:v>68</c:v>
                </c:pt>
                <c:pt idx="9">
                  <c:v>64</c:v>
                </c:pt>
                <c:pt idx="10">
                  <c:v>60</c:v>
                </c:pt>
                <c:pt idx="11">
                  <c:v>56</c:v>
                </c:pt>
                <c:pt idx="12">
                  <c:v>52</c:v>
                </c:pt>
                <c:pt idx="13">
                  <c:v>48</c:v>
                </c:pt>
                <c:pt idx="14">
                  <c:v>44</c:v>
                </c:pt>
                <c:pt idx="15">
                  <c:v>40</c:v>
                </c:pt>
                <c:pt idx="16">
                  <c:v>36</c:v>
                </c:pt>
                <c:pt idx="17">
                  <c:v>32</c:v>
                </c:pt>
                <c:pt idx="18">
                  <c:v>28</c:v>
                </c:pt>
                <c:pt idx="19">
                  <c:v>24</c:v>
                </c:pt>
                <c:pt idx="20">
                  <c:v>20</c:v>
                </c:pt>
                <c:pt idx="21">
                  <c:v>16</c:v>
                </c:pt>
                <c:pt idx="22">
                  <c:v>12</c:v>
                </c:pt>
                <c:pt idx="23">
                  <c:v>8</c:v>
                </c:pt>
                <c:pt idx="24">
                  <c:v>4</c:v>
                </c:pt>
                <c:pt idx="25">
                  <c:v>0</c:v>
                </c:pt>
              </c:numCache>
            </c:numRef>
          </c:cat>
          <c:val>
            <c:numRef>
              <c:f>'[MichiganTech_Yam_Phazer_Speed_Density_Spark_table_2014-09-15_CMC_rev1 (1).xlsx]Lambda 1 theor'!$D$36:$D$61</c:f>
              <c:numCache>
                <c:formatCode>General</c:formatCode>
                <c:ptCount val="26"/>
                <c:pt idx="0">
                  <c:v>17.5</c:v>
                </c:pt>
                <c:pt idx="1">
                  <c:v>17.5</c:v>
                </c:pt>
                <c:pt idx="2">
                  <c:v>18</c:v>
                </c:pt>
                <c:pt idx="3">
                  <c:v>18</c:v>
                </c:pt>
                <c:pt idx="4">
                  <c:v>18.5</c:v>
                </c:pt>
                <c:pt idx="5">
                  <c:v>18.5</c:v>
                </c:pt>
                <c:pt idx="6">
                  <c:v>19</c:v>
                </c:pt>
                <c:pt idx="7">
                  <c:v>19</c:v>
                </c:pt>
                <c:pt idx="8">
                  <c:v>19.5</c:v>
                </c:pt>
                <c:pt idx="9">
                  <c:v>19.5</c:v>
                </c:pt>
                <c:pt idx="10">
                  <c:v>20</c:v>
                </c:pt>
                <c:pt idx="11">
                  <c:v>20</c:v>
                </c:pt>
                <c:pt idx="12">
                  <c:v>20.5</c:v>
                </c:pt>
                <c:pt idx="13">
                  <c:v>20.5</c:v>
                </c:pt>
                <c:pt idx="14">
                  <c:v>21</c:v>
                </c:pt>
                <c:pt idx="15">
                  <c:v>21</c:v>
                </c:pt>
                <c:pt idx="16">
                  <c:v>21.5</c:v>
                </c:pt>
                <c:pt idx="17">
                  <c:v>21.5</c:v>
                </c:pt>
                <c:pt idx="18">
                  <c:v>22</c:v>
                </c:pt>
                <c:pt idx="19">
                  <c:v>22</c:v>
                </c:pt>
                <c:pt idx="20">
                  <c:v>22.5</c:v>
                </c:pt>
                <c:pt idx="21">
                  <c:v>22.5</c:v>
                </c:pt>
                <c:pt idx="22">
                  <c:v>23</c:v>
                </c:pt>
                <c:pt idx="23">
                  <c:v>5</c:v>
                </c:pt>
                <c:pt idx="24">
                  <c:v>5.5</c:v>
                </c:pt>
                <c:pt idx="25">
                  <c:v>5.5</c:v>
                </c:pt>
              </c:numCache>
            </c:numRef>
          </c:val>
        </c:ser>
        <c:ser>
          <c:idx val="2"/>
          <c:order val="2"/>
          <c:tx>
            <c:strRef>
              <c:f>'[MichiganTech_Yam_Phazer_Speed_Density_Spark_table_2014-09-15_CMC_rev1 (1).xlsx]Lambda 1 theor'!$E$35</c:f>
              <c:strCache>
                <c:ptCount val="1"/>
                <c:pt idx="0">
                  <c:v>1500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46000"/>
                    <a:shade val="51000"/>
                    <a:satMod val="130000"/>
                  </a:schemeClr>
                </a:gs>
                <a:gs pos="80000">
                  <a:schemeClr val="accent1">
                    <a:shade val="46000"/>
                    <a:shade val="93000"/>
                    <a:satMod val="130000"/>
                  </a:schemeClr>
                </a:gs>
                <a:gs pos="100000">
                  <a:schemeClr val="accent1">
                    <a:shade val="46000"/>
                    <a:shade val="94000"/>
                    <a:satMod val="135000"/>
                  </a:schemeClr>
                </a:gs>
              </a:gsLst>
              <a:lin ang="16200000" scaled="0"/>
            </a:gradFill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'[MichiganTech_Yam_Phazer_Speed_Density_Spark_table_2014-09-15_CMC_rev1 (1).xlsx]Lambda 1 theor'!$B$36:$B$61</c:f>
              <c:numCache>
                <c:formatCode>General</c:formatCode>
                <c:ptCount val="26"/>
                <c:pt idx="0">
                  <c:v>100</c:v>
                </c:pt>
                <c:pt idx="1">
                  <c:v>96</c:v>
                </c:pt>
                <c:pt idx="2">
                  <c:v>92</c:v>
                </c:pt>
                <c:pt idx="3">
                  <c:v>88</c:v>
                </c:pt>
                <c:pt idx="4">
                  <c:v>84</c:v>
                </c:pt>
                <c:pt idx="5">
                  <c:v>80</c:v>
                </c:pt>
                <c:pt idx="6">
                  <c:v>76</c:v>
                </c:pt>
                <c:pt idx="7">
                  <c:v>72</c:v>
                </c:pt>
                <c:pt idx="8">
                  <c:v>68</c:v>
                </c:pt>
                <c:pt idx="9">
                  <c:v>64</c:v>
                </c:pt>
                <c:pt idx="10">
                  <c:v>60</c:v>
                </c:pt>
                <c:pt idx="11">
                  <c:v>56</c:v>
                </c:pt>
                <c:pt idx="12">
                  <c:v>52</c:v>
                </c:pt>
                <c:pt idx="13">
                  <c:v>48</c:v>
                </c:pt>
                <c:pt idx="14">
                  <c:v>44</c:v>
                </c:pt>
                <c:pt idx="15">
                  <c:v>40</c:v>
                </c:pt>
                <c:pt idx="16">
                  <c:v>36</c:v>
                </c:pt>
                <c:pt idx="17">
                  <c:v>32</c:v>
                </c:pt>
                <c:pt idx="18">
                  <c:v>28</c:v>
                </c:pt>
                <c:pt idx="19">
                  <c:v>24</c:v>
                </c:pt>
                <c:pt idx="20">
                  <c:v>20</c:v>
                </c:pt>
                <c:pt idx="21">
                  <c:v>16</c:v>
                </c:pt>
                <c:pt idx="22">
                  <c:v>12</c:v>
                </c:pt>
                <c:pt idx="23">
                  <c:v>8</c:v>
                </c:pt>
                <c:pt idx="24">
                  <c:v>4</c:v>
                </c:pt>
                <c:pt idx="25">
                  <c:v>0</c:v>
                </c:pt>
              </c:numCache>
            </c:numRef>
          </c:cat>
          <c:val>
            <c:numRef>
              <c:f>'[MichiganTech_Yam_Phazer_Speed_Density_Spark_table_2014-09-15_CMC_rev1 (1).xlsx]Lambda 1 theor'!$E$36:$E$61</c:f>
              <c:numCache>
                <c:formatCode>General</c:formatCode>
                <c:ptCount val="26"/>
                <c:pt idx="0">
                  <c:v>18.5</c:v>
                </c:pt>
                <c:pt idx="1">
                  <c:v>19</c:v>
                </c:pt>
                <c:pt idx="2">
                  <c:v>19</c:v>
                </c:pt>
                <c:pt idx="3">
                  <c:v>19.5</c:v>
                </c:pt>
                <c:pt idx="4">
                  <c:v>19.5</c:v>
                </c:pt>
                <c:pt idx="5">
                  <c:v>20</c:v>
                </c:pt>
                <c:pt idx="6">
                  <c:v>20</c:v>
                </c:pt>
                <c:pt idx="7">
                  <c:v>20.5</c:v>
                </c:pt>
                <c:pt idx="8">
                  <c:v>20.5</c:v>
                </c:pt>
                <c:pt idx="9">
                  <c:v>21</c:v>
                </c:pt>
                <c:pt idx="10">
                  <c:v>21.5</c:v>
                </c:pt>
                <c:pt idx="11">
                  <c:v>21.5</c:v>
                </c:pt>
                <c:pt idx="12">
                  <c:v>22</c:v>
                </c:pt>
                <c:pt idx="13">
                  <c:v>22</c:v>
                </c:pt>
                <c:pt idx="14">
                  <c:v>22.5</c:v>
                </c:pt>
                <c:pt idx="15">
                  <c:v>22.5</c:v>
                </c:pt>
                <c:pt idx="16">
                  <c:v>23</c:v>
                </c:pt>
                <c:pt idx="17">
                  <c:v>23.5</c:v>
                </c:pt>
                <c:pt idx="18">
                  <c:v>23.5</c:v>
                </c:pt>
                <c:pt idx="19">
                  <c:v>24</c:v>
                </c:pt>
                <c:pt idx="20">
                  <c:v>24</c:v>
                </c:pt>
                <c:pt idx="21">
                  <c:v>24.5</c:v>
                </c:pt>
                <c:pt idx="22">
                  <c:v>24.5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</c:numCache>
            </c:numRef>
          </c:val>
        </c:ser>
        <c:ser>
          <c:idx val="3"/>
          <c:order val="3"/>
          <c:tx>
            <c:strRef>
              <c:f>'[MichiganTech_Yam_Phazer_Speed_Density_Spark_table_2014-09-15_CMC_rev1 (1).xlsx]Lambda 1 theor'!$F$35</c:f>
              <c:strCache>
                <c:ptCount val="1"/>
                <c:pt idx="0">
                  <c:v>1700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hade val="51000"/>
                    <a:satMod val="130000"/>
                  </a:schemeClr>
                </a:gs>
                <a:gs pos="80000">
                  <a:schemeClr val="accent1">
                    <a:shade val="51000"/>
                    <a:shade val="93000"/>
                    <a:satMod val="130000"/>
                  </a:schemeClr>
                </a:gs>
                <a:gs pos="100000">
                  <a:schemeClr val="accent1">
                    <a:shade val="51000"/>
                    <a:shade val="94000"/>
                    <a:satMod val="135000"/>
                  </a:schemeClr>
                </a:gs>
              </a:gsLst>
              <a:lin ang="16200000" scaled="0"/>
            </a:gradFill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'[MichiganTech_Yam_Phazer_Speed_Density_Spark_table_2014-09-15_CMC_rev1 (1).xlsx]Lambda 1 theor'!$B$36:$B$61</c:f>
              <c:numCache>
                <c:formatCode>General</c:formatCode>
                <c:ptCount val="26"/>
                <c:pt idx="0">
                  <c:v>100</c:v>
                </c:pt>
                <c:pt idx="1">
                  <c:v>96</c:v>
                </c:pt>
                <c:pt idx="2">
                  <c:v>92</c:v>
                </c:pt>
                <c:pt idx="3">
                  <c:v>88</c:v>
                </c:pt>
                <c:pt idx="4">
                  <c:v>84</c:v>
                </c:pt>
                <c:pt idx="5">
                  <c:v>80</c:v>
                </c:pt>
                <c:pt idx="6">
                  <c:v>76</c:v>
                </c:pt>
                <c:pt idx="7">
                  <c:v>72</c:v>
                </c:pt>
                <c:pt idx="8">
                  <c:v>68</c:v>
                </c:pt>
                <c:pt idx="9">
                  <c:v>64</c:v>
                </c:pt>
                <c:pt idx="10">
                  <c:v>60</c:v>
                </c:pt>
                <c:pt idx="11">
                  <c:v>56</c:v>
                </c:pt>
                <c:pt idx="12">
                  <c:v>52</c:v>
                </c:pt>
                <c:pt idx="13">
                  <c:v>48</c:v>
                </c:pt>
                <c:pt idx="14">
                  <c:v>44</c:v>
                </c:pt>
                <c:pt idx="15">
                  <c:v>40</c:v>
                </c:pt>
                <c:pt idx="16">
                  <c:v>36</c:v>
                </c:pt>
                <c:pt idx="17">
                  <c:v>32</c:v>
                </c:pt>
                <c:pt idx="18">
                  <c:v>28</c:v>
                </c:pt>
                <c:pt idx="19">
                  <c:v>24</c:v>
                </c:pt>
                <c:pt idx="20">
                  <c:v>20</c:v>
                </c:pt>
                <c:pt idx="21">
                  <c:v>16</c:v>
                </c:pt>
                <c:pt idx="22">
                  <c:v>12</c:v>
                </c:pt>
                <c:pt idx="23">
                  <c:v>8</c:v>
                </c:pt>
                <c:pt idx="24">
                  <c:v>4</c:v>
                </c:pt>
                <c:pt idx="25">
                  <c:v>0</c:v>
                </c:pt>
              </c:numCache>
            </c:numRef>
          </c:cat>
          <c:val>
            <c:numRef>
              <c:f>'[MichiganTech_Yam_Phazer_Speed_Density_Spark_table_2014-09-15_CMC_rev1 (1).xlsx]Lambda 1 theor'!$F$36:$F$61</c:f>
              <c:numCache>
                <c:formatCode>General</c:formatCode>
                <c:ptCount val="26"/>
                <c:pt idx="0">
                  <c:v>19.5</c:v>
                </c:pt>
                <c:pt idx="1">
                  <c:v>20</c:v>
                </c:pt>
                <c:pt idx="2">
                  <c:v>20</c:v>
                </c:pt>
                <c:pt idx="3">
                  <c:v>20.5</c:v>
                </c:pt>
                <c:pt idx="4">
                  <c:v>20.5</c:v>
                </c:pt>
                <c:pt idx="5">
                  <c:v>21</c:v>
                </c:pt>
                <c:pt idx="6">
                  <c:v>21</c:v>
                </c:pt>
                <c:pt idx="7">
                  <c:v>21.5</c:v>
                </c:pt>
                <c:pt idx="8">
                  <c:v>21.5</c:v>
                </c:pt>
                <c:pt idx="9">
                  <c:v>22</c:v>
                </c:pt>
                <c:pt idx="10">
                  <c:v>22.5</c:v>
                </c:pt>
                <c:pt idx="11">
                  <c:v>22.5</c:v>
                </c:pt>
                <c:pt idx="12">
                  <c:v>23</c:v>
                </c:pt>
                <c:pt idx="13">
                  <c:v>23</c:v>
                </c:pt>
                <c:pt idx="14">
                  <c:v>23.5</c:v>
                </c:pt>
                <c:pt idx="15">
                  <c:v>23.5</c:v>
                </c:pt>
                <c:pt idx="16">
                  <c:v>24</c:v>
                </c:pt>
                <c:pt idx="17">
                  <c:v>24.5</c:v>
                </c:pt>
                <c:pt idx="18">
                  <c:v>24.5</c:v>
                </c:pt>
                <c:pt idx="19">
                  <c:v>25</c:v>
                </c:pt>
                <c:pt idx="20">
                  <c:v>25</c:v>
                </c:pt>
                <c:pt idx="21">
                  <c:v>25.5</c:v>
                </c:pt>
                <c:pt idx="22">
                  <c:v>25.5</c:v>
                </c:pt>
                <c:pt idx="23">
                  <c:v>5</c:v>
                </c:pt>
                <c:pt idx="24">
                  <c:v>8.5</c:v>
                </c:pt>
                <c:pt idx="25">
                  <c:v>8.5</c:v>
                </c:pt>
              </c:numCache>
            </c:numRef>
          </c:val>
        </c:ser>
        <c:ser>
          <c:idx val="4"/>
          <c:order val="4"/>
          <c:tx>
            <c:strRef>
              <c:f>'[MichiganTech_Yam_Phazer_Speed_Density_Spark_table_2014-09-15_CMC_rev1 (1).xlsx]Lambda 1 theor'!$G$35</c:f>
              <c:strCache>
                <c:ptCount val="1"/>
                <c:pt idx="0">
                  <c:v>2000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6000"/>
                    <a:shade val="51000"/>
                    <a:satMod val="130000"/>
                  </a:schemeClr>
                </a:gs>
                <a:gs pos="80000">
                  <a:schemeClr val="accent1">
                    <a:shade val="56000"/>
                    <a:shade val="93000"/>
                    <a:satMod val="130000"/>
                  </a:schemeClr>
                </a:gs>
                <a:gs pos="100000">
                  <a:schemeClr val="accent1">
                    <a:shade val="56000"/>
                    <a:shade val="94000"/>
                    <a:satMod val="135000"/>
                  </a:schemeClr>
                </a:gs>
              </a:gsLst>
              <a:lin ang="16200000" scaled="0"/>
            </a:gradFill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'[MichiganTech_Yam_Phazer_Speed_Density_Spark_table_2014-09-15_CMC_rev1 (1).xlsx]Lambda 1 theor'!$B$36:$B$61</c:f>
              <c:numCache>
                <c:formatCode>General</c:formatCode>
                <c:ptCount val="26"/>
                <c:pt idx="0">
                  <c:v>100</c:v>
                </c:pt>
                <c:pt idx="1">
                  <c:v>96</c:v>
                </c:pt>
                <c:pt idx="2">
                  <c:v>92</c:v>
                </c:pt>
                <c:pt idx="3">
                  <c:v>88</c:v>
                </c:pt>
                <c:pt idx="4">
                  <c:v>84</c:v>
                </c:pt>
                <c:pt idx="5">
                  <c:v>80</c:v>
                </c:pt>
                <c:pt idx="6">
                  <c:v>76</c:v>
                </c:pt>
                <c:pt idx="7">
                  <c:v>72</c:v>
                </c:pt>
                <c:pt idx="8">
                  <c:v>68</c:v>
                </c:pt>
                <c:pt idx="9">
                  <c:v>64</c:v>
                </c:pt>
                <c:pt idx="10">
                  <c:v>60</c:v>
                </c:pt>
                <c:pt idx="11">
                  <c:v>56</c:v>
                </c:pt>
                <c:pt idx="12">
                  <c:v>52</c:v>
                </c:pt>
                <c:pt idx="13">
                  <c:v>48</c:v>
                </c:pt>
                <c:pt idx="14">
                  <c:v>44</c:v>
                </c:pt>
                <c:pt idx="15">
                  <c:v>40</c:v>
                </c:pt>
                <c:pt idx="16">
                  <c:v>36</c:v>
                </c:pt>
                <c:pt idx="17">
                  <c:v>32</c:v>
                </c:pt>
                <c:pt idx="18">
                  <c:v>28</c:v>
                </c:pt>
                <c:pt idx="19">
                  <c:v>24</c:v>
                </c:pt>
                <c:pt idx="20">
                  <c:v>20</c:v>
                </c:pt>
                <c:pt idx="21">
                  <c:v>16</c:v>
                </c:pt>
                <c:pt idx="22">
                  <c:v>12</c:v>
                </c:pt>
                <c:pt idx="23">
                  <c:v>8</c:v>
                </c:pt>
                <c:pt idx="24">
                  <c:v>4</c:v>
                </c:pt>
                <c:pt idx="25">
                  <c:v>0</c:v>
                </c:pt>
              </c:numCache>
            </c:numRef>
          </c:cat>
          <c:val>
            <c:numRef>
              <c:f>'[MichiganTech_Yam_Phazer_Speed_Density_Spark_table_2014-09-15_CMC_rev1 (1).xlsx]Lambda 1 theor'!$G$36:$G$61</c:f>
              <c:numCache>
                <c:formatCode>General</c:formatCode>
                <c:ptCount val="26"/>
                <c:pt idx="0">
                  <c:v>24</c:v>
                </c:pt>
                <c:pt idx="1">
                  <c:v>24</c:v>
                </c:pt>
                <c:pt idx="2">
                  <c:v>24.5</c:v>
                </c:pt>
                <c:pt idx="3">
                  <c:v>25</c:v>
                </c:pt>
                <c:pt idx="4">
                  <c:v>25</c:v>
                </c:pt>
                <c:pt idx="5">
                  <c:v>25</c:v>
                </c:pt>
                <c:pt idx="6">
                  <c:v>25</c:v>
                </c:pt>
                <c:pt idx="7">
                  <c:v>25</c:v>
                </c:pt>
                <c:pt idx="8">
                  <c:v>25</c:v>
                </c:pt>
                <c:pt idx="9">
                  <c:v>25</c:v>
                </c:pt>
                <c:pt idx="10">
                  <c:v>25.5</c:v>
                </c:pt>
                <c:pt idx="11">
                  <c:v>25.5</c:v>
                </c:pt>
                <c:pt idx="12">
                  <c:v>26</c:v>
                </c:pt>
                <c:pt idx="13">
                  <c:v>27</c:v>
                </c:pt>
                <c:pt idx="14">
                  <c:v>27</c:v>
                </c:pt>
                <c:pt idx="15">
                  <c:v>27</c:v>
                </c:pt>
                <c:pt idx="16">
                  <c:v>27</c:v>
                </c:pt>
                <c:pt idx="17">
                  <c:v>28</c:v>
                </c:pt>
                <c:pt idx="18">
                  <c:v>28</c:v>
                </c:pt>
                <c:pt idx="19">
                  <c:v>28</c:v>
                </c:pt>
                <c:pt idx="20">
                  <c:v>28</c:v>
                </c:pt>
                <c:pt idx="21">
                  <c:v>29</c:v>
                </c:pt>
                <c:pt idx="22">
                  <c:v>29</c:v>
                </c:pt>
                <c:pt idx="23">
                  <c:v>7.5</c:v>
                </c:pt>
                <c:pt idx="24">
                  <c:v>10</c:v>
                </c:pt>
                <c:pt idx="25">
                  <c:v>9.5</c:v>
                </c:pt>
              </c:numCache>
            </c:numRef>
          </c:val>
        </c:ser>
        <c:ser>
          <c:idx val="5"/>
          <c:order val="5"/>
          <c:tx>
            <c:strRef>
              <c:f>'[MichiganTech_Yam_Phazer_Speed_Density_Spark_table_2014-09-15_CMC_rev1 (1).xlsx]Lambda 1 theor'!$H$35</c:f>
              <c:strCache>
                <c:ptCount val="1"/>
                <c:pt idx="0">
                  <c:v>3000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2000"/>
                    <a:shade val="51000"/>
                    <a:satMod val="130000"/>
                  </a:schemeClr>
                </a:gs>
                <a:gs pos="80000">
                  <a:schemeClr val="accent1">
                    <a:shade val="62000"/>
                    <a:shade val="93000"/>
                    <a:satMod val="130000"/>
                  </a:schemeClr>
                </a:gs>
                <a:gs pos="100000">
                  <a:schemeClr val="accent1">
                    <a:shade val="62000"/>
                    <a:shade val="94000"/>
                    <a:satMod val="135000"/>
                  </a:schemeClr>
                </a:gs>
              </a:gsLst>
              <a:lin ang="16200000" scaled="0"/>
            </a:gradFill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'[MichiganTech_Yam_Phazer_Speed_Density_Spark_table_2014-09-15_CMC_rev1 (1).xlsx]Lambda 1 theor'!$B$36:$B$61</c:f>
              <c:numCache>
                <c:formatCode>General</c:formatCode>
                <c:ptCount val="26"/>
                <c:pt idx="0">
                  <c:v>100</c:v>
                </c:pt>
                <c:pt idx="1">
                  <c:v>96</c:v>
                </c:pt>
                <c:pt idx="2">
                  <c:v>92</c:v>
                </c:pt>
                <c:pt idx="3">
                  <c:v>88</c:v>
                </c:pt>
                <c:pt idx="4">
                  <c:v>84</c:v>
                </c:pt>
                <c:pt idx="5">
                  <c:v>80</c:v>
                </c:pt>
                <c:pt idx="6">
                  <c:v>76</c:v>
                </c:pt>
                <c:pt idx="7">
                  <c:v>72</c:v>
                </c:pt>
                <c:pt idx="8">
                  <c:v>68</c:v>
                </c:pt>
                <c:pt idx="9">
                  <c:v>64</c:v>
                </c:pt>
                <c:pt idx="10">
                  <c:v>60</c:v>
                </c:pt>
                <c:pt idx="11">
                  <c:v>56</c:v>
                </c:pt>
                <c:pt idx="12">
                  <c:v>52</c:v>
                </c:pt>
                <c:pt idx="13">
                  <c:v>48</c:v>
                </c:pt>
                <c:pt idx="14">
                  <c:v>44</c:v>
                </c:pt>
                <c:pt idx="15">
                  <c:v>40</c:v>
                </c:pt>
                <c:pt idx="16">
                  <c:v>36</c:v>
                </c:pt>
                <c:pt idx="17">
                  <c:v>32</c:v>
                </c:pt>
                <c:pt idx="18">
                  <c:v>28</c:v>
                </c:pt>
                <c:pt idx="19">
                  <c:v>24</c:v>
                </c:pt>
                <c:pt idx="20">
                  <c:v>20</c:v>
                </c:pt>
                <c:pt idx="21">
                  <c:v>16</c:v>
                </c:pt>
                <c:pt idx="22">
                  <c:v>12</c:v>
                </c:pt>
                <c:pt idx="23">
                  <c:v>8</c:v>
                </c:pt>
                <c:pt idx="24">
                  <c:v>4</c:v>
                </c:pt>
                <c:pt idx="25">
                  <c:v>0</c:v>
                </c:pt>
              </c:numCache>
            </c:numRef>
          </c:cat>
          <c:val>
            <c:numRef>
              <c:f>'[MichiganTech_Yam_Phazer_Speed_Density_Spark_table_2014-09-15_CMC_rev1 (1).xlsx]Lambda 1 theor'!$H$36:$H$61</c:f>
              <c:numCache>
                <c:formatCode>General</c:formatCode>
                <c:ptCount val="26"/>
                <c:pt idx="0">
                  <c:v>27.5</c:v>
                </c:pt>
                <c:pt idx="1">
                  <c:v>28.5</c:v>
                </c:pt>
                <c:pt idx="2">
                  <c:v>29.5</c:v>
                </c:pt>
                <c:pt idx="3">
                  <c:v>30.5</c:v>
                </c:pt>
                <c:pt idx="4">
                  <c:v>31.5</c:v>
                </c:pt>
                <c:pt idx="5">
                  <c:v>32</c:v>
                </c:pt>
                <c:pt idx="6">
                  <c:v>32</c:v>
                </c:pt>
                <c:pt idx="7">
                  <c:v>32.5</c:v>
                </c:pt>
                <c:pt idx="8">
                  <c:v>32.5</c:v>
                </c:pt>
                <c:pt idx="9">
                  <c:v>33</c:v>
                </c:pt>
                <c:pt idx="10">
                  <c:v>33</c:v>
                </c:pt>
                <c:pt idx="11">
                  <c:v>33.5</c:v>
                </c:pt>
                <c:pt idx="12">
                  <c:v>33.5</c:v>
                </c:pt>
                <c:pt idx="13">
                  <c:v>31.5</c:v>
                </c:pt>
                <c:pt idx="14">
                  <c:v>30.5</c:v>
                </c:pt>
                <c:pt idx="15">
                  <c:v>29.5</c:v>
                </c:pt>
                <c:pt idx="16">
                  <c:v>29.5</c:v>
                </c:pt>
                <c:pt idx="17">
                  <c:v>29.5</c:v>
                </c:pt>
                <c:pt idx="18">
                  <c:v>29.5</c:v>
                </c:pt>
                <c:pt idx="19">
                  <c:v>29.5</c:v>
                </c:pt>
                <c:pt idx="20">
                  <c:v>29.5</c:v>
                </c:pt>
                <c:pt idx="21">
                  <c:v>29.5</c:v>
                </c:pt>
                <c:pt idx="22">
                  <c:v>43</c:v>
                </c:pt>
                <c:pt idx="23">
                  <c:v>27</c:v>
                </c:pt>
                <c:pt idx="24">
                  <c:v>10.5</c:v>
                </c:pt>
                <c:pt idx="25">
                  <c:v>5</c:v>
                </c:pt>
              </c:numCache>
            </c:numRef>
          </c:val>
        </c:ser>
        <c:ser>
          <c:idx val="6"/>
          <c:order val="6"/>
          <c:tx>
            <c:strRef>
              <c:f>'[MichiganTech_Yam_Phazer_Speed_Density_Spark_table_2014-09-15_CMC_rev1 (1).xlsx]Lambda 1 theor'!$I$35</c:f>
              <c:strCache>
                <c:ptCount val="1"/>
                <c:pt idx="0">
                  <c:v>3500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7000"/>
                    <a:shade val="51000"/>
                    <a:satMod val="130000"/>
                  </a:schemeClr>
                </a:gs>
                <a:gs pos="80000">
                  <a:schemeClr val="accent1">
                    <a:shade val="67000"/>
                    <a:shade val="93000"/>
                    <a:satMod val="130000"/>
                  </a:schemeClr>
                </a:gs>
                <a:gs pos="100000">
                  <a:schemeClr val="accent1">
                    <a:shade val="67000"/>
                    <a:shade val="94000"/>
                    <a:satMod val="135000"/>
                  </a:schemeClr>
                </a:gs>
              </a:gsLst>
              <a:lin ang="16200000" scaled="0"/>
            </a:gradFill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'[MichiganTech_Yam_Phazer_Speed_Density_Spark_table_2014-09-15_CMC_rev1 (1).xlsx]Lambda 1 theor'!$B$36:$B$61</c:f>
              <c:numCache>
                <c:formatCode>General</c:formatCode>
                <c:ptCount val="26"/>
                <c:pt idx="0">
                  <c:v>100</c:v>
                </c:pt>
                <c:pt idx="1">
                  <c:v>96</c:v>
                </c:pt>
                <c:pt idx="2">
                  <c:v>92</c:v>
                </c:pt>
                <c:pt idx="3">
                  <c:v>88</c:v>
                </c:pt>
                <c:pt idx="4">
                  <c:v>84</c:v>
                </c:pt>
                <c:pt idx="5">
                  <c:v>80</c:v>
                </c:pt>
                <c:pt idx="6">
                  <c:v>76</c:v>
                </c:pt>
                <c:pt idx="7">
                  <c:v>72</c:v>
                </c:pt>
                <c:pt idx="8">
                  <c:v>68</c:v>
                </c:pt>
                <c:pt idx="9">
                  <c:v>64</c:v>
                </c:pt>
                <c:pt idx="10">
                  <c:v>60</c:v>
                </c:pt>
                <c:pt idx="11">
                  <c:v>56</c:v>
                </c:pt>
                <c:pt idx="12">
                  <c:v>52</c:v>
                </c:pt>
                <c:pt idx="13">
                  <c:v>48</c:v>
                </c:pt>
                <c:pt idx="14">
                  <c:v>44</c:v>
                </c:pt>
                <c:pt idx="15">
                  <c:v>40</c:v>
                </c:pt>
                <c:pt idx="16">
                  <c:v>36</c:v>
                </c:pt>
                <c:pt idx="17">
                  <c:v>32</c:v>
                </c:pt>
                <c:pt idx="18">
                  <c:v>28</c:v>
                </c:pt>
                <c:pt idx="19">
                  <c:v>24</c:v>
                </c:pt>
                <c:pt idx="20">
                  <c:v>20</c:v>
                </c:pt>
                <c:pt idx="21">
                  <c:v>16</c:v>
                </c:pt>
                <c:pt idx="22">
                  <c:v>12</c:v>
                </c:pt>
                <c:pt idx="23">
                  <c:v>8</c:v>
                </c:pt>
                <c:pt idx="24">
                  <c:v>4</c:v>
                </c:pt>
                <c:pt idx="25">
                  <c:v>0</c:v>
                </c:pt>
              </c:numCache>
            </c:numRef>
          </c:cat>
          <c:val>
            <c:numRef>
              <c:f>'[MichiganTech_Yam_Phazer_Speed_Density_Spark_table_2014-09-15_CMC_rev1 (1).xlsx]Lambda 1 theor'!$I$36:$I$61</c:f>
              <c:numCache>
                <c:formatCode>General</c:formatCode>
                <c:ptCount val="26"/>
                <c:pt idx="0">
                  <c:v>31</c:v>
                </c:pt>
                <c:pt idx="1">
                  <c:v>32</c:v>
                </c:pt>
                <c:pt idx="2">
                  <c:v>33</c:v>
                </c:pt>
                <c:pt idx="3">
                  <c:v>34</c:v>
                </c:pt>
                <c:pt idx="4">
                  <c:v>35</c:v>
                </c:pt>
                <c:pt idx="5">
                  <c:v>35.5</c:v>
                </c:pt>
                <c:pt idx="6">
                  <c:v>35.5</c:v>
                </c:pt>
                <c:pt idx="7">
                  <c:v>36</c:v>
                </c:pt>
                <c:pt idx="8">
                  <c:v>36</c:v>
                </c:pt>
                <c:pt idx="9">
                  <c:v>36.5</c:v>
                </c:pt>
                <c:pt idx="10">
                  <c:v>36.5</c:v>
                </c:pt>
                <c:pt idx="11">
                  <c:v>37</c:v>
                </c:pt>
                <c:pt idx="12">
                  <c:v>37</c:v>
                </c:pt>
                <c:pt idx="13">
                  <c:v>32.5</c:v>
                </c:pt>
                <c:pt idx="14">
                  <c:v>32.5</c:v>
                </c:pt>
                <c:pt idx="15">
                  <c:v>31.5</c:v>
                </c:pt>
                <c:pt idx="16">
                  <c:v>31.5</c:v>
                </c:pt>
                <c:pt idx="17">
                  <c:v>31.5</c:v>
                </c:pt>
                <c:pt idx="18">
                  <c:v>31.5</c:v>
                </c:pt>
                <c:pt idx="19">
                  <c:v>31.5</c:v>
                </c:pt>
                <c:pt idx="20">
                  <c:v>31.5</c:v>
                </c:pt>
                <c:pt idx="21">
                  <c:v>31.5</c:v>
                </c:pt>
                <c:pt idx="22">
                  <c:v>44.5</c:v>
                </c:pt>
                <c:pt idx="23">
                  <c:v>46.5</c:v>
                </c:pt>
                <c:pt idx="24">
                  <c:v>21.5</c:v>
                </c:pt>
                <c:pt idx="25">
                  <c:v>7</c:v>
                </c:pt>
              </c:numCache>
            </c:numRef>
          </c:val>
        </c:ser>
        <c:ser>
          <c:idx val="7"/>
          <c:order val="7"/>
          <c:tx>
            <c:strRef>
              <c:f>'[MichiganTech_Yam_Phazer_Speed_Density_Spark_table_2014-09-15_CMC_rev1 (1).xlsx]Lambda 1 theor'!$J$35</c:f>
              <c:strCache>
                <c:ptCount val="1"/>
                <c:pt idx="0">
                  <c:v>4000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73000"/>
                    <a:shade val="51000"/>
                    <a:satMod val="130000"/>
                  </a:schemeClr>
                </a:gs>
                <a:gs pos="80000">
                  <a:schemeClr val="accent1">
                    <a:shade val="73000"/>
                    <a:shade val="93000"/>
                    <a:satMod val="130000"/>
                  </a:schemeClr>
                </a:gs>
                <a:gs pos="100000">
                  <a:schemeClr val="accent1">
                    <a:shade val="73000"/>
                    <a:shade val="94000"/>
                    <a:satMod val="135000"/>
                  </a:schemeClr>
                </a:gs>
              </a:gsLst>
              <a:lin ang="16200000" scaled="0"/>
            </a:gradFill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'[MichiganTech_Yam_Phazer_Speed_Density_Spark_table_2014-09-15_CMC_rev1 (1).xlsx]Lambda 1 theor'!$B$36:$B$61</c:f>
              <c:numCache>
                <c:formatCode>General</c:formatCode>
                <c:ptCount val="26"/>
                <c:pt idx="0">
                  <c:v>100</c:v>
                </c:pt>
                <c:pt idx="1">
                  <c:v>96</c:v>
                </c:pt>
                <c:pt idx="2">
                  <c:v>92</c:v>
                </c:pt>
                <c:pt idx="3">
                  <c:v>88</c:v>
                </c:pt>
                <c:pt idx="4">
                  <c:v>84</c:v>
                </c:pt>
                <c:pt idx="5">
                  <c:v>80</c:v>
                </c:pt>
                <c:pt idx="6">
                  <c:v>76</c:v>
                </c:pt>
                <c:pt idx="7">
                  <c:v>72</c:v>
                </c:pt>
                <c:pt idx="8">
                  <c:v>68</c:v>
                </c:pt>
                <c:pt idx="9">
                  <c:v>64</c:v>
                </c:pt>
                <c:pt idx="10">
                  <c:v>60</c:v>
                </c:pt>
                <c:pt idx="11">
                  <c:v>56</c:v>
                </c:pt>
                <c:pt idx="12">
                  <c:v>52</c:v>
                </c:pt>
                <c:pt idx="13">
                  <c:v>48</c:v>
                </c:pt>
                <c:pt idx="14">
                  <c:v>44</c:v>
                </c:pt>
                <c:pt idx="15">
                  <c:v>40</c:v>
                </c:pt>
                <c:pt idx="16">
                  <c:v>36</c:v>
                </c:pt>
                <c:pt idx="17">
                  <c:v>32</c:v>
                </c:pt>
                <c:pt idx="18">
                  <c:v>28</c:v>
                </c:pt>
                <c:pt idx="19">
                  <c:v>24</c:v>
                </c:pt>
                <c:pt idx="20">
                  <c:v>20</c:v>
                </c:pt>
                <c:pt idx="21">
                  <c:v>16</c:v>
                </c:pt>
                <c:pt idx="22">
                  <c:v>12</c:v>
                </c:pt>
                <c:pt idx="23">
                  <c:v>8</c:v>
                </c:pt>
                <c:pt idx="24">
                  <c:v>4</c:v>
                </c:pt>
                <c:pt idx="25">
                  <c:v>0</c:v>
                </c:pt>
              </c:numCache>
            </c:numRef>
          </c:cat>
          <c:val>
            <c:numRef>
              <c:f>'[MichiganTech_Yam_Phazer_Speed_Density_Spark_table_2014-09-15_CMC_rev1 (1).xlsx]Lambda 1 theor'!$J$36:$J$61</c:f>
              <c:numCache>
                <c:formatCode>General</c:formatCode>
                <c:ptCount val="26"/>
                <c:pt idx="0">
                  <c:v>31</c:v>
                </c:pt>
                <c:pt idx="1">
                  <c:v>32</c:v>
                </c:pt>
                <c:pt idx="2">
                  <c:v>33</c:v>
                </c:pt>
                <c:pt idx="3">
                  <c:v>33.5</c:v>
                </c:pt>
                <c:pt idx="4">
                  <c:v>34.5</c:v>
                </c:pt>
                <c:pt idx="5">
                  <c:v>35</c:v>
                </c:pt>
                <c:pt idx="6">
                  <c:v>35.5</c:v>
                </c:pt>
                <c:pt idx="7">
                  <c:v>36</c:v>
                </c:pt>
                <c:pt idx="8">
                  <c:v>36</c:v>
                </c:pt>
                <c:pt idx="9">
                  <c:v>36.5</c:v>
                </c:pt>
                <c:pt idx="10">
                  <c:v>37</c:v>
                </c:pt>
                <c:pt idx="11">
                  <c:v>37.5</c:v>
                </c:pt>
                <c:pt idx="12">
                  <c:v>37.5</c:v>
                </c:pt>
                <c:pt idx="13">
                  <c:v>33.5</c:v>
                </c:pt>
                <c:pt idx="14">
                  <c:v>34</c:v>
                </c:pt>
                <c:pt idx="15">
                  <c:v>32.5</c:v>
                </c:pt>
                <c:pt idx="16">
                  <c:v>32.5</c:v>
                </c:pt>
                <c:pt idx="17">
                  <c:v>32.5</c:v>
                </c:pt>
                <c:pt idx="18">
                  <c:v>32.5</c:v>
                </c:pt>
                <c:pt idx="19">
                  <c:v>37.5</c:v>
                </c:pt>
                <c:pt idx="20">
                  <c:v>38.5</c:v>
                </c:pt>
                <c:pt idx="21">
                  <c:v>34</c:v>
                </c:pt>
                <c:pt idx="22">
                  <c:v>48.5</c:v>
                </c:pt>
                <c:pt idx="23">
                  <c:v>62</c:v>
                </c:pt>
                <c:pt idx="24">
                  <c:v>31.5</c:v>
                </c:pt>
                <c:pt idx="25">
                  <c:v>12</c:v>
                </c:pt>
              </c:numCache>
            </c:numRef>
          </c:val>
        </c:ser>
        <c:ser>
          <c:idx val="8"/>
          <c:order val="8"/>
          <c:tx>
            <c:strRef>
              <c:f>'[MichiganTech_Yam_Phazer_Speed_Density_Spark_table_2014-09-15_CMC_rev1 (1).xlsx]Lambda 1 theor'!$K$35</c:f>
              <c:strCache>
                <c:ptCount val="1"/>
                <c:pt idx="0">
                  <c:v>4500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78000"/>
                    <a:shade val="51000"/>
                    <a:satMod val="130000"/>
                  </a:schemeClr>
                </a:gs>
                <a:gs pos="80000">
                  <a:schemeClr val="accent1">
                    <a:shade val="78000"/>
                    <a:shade val="93000"/>
                    <a:satMod val="130000"/>
                  </a:schemeClr>
                </a:gs>
                <a:gs pos="100000">
                  <a:schemeClr val="accent1">
                    <a:shade val="78000"/>
                    <a:shade val="94000"/>
                    <a:satMod val="135000"/>
                  </a:schemeClr>
                </a:gs>
              </a:gsLst>
              <a:lin ang="16200000" scaled="0"/>
            </a:gradFill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'[MichiganTech_Yam_Phazer_Speed_Density_Spark_table_2014-09-15_CMC_rev1 (1).xlsx]Lambda 1 theor'!$B$36:$B$61</c:f>
              <c:numCache>
                <c:formatCode>General</c:formatCode>
                <c:ptCount val="26"/>
                <c:pt idx="0">
                  <c:v>100</c:v>
                </c:pt>
                <c:pt idx="1">
                  <c:v>96</c:v>
                </c:pt>
                <c:pt idx="2">
                  <c:v>92</c:v>
                </c:pt>
                <c:pt idx="3">
                  <c:v>88</c:v>
                </c:pt>
                <c:pt idx="4">
                  <c:v>84</c:v>
                </c:pt>
                <c:pt idx="5">
                  <c:v>80</c:v>
                </c:pt>
                <c:pt idx="6">
                  <c:v>76</c:v>
                </c:pt>
                <c:pt idx="7">
                  <c:v>72</c:v>
                </c:pt>
                <c:pt idx="8">
                  <c:v>68</c:v>
                </c:pt>
                <c:pt idx="9">
                  <c:v>64</c:v>
                </c:pt>
                <c:pt idx="10">
                  <c:v>60</c:v>
                </c:pt>
                <c:pt idx="11">
                  <c:v>56</c:v>
                </c:pt>
                <c:pt idx="12">
                  <c:v>52</c:v>
                </c:pt>
                <c:pt idx="13">
                  <c:v>48</c:v>
                </c:pt>
                <c:pt idx="14">
                  <c:v>44</c:v>
                </c:pt>
                <c:pt idx="15">
                  <c:v>40</c:v>
                </c:pt>
                <c:pt idx="16">
                  <c:v>36</c:v>
                </c:pt>
                <c:pt idx="17">
                  <c:v>32</c:v>
                </c:pt>
                <c:pt idx="18">
                  <c:v>28</c:v>
                </c:pt>
                <c:pt idx="19">
                  <c:v>24</c:v>
                </c:pt>
                <c:pt idx="20">
                  <c:v>20</c:v>
                </c:pt>
                <c:pt idx="21">
                  <c:v>16</c:v>
                </c:pt>
                <c:pt idx="22">
                  <c:v>12</c:v>
                </c:pt>
                <c:pt idx="23">
                  <c:v>8</c:v>
                </c:pt>
                <c:pt idx="24">
                  <c:v>4</c:v>
                </c:pt>
                <c:pt idx="25">
                  <c:v>0</c:v>
                </c:pt>
              </c:numCache>
            </c:numRef>
          </c:cat>
          <c:val>
            <c:numRef>
              <c:f>'[MichiganTech_Yam_Phazer_Speed_Density_Spark_table_2014-09-15_CMC_rev1 (1).xlsx]Lambda 1 theor'!$K$36:$K$61</c:f>
              <c:numCache>
                <c:formatCode>General</c:formatCode>
                <c:ptCount val="26"/>
                <c:pt idx="0">
                  <c:v>31</c:v>
                </c:pt>
                <c:pt idx="1">
                  <c:v>32</c:v>
                </c:pt>
                <c:pt idx="2">
                  <c:v>33</c:v>
                </c:pt>
                <c:pt idx="3">
                  <c:v>33.5</c:v>
                </c:pt>
                <c:pt idx="4">
                  <c:v>34</c:v>
                </c:pt>
                <c:pt idx="5">
                  <c:v>34.5</c:v>
                </c:pt>
                <c:pt idx="6">
                  <c:v>35</c:v>
                </c:pt>
                <c:pt idx="7">
                  <c:v>35.5</c:v>
                </c:pt>
                <c:pt idx="8">
                  <c:v>36.5</c:v>
                </c:pt>
                <c:pt idx="9">
                  <c:v>37</c:v>
                </c:pt>
                <c:pt idx="10">
                  <c:v>37.5</c:v>
                </c:pt>
                <c:pt idx="11">
                  <c:v>38</c:v>
                </c:pt>
                <c:pt idx="12">
                  <c:v>38</c:v>
                </c:pt>
                <c:pt idx="13">
                  <c:v>36</c:v>
                </c:pt>
                <c:pt idx="14">
                  <c:v>35.5</c:v>
                </c:pt>
                <c:pt idx="15">
                  <c:v>33.5</c:v>
                </c:pt>
                <c:pt idx="16">
                  <c:v>33.5</c:v>
                </c:pt>
                <c:pt idx="17">
                  <c:v>31.5</c:v>
                </c:pt>
                <c:pt idx="18">
                  <c:v>34</c:v>
                </c:pt>
                <c:pt idx="19">
                  <c:v>41</c:v>
                </c:pt>
                <c:pt idx="20">
                  <c:v>40.5</c:v>
                </c:pt>
                <c:pt idx="21">
                  <c:v>41</c:v>
                </c:pt>
                <c:pt idx="22">
                  <c:v>44</c:v>
                </c:pt>
                <c:pt idx="23">
                  <c:v>48</c:v>
                </c:pt>
                <c:pt idx="24">
                  <c:v>33.5</c:v>
                </c:pt>
                <c:pt idx="25">
                  <c:v>16</c:v>
                </c:pt>
              </c:numCache>
            </c:numRef>
          </c:val>
        </c:ser>
        <c:ser>
          <c:idx val="9"/>
          <c:order val="9"/>
          <c:tx>
            <c:strRef>
              <c:f>'[MichiganTech_Yam_Phazer_Speed_Density_Spark_table_2014-09-15_CMC_rev1 (1).xlsx]Lambda 1 theor'!$L$35</c:f>
              <c:strCache>
                <c:ptCount val="1"/>
                <c:pt idx="0">
                  <c:v>5000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3000"/>
                    <a:shade val="51000"/>
                    <a:satMod val="130000"/>
                  </a:schemeClr>
                </a:gs>
                <a:gs pos="80000">
                  <a:schemeClr val="accent1">
                    <a:shade val="83000"/>
                    <a:shade val="93000"/>
                    <a:satMod val="130000"/>
                  </a:schemeClr>
                </a:gs>
                <a:gs pos="100000">
                  <a:schemeClr val="accent1">
                    <a:shade val="83000"/>
                    <a:shade val="94000"/>
                    <a:satMod val="135000"/>
                  </a:schemeClr>
                </a:gs>
              </a:gsLst>
              <a:lin ang="16200000" scaled="0"/>
            </a:gradFill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'[MichiganTech_Yam_Phazer_Speed_Density_Spark_table_2014-09-15_CMC_rev1 (1).xlsx]Lambda 1 theor'!$B$36:$B$61</c:f>
              <c:numCache>
                <c:formatCode>General</c:formatCode>
                <c:ptCount val="26"/>
                <c:pt idx="0">
                  <c:v>100</c:v>
                </c:pt>
                <c:pt idx="1">
                  <c:v>96</c:v>
                </c:pt>
                <c:pt idx="2">
                  <c:v>92</c:v>
                </c:pt>
                <c:pt idx="3">
                  <c:v>88</c:v>
                </c:pt>
                <c:pt idx="4">
                  <c:v>84</c:v>
                </c:pt>
                <c:pt idx="5">
                  <c:v>80</c:v>
                </c:pt>
                <c:pt idx="6">
                  <c:v>76</c:v>
                </c:pt>
                <c:pt idx="7">
                  <c:v>72</c:v>
                </c:pt>
                <c:pt idx="8">
                  <c:v>68</c:v>
                </c:pt>
                <c:pt idx="9">
                  <c:v>64</c:v>
                </c:pt>
                <c:pt idx="10">
                  <c:v>60</c:v>
                </c:pt>
                <c:pt idx="11">
                  <c:v>56</c:v>
                </c:pt>
                <c:pt idx="12">
                  <c:v>52</c:v>
                </c:pt>
                <c:pt idx="13">
                  <c:v>48</c:v>
                </c:pt>
                <c:pt idx="14">
                  <c:v>44</c:v>
                </c:pt>
                <c:pt idx="15">
                  <c:v>40</c:v>
                </c:pt>
                <c:pt idx="16">
                  <c:v>36</c:v>
                </c:pt>
                <c:pt idx="17">
                  <c:v>32</c:v>
                </c:pt>
                <c:pt idx="18">
                  <c:v>28</c:v>
                </c:pt>
                <c:pt idx="19">
                  <c:v>24</c:v>
                </c:pt>
                <c:pt idx="20">
                  <c:v>20</c:v>
                </c:pt>
                <c:pt idx="21">
                  <c:v>16</c:v>
                </c:pt>
                <c:pt idx="22">
                  <c:v>12</c:v>
                </c:pt>
                <c:pt idx="23">
                  <c:v>8</c:v>
                </c:pt>
                <c:pt idx="24">
                  <c:v>4</c:v>
                </c:pt>
                <c:pt idx="25">
                  <c:v>0</c:v>
                </c:pt>
              </c:numCache>
            </c:numRef>
          </c:cat>
          <c:val>
            <c:numRef>
              <c:f>'[MichiganTech_Yam_Phazer_Speed_Density_Spark_table_2014-09-15_CMC_rev1 (1).xlsx]Lambda 1 theor'!$L$36:$L$61</c:f>
              <c:numCache>
                <c:formatCode>General</c:formatCode>
                <c:ptCount val="26"/>
                <c:pt idx="0">
                  <c:v>31.5</c:v>
                </c:pt>
                <c:pt idx="1">
                  <c:v>32</c:v>
                </c:pt>
                <c:pt idx="2">
                  <c:v>33.5</c:v>
                </c:pt>
                <c:pt idx="3">
                  <c:v>33.5</c:v>
                </c:pt>
                <c:pt idx="4">
                  <c:v>34</c:v>
                </c:pt>
                <c:pt idx="5">
                  <c:v>34.5</c:v>
                </c:pt>
                <c:pt idx="6">
                  <c:v>35</c:v>
                </c:pt>
                <c:pt idx="7">
                  <c:v>35.5</c:v>
                </c:pt>
                <c:pt idx="8">
                  <c:v>36.5</c:v>
                </c:pt>
                <c:pt idx="9">
                  <c:v>37</c:v>
                </c:pt>
                <c:pt idx="10">
                  <c:v>37.5</c:v>
                </c:pt>
                <c:pt idx="11">
                  <c:v>38</c:v>
                </c:pt>
                <c:pt idx="12">
                  <c:v>38</c:v>
                </c:pt>
                <c:pt idx="13">
                  <c:v>36</c:v>
                </c:pt>
                <c:pt idx="14">
                  <c:v>35.5</c:v>
                </c:pt>
                <c:pt idx="15">
                  <c:v>35</c:v>
                </c:pt>
                <c:pt idx="16">
                  <c:v>35</c:v>
                </c:pt>
                <c:pt idx="17">
                  <c:v>40</c:v>
                </c:pt>
                <c:pt idx="18">
                  <c:v>38.5</c:v>
                </c:pt>
                <c:pt idx="19">
                  <c:v>43</c:v>
                </c:pt>
                <c:pt idx="20">
                  <c:v>43.5</c:v>
                </c:pt>
                <c:pt idx="21">
                  <c:v>43.5</c:v>
                </c:pt>
                <c:pt idx="22">
                  <c:v>48</c:v>
                </c:pt>
                <c:pt idx="23">
                  <c:v>47</c:v>
                </c:pt>
                <c:pt idx="24">
                  <c:v>34</c:v>
                </c:pt>
                <c:pt idx="25">
                  <c:v>18</c:v>
                </c:pt>
              </c:numCache>
            </c:numRef>
          </c:val>
        </c:ser>
        <c:ser>
          <c:idx val="10"/>
          <c:order val="10"/>
          <c:tx>
            <c:strRef>
              <c:f>'[MichiganTech_Yam_Phazer_Speed_Density_Spark_table_2014-09-15_CMC_rev1 (1).xlsx]Lambda 1 theor'!$M$35</c:f>
              <c:strCache>
                <c:ptCount val="1"/>
                <c:pt idx="0">
                  <c:v>5500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9000"/>
                    <a:shade val="51000"/>
                    <a:satMod val="130000"/>
                  </a:schemeClr>
                </a:gs>
                <a:gs pos="80000">
                  <a:schemeClr val="accent1">
                    <a:shade val="89000"/>
                    <a:shade val="93000"/>
                    <a:satMod val="130000"/>
                  </a:schemeClr>
                </a:gs>
                <a:gs pos="100000">
                  <a:schemeClr val="accent1">
                    <a:shade val="89000"/>
                    <a:shade val="94000"/>
                    <a:satMod val="135000"/>
                  </a:schemeClr>
                </a:gs>
              </a:gsLst>
              <a:lin ang="16200000" scaled="0"/>
            </a:gradFill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'[MichiganTech_Yam_Phazer_Speed_Density_Spark_table_2014-09-15_CMC_rev1 (1).xlsx]Lambda 1 theor'!$B$36:$B$61</c:f>
              <c:numCache>
                <c:formatCode>General</c:formatCode>
                <c:ptCount val="26"/>
                <c:pt idx="0">
                  <c:v>100</c:v>
                </c:pt>
                <c:pt idx="1">
                  <c:v>96</c:v>
                </c:pt>
                <c:pt idx="2">
                  <c:v>92</c:v>
                </c:pt>
                <c:pt idx="3">
                  <c:v>88</c:v>
                </c:pt>
                <c:pt idx="4">
                  <c:v>84</c:v>
                </c:pt>
                <c:pt idx="5">
                  <c:v>80</c:v>
                </c:pt>
                <c:pt idx="6">
                  <c:v>76</c:v>
                </c:pt>
                <c:pt idx="7">
                  <c:v>72</c:v>
                </c:pt>
                <c:pt idx="8">
                  <c:v>68</c:v>
                </c:pt>
                <c:pt idx="9">
                  <c:v>64</c:v>
                </c:pt>
                <c:pt idx="10">
                  <c:v>60</c:v>
                </c:pt>
                <c:pt idx="11">
                  <c:v>56</c:v>
                </c:pt>
                <c:pt idx="12">
                  <c:v>52</c:v>
                </c:pt>
                <c:pt idx="13">
                  <c:v>48</c:v>
                </c:pt>
                <c:pt idx="14">
                  <c:v>44</c:v>
                </c:pt>
                <c:pt idx="15">
                  <c:v>40</c:v>
                </c:pt>
                <c:pt idx="16">
                  <c:v>36</c:v>
                </c:pt>
                <c:pt idx="17">
                  <c:v>32</c:v>
                </c:pt>
                <c:pt idx="18">
                  <c:v>28</c:v>
                </c:pt>
                <c:pt idx="19">
                  <c:v>24</c:v>
                </c:pt>
                <c:pt idx="20">
                  <c:v>20</c:v>
                </c:pt>
                <c:pt idx="21">
                  <c:v>16</c:v>
                </c:pt>
                <c:pt idx="22">
                  <c:v>12</c:v>
                </c:pt>
                <c:pt idx="23">
                  <c:v>8</c:v>
                </c:pt>
                <c:pt idx="24">
                  <c:v>4</c:v>
                </c:pt>
                <c:pt idx="25">
                  <c:v>0</c:v>
                </c:pt>
              </c:numCache>
            </c:numRef>
          </c:cat>
          <c:val>
            <c:numRef>
              <c:f>'[MichiganTech_Yam_Phazer_Speed_Density_Spark_table_2014-09-15_CMC_rev1 (1).xlsx]Lambda 1 theor'!$M$36:$M$61</c:f>
              <c:numCache>
                <c:formatCode>General</c:formatCode>
                <c:ptCount val="26"/>
                <c:pt idx="0">
                  <c:v>32</c:v>
                </c:pt>
                <c:pt idx="1">
                  <c:v>32</c:v>
                </c:pt>
                <c:pt idx="2">
                  <c:v>33.5</c:v>
                </c:pt>
                <c:pt idx="3">
                  <c:v>36</c:v>
                </c:pt>
                <c:pt idx="4">
                  <c:v>36</c:v>
                </c:pt>
                <c:pt idx="5">
                  <c:v>36.5</c:v>
                </c:pt>
                <c:pt idx="6">
                  <c:v>37</c:v>
                </c:pt>
                <c:pt idx="7">
                  <c:v>37.5</c:v>
                </c:pt>
                <c:pt idx="8">
                  <c:v>37.5</c:v>
                </c:pt>
                <c:pt idx="9">
                  <c:v>38</c:v>
                </c:pt>
                <c:pt idx="10">
                  <c:v>38.5</c:v>
                </c:pt>
                <c:pt idx="11">
                  <c:v>39</c:v>
                </c:pt>
                <c:pt idx="12">
                  <c:v>39</c:v>
                </c:pt>
                <c:pt idx="13">
                  <c:v>39.5</c:v>
                </c:pt>
                <c:pt idx="14">
                  <c:v>44</c:v>
                </c:pt>
                <c:pt idx="15">
                  <c:v>45</c:v>
                </c:pt>
                <c:pt idx="16">
                  <c:v>44.5</c:v>
                </c:pt>
                <c:pt idx="17">
                  <c:v>46</c:v>
                </c:pt>
                <c:pt idx="18">
                  <c:v>47.5</c:v>
                </c:pt>
                <c:pt idx="19">
                  <c:v>49</c:v>
                </c:pt>
                <c:pt idx="20">
                  <c:v>44.5</c:v>
                </c:pt>
                <c:pt idx="21">
                  <c:v>44.5</c:v>
                </c:pt>
                <c:pt idx="22">
                  <c:v>47</c:v>
                </c:pt>
                <c:pt idx="23">
                  <c:v>46.5</c:v>
                </c:pt>
                <c:pt idx="24">
                  <c:v>34.5</c:v>
                </c:pt>
                <c:pt idx="25">
                  <c:v>20</c:v>
                </c:pt>
              </c:numCache>
            </c:numRef>
          </c:val>
        </c:ser>
        <c:ser>
          <c:idx val="11"/>
          <c:order val="11"/>
          <c:tx>
            <c:strRef>
              <c:f>'[MichiganTech_Yam_Phazer_Speed_Density_Spark_table_2014-09-15_CMC_rev1 (1).xlsx]Lambda 1 theor'!$N$35</c:f>
              <c:strCache>
                <c:ptCount val="1"/>
                <c:pt idx="0">
                  <c:v>6000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94000"/>
                    <a:shade val="51000"/>
                    <a:satMod val="130000"/>
                  </a:schemeClr>
                </a:gs>
                <a:gs pos="80000">
                  <a:schemeClr val="accent1">
                    <a:shade val="94000"/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hade val="94000"/>
                    <a:satMod val="135000"/>
                  </a:schemeClr>
                </a:gs>
              </a:gsLst>
              <a:lin ang="16200000" scaled="0"/>
            </a:gradFill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'[MichiganTech_Yam_Phazer_Speed_Density_Spark_table_2014-09-15_CMC_rev1 (1).xlsx]Lambda 1 theor'!$B$36:$B$61</c:f>
              <c:numCache>
                <c:formatCode>General</c:formatCode>
                <c:ptCount val="26"/>
                <c:pt idx="0">
                  <c:v>100</c:v>
                </c:pt>
                <c:pt idx="1">
                  <c:v>96</c:v>
                </c:pt>
                <c:pt idx="2">
                  <c:v>92</c:v>
                </c:pt>
                <c:pt idx="3">
                  <c:v>88</c:v>
                </c:pt>
                <c:pt idx="4">
                  <c:v>84</c:v>
                </c:pt>
                <c:pt idx="5">
                  <c:v>80</c:v>
                </c:pt>
                <c:pt idx="6">
                  <c:v>76</c:v>
                </c:pt>
                <c:pt idx="7">
                  <c:v>72</c:v>
                </c:pt>
                <c:pt idx="8">
                  <c:v>68</c:v>
                </c:pt>
                <c:pt idx="9">
                  <c:v>64</c:v>
                </c:pt>
                <c:pt idx="10">
                  <c:v>60</c:v>
                </c:pt>
                <c:pt idx="11">
                  <c:v>56</c:v>
                </c:pt>
                <c:pt idx="12">
                  <c:v>52</c:v>
                </c:pt>
                <c:pt idx="13">
                  <c:v>48</c:v>
                </c:pt>
                <c:pt idx="14">
                  <c:v>44</c:v>
                </c:pt>
                <c:pt idx="15">
                  <c:v>40</c:v>
                </c:pt>
                <c:pt idx="16">
                  <c:v>36</c:v>
                </c:pt>
                <c:pt idx="17">
                  <c:v>32</c:v>
                </c:pt>
                <c:pt idx="18">
                  <c:v>28</c:v>
                </c:pt>
                <c:pt idx="19">
                  <c:v>24</c:v>
                </c:pt>
                <c:pt idx="20">
                  <c:v>20</c:v>
                </c:pt>
                <c:pt idx="21">
                  <c:v>16</c:v>
                </c:pt>
                <c:pt idx="22">
                  <c:v>12</c:v>
                </c:pt>
                <c:pt idx="23">
                  <c:v>8</c:v>
                </c:pt>
                <c:pt idx="24">
                  <c:v>4</c:v>
                </c:pt>
                <c:pt idx="25">
                  <c:v>0</c:v>
                </c:pt>
              </c:numCache>
            </c:numRef>
          </c:cat>
          <c:val>
            <c:numRef>
              <c:f>'[MichiganTech_Yam_Phazer_Speed_Density_Spark_table_2014-09-15_CMC_rev1 (1).xlsx]Lambda 1 theor'!$N$36:$N$61</c:f>
              <c:numCache>
                <c:formatCode>General</c:formatCode>
                <c:ptCount val="26"/>
                <c:pt idx="0">
                  <c:v>32</c:v>
                </c:pt>
                <c:pt idx="1">
                  <c:v>32.5</c:v>
                </c:pt>
                <c:pt idx="2">
                  <c:v>34</c:v>
                </c:pt>
                <c:pt idx="3">
                  <c:v>36</c:v>
                </c:pt>
                <c:pt idx="4">
                  <c:v>36.5</c:v>
                </c:pt>
                <c:pt idx="5">
                  <c:v>37</c:v>
                </c:pt>
                <c:pt idx="6">
                  <c:v>37.5</c:v>
                </c:pt>
                <c:pt idx="7">
                  <c:v>38</c:v>
                </c:pt>
                <c:pt idx="8">
                  <c:v>38.5</c:v>
                </c:pt>
                <c:pt idx="9">
                  <c:v>39</c:v>
                </c:pt>
                <c:pt idx="10">
                  <c:v>39.5</c:v>
                </c:pt>
                <c:pt idx="11">
                  <c:v>40</c:v>
                </c:pt>
                <c:pt idx="12">
                  <c:v>40.5</c:v>
                </c:pt>
                <c:pt idx="13">
                  <c:v>40</c:v>
                </c:pt>
                <c:pt idx="14">
                  <c:v>42</c:v>
                </c:pt>
                <c:pt idx="15">
                  <c:v>45</c:v>
                </c:pt>
                <c:pt idx="16">
                  <c:v>46</c:v>
                </c:pt>
                <c:pt idx="17">
                  <c:v>48.5</c:v>
                </c:pt>
                <c:pt idx="18">
                  <c:v>50.5</c:v>
                </c:pt>
                <c:pt idx="19">
                  <c:v>50</c:v>
                </c:pt>
                <c:pt idx="20">
                  <c:v>46.5</c:v>
                </c:pt>
                <c:pt idx="21">
                  <c:v>42</c:v>
                </c:pt>
                <c:pt idx="22">
                  <c:v>44</c:v>
                </c:pt>
                <c:pt idx="23">
                  <c:v>57.5</c:v>
                </c:pt>
                <c:pt idx="24">
                  <c:v>41.5</c:v>
                </c:pt>
                <c:pt idx="25">
                  <c:v>23</c:v>
                </c:pt>
              </c:numCache>
            </c:numRef>
          </c:val>
        </c:ser>
        <c:ser>
          <c:idx val="12"/>
          <c:order val="12"/>
          <c:tx>
            <c:strRef>
              <c:f>'[MichiganTech_Yam_Phazer_Speed_Density_Spark_table_2014-09-15_CMC_rev1 (1).xlsx]Lambda 1 theor'!$O$35</c:f>
              <c:strCache>
                <c:ptCount val="1"/>
                <c:pt idx="0">
                  <c:v>6500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'[MichiganTech_Yam_Phazer_Speed_Density_Spark_table_2014-09-15_CMC_rev1 (1).xlsx]Lambda 1 theor'!$B$36:$B$61</c:f>
              <c:numCache>
                <c:formatCode>General</c:formatCode>
                <c:ptCount val="26"/>
                <c:pt idx="0">
                  <c:v>100</c:v>
                </c:pt>
                <c:pt idx="1">
                  <c:v>96</c:v>
                </c:pt>
                <c:pt idx="2">
                  <c:v>92</c:v>
                </c:pt>
                <c:pt idx="3">
                  <c:v>88</c:v>
                </c:pt>
                <c:pt idx="4">
                  <c:v>84</c:v>
                </c:pt>
                <c:pt idx="5">
                  <c:v>80</c:v>
                </c:pt>
                <c:pt idx="6">
                  <c:v>76</c:v>
                </c:pt>
                <c:pt idx="7">
                  <c:v>72</c:v>
                </c:pt>
                <c:pt idx="8">
                  <c:v>68</c:v>
                </c:pt>
                <c:pt idx="9">
                  <c:v>64</c:v>
                </c:pt>
                <c:pt idx="10">
                  <c:v>60</c:v>
                </c:pt>
                <c:pt idx="11">
                  <c:v>56</c:v>
                </c:pt>
                <c:pt idx="12">
                  <c:v>52</c:v>
                </c:pt>
                <c:pt idx="13">
                  <c:v>48</c:v>
                </c:pt>
                <c:pt idx="14">
                  <c:v>44</c:v>
                </c:pt>
                <c:pt idx="15">
                  <c:v>40</c:v>
                </c:pt>
                <c:pt idx="16">
                  <c:v>36</c:v>
                </c:pt>
                <c:pt idx="17">
                  <c:v>32</c:v>
                </c:pt>
                <c:pt idx="18">
                  <c:v>28</c:v>
                </c:pt>
                <c:pt idx="19">
                  <c:v>24</c:v>
                </c:pt>
                <c:pt idx="20">
                  <c:v>20</c:v>
                </c:pt>
                <c:pt idx="21">
                  <c:v>16</c:v>
                </c:pt>
                <c:pt idx="22">
                  <c:v>12</c:v>
                </c:pt>
                <c:pt idx="23">
                  <c:v>8</c:v>
                </c:pt>
                <c:pt idx="24">
                  <c:v>4</c:v>
                </c:pt>
                <c:pt idx="25">
                  <c:v>0</c:v>
                </c:pt>
              </c:numCache>
            </c:numRef>
          </c:cat>
          <c:val>
            <c:numRef>
              <c:f>'[MichiganTech_Yam_Phazer_Speed_Density_Spark_table_2014-09-15_CMC_rev1 (1).xlsx]Lambda 1 theor'!$O$36:$O$61</c:f>
              <c:numCache>
                <c:formatCode>General</c:formatCode>
                <c:ptCount val="26"/>
                <c:pt idx="0">
                  <c:v>32</c:v>
                </c:pt>
                <c:pt idx="1">
                  <c:v>32.5</c:v>
                </c:pt>
                <c:pt idx="2">
                  <c:v>34</c:v>
                </c:pt>
                <c:pt idx="3">
                  <c:v>35</c:v>
                </c:pt>
                <c:pt idx="4">
                  <c:v>35.5</c:v>
                </c:pt>
                <c:pt idx="5">
                  <c:v>36</c:v>
                </c:pt>
                <c:pt idx="6">
                  <c:v>36.5</c:v>
                </c:pt>
                <c:pt idx="7">
                  <c:v>37</c:v>
                </c:pt>
                <c:pt idx="8">
                  <c:v>37.5</c:v>
                </c:pt>
                <c:pt idx="9">
                  <c:v>37.5</c:v>
                </c:pt>
                <c:pt idx="10">
                  <c:v>38</c:v>
                </c:pt>
                <c:pt idx="11">
                  <c:v>38.5</c:v>
                </c:pt>
                <c:pt idx="12">
                  <c:v>41</c:v>
                </c:pt>
                <c:pt idx="13">
                  <c:v>43.5</c:v>
                </c:pt>
                <c:pt idx="14">
                  <c:v>44.5</c:v>
                </c:pt>
                <c:pt idx="15">
                  <c:v>46.5</c:v>
                </c:pt>
                <c:pt idx="16">
                  <c:v>50</c:v>
                </c:pt>
                <c:pt idx="17">
                  <c:v>49.5</c:v>
                </c:pt>
                <c:pt idx="18">
                  <c:v>47.5</c:v>
                </c:pt>
                <c:pt idx="19">
                  <c:v>47</c:v>
                </c:pt>
                <c:pt idx="20">
                  <c:v>42.5</c:v>
                </c:pt>
                <c:pt idx="21">
                  <c:v>40</c:v>
                </c:pt>
                <c:pt idx="22">
                  <c:v>40.5</c:v>
                </c:pt>
                <c:pt idx="23">
                  <c:v>58</c:v>
                </c:pt>
                <c:pt idx="24">
                  <c:v>43.5</c:v>
                </c:pt>
                <c:pt idx="25">
                  <c:v>26</c:v>
                </c:pt>
              </c:numCache>
            </c:numRef>
          </c:val>
        </c:ser>
        <c:ser>
          <c:idx val="13"/>
          <c:order val="13"/>
          <c:tx>
            <c:strRef>
              <c:f>'[MichiganTech_Yam_Phazer_Speed_Density_Spark_table_2014-09-15_CMC_rev1 (1).xlsx]Lambda 1 theor'!$P$35</c:f>
              <c:strCache>
                <c:ptCount val="1"/>
                <c:pt idx="0">
                  <c:v>7000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5000"/>
                    <a:shade val="51000"/>
                    <a:satMod val="130000"/>
                  </a:schemeClr>
                </a:gs>
                <a:gs pos="80000">
                  <a:schemeClr val="accent1">
                    <a:tint val="95000"/>
                    <a:shade val="93000"/>
                    <a:satMod val="130000"/>
                  </a:schemeClr>
                </a:gs>
                <a:gs pos="100000">
                  <a:schemeClr val="accent1">
                    <a:tint val="95000"/>
                    <a:shade val="94000"/>
                    <a:satMod val="135000"/>
                  </a:schemeClr>
                </a:gs>
              </a:gsLst>
              <a:lin ang="16200000" scaled="0"/>
            </a:gradFill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'[MichiganTech_Yam_Phazer_Speed_Density_Spark_table_2014-09-15_CMC_rev1 (1).xlsx]Lambda 1 theor'!$B$36:$B$61</c:f>
              <c:numCache>
                <c:formatCode>General</c:formatCode>
                <c:ptCount val="26"/>
                <c:pt idx="0">
                  <c:v>100</c:v>
                </c:pt>
                <c:pt idx="1">
                  <c:v>96</c:v>
                </c:pt>
                <c:pt idx="2">
                  <c:v>92</c:v>
                </c:pt>
                <c:pt idx="3">
                  <c:v>88</c:v>
                </c:pt>
                <c:pt idx="4">
                  <c:v>84</c:v>
                </c:pt>
                <c:pt idx="5">
                  <c:v>80</c:v>
                </c:pt>
                <c:pt idx="6">
                  <c:v>76</c:v>
                </c:pt>
                <c:pt idx="7">
                  <c:v>72</c:v>
                </c:pt>
                <c:pt idx="8">
                  <c:v>68</c:v>
                </c:pt>
                <c:pt idx="9">
                  <c:v>64</c:v>
                </c:pt>
                <c:pt idx="10">
                  <c:v>60</c:v>
                </c:pt>
                <c:pt idx="11">
                  <c:v>56</c:v>
                </c:pt>
                <c:pt idx="12">
                  <c:v>52</c:v>
                </c:pt>
                <c:pt idx="13">
                  <c:v>48</c:v>
                </c:pt>
                <c:pt idx="14">
                  <c:v>44</c:v>
                </c:pt>
                <c:pt idx="15">
                  <c:v>40</c:v>
                </c:pt>
                <c:pt idx="16">
                  <c:v>36</c:v>
                </c:pt>
                <c:pt idx="17">
                  <c:v>32</c:v>
                </c:pt>
                <c:pt idx="18">
                  <c:v>28</c:v>
                </c:pt>
                <c:pt idx="19">
                  <c:v>24</c:v>
                </c:pt>
                <c:pt idx="20">
                  <c:v>20</c:v>
                </c:pt>
                <c:pt idx="21">
                  <c:v>16</c:v>
                </c:pt>
                <c:pt idx="22">
                  <c:v>12</c:v>
                </c:pt>
                <c:pt idx="23">
                  <c:v>8</c:v>
                </c:pt>
                <c:pt idx="24">
                  <c:v>4</c:v>
                </c:pt>
                <c:pt idx="25">
                  <c:v>0</c:v>
                </c:pt>
              </c:numCache>
            </c:numRef>
          </c:cat>
          <c:val>
            <c:numRef>
              <c:f>'[MichiganTech_Yam_Phazer_Speed_Density_Spark_table_2014-09-15_CMC_rev1 (1).xlsx]Lambda 1 theor'!$P$36:$P$61</c:f>
              <c:numCache>
                <c:formatCode>General</c:formatCode>
                <c:ptCount val="26"/>
                <c:pt idx="0">
                  <c:v>32.5</c:v>
                </c:pt>
                <c:pt idx="1">
                  <c:v>32.5</c:v>
                </c:pt>
                <c:pt idx="2">
                  <c:v>34</c:v>
                </c:pt>
                <c:pt idx="3">
                  <c:v>34</c:v>
                </c:pt>
                <c:pt idx="4">
                  <c:v>34.5</c:v>
                </c:pt>
                <c:pt idx="5">
                  <c:v>35</c:v>
                </c:pt>
                <c:pt idx="6">
                  <c:v>35</c:v>
                </c:pt>
                <c:pt idx="7">
                  <c:v>35.5</c:v>
                </c:pt>
                <c:pt idx="8">
                  <c:v>36</c:v>
                </c:pt>
                <c:pt idx="9">
                  <c:v>36.5</c:v>
                </c:pt>
                <c:pt idx="10">
                  <c:v>37</c:v>
                </c:pt>
                <c:pt idx="11">
                  <c:v>40</c:v>
                </c:pt>
                <c:pt idx="12">
                  <c:v>44</c:v>
                </c:pt>
                <c:pt idx="13">
                  <c:v>44</c:v>
                </c:pt>
                <c:pt idx="14">
                  <c:v>44</c:v>
                </c:pt>
                <c:pt idx="15">
                  <c:v>47</c:v>
                </c:pt>
                <c:pt idx="16">
                  <c:v>51</c:v>
                </c:pt>
                <c:pt idx="17">
                  <c:v>52</c:v>
                </c:pt>
                <c:pt idx="18">
                  <c:v>48.5</c:v>
                </c:pt>
                <c:pt idx="19">
                  <c:v>42</c:v>
                </c:pt>
                <c:pt idx="20">
                  <c:v>40</c:v>
                </c:pt>
                <c:pt idx="21">
                  <c:v>40</c:v>
                </c:pt>
                <c:pt idx="22">
                  <c:v>40.5</c:v>
                </c:pt>
                <c:pt idx="23">
                  <c:v>59</c:v>
                </c:pt>
                <c:pt idx="24">
                  <c:v>45</c:v>
                </c:pt>
                <c:pt idx="25">
                  <c:v>28</c:v>
                </c:pt>
              </c:numCache>
            </c:numRef>
          </c:val>
        </c:ser>
        <c:ser>
          <c:idx val="14"/>
          <c:order val="14"/>
          <c:tx>
            <c:strRef>
              <c:f>'[MichiganTech_Yam_Phazer_Speed_Density_Spark_table_2014-09-15_CMC_rev1 (1).xlsx]Lambda 1 theor'!$Q$35</c:f>
              <c:strCache>
                <c:ptCount val="1"/>
                <c:pt idx="0">
                  <c:v>7500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0000"/>
                    <a:shade val="51000"/>
                    <a:satMod val="130000"/>
                  </a:schemeClr>
                </a:gs>
                <a:gs pos="80000">
                  <a:schemeClr val="accent1">
                    <a:tint val="90000"/>
                    <a:shade val="93000"/>
                    <a:satMod val="130000"/>
                  </a:schemeClr>
                </a:gs>
                <a:gs pos="100000">
                  <a:schemeClr val="accent1">
                    <a:tint val="90000"/>
                    <a:shade val="94000"/>
                    <a:satMod val="135000"/>
                  </a:schemeClr>
                </a:gs>
              </a:gsLst>
              <a:lin ang="16200000" scaled="0"/>
            </a:gradFill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'[MichiganTech_Yam_Phazer_Speed_Density_Spark_table_2014-09-15_CMC_rev1 (1).xlsx]Lambda 1 theor'!$B$36:$B$61</c:f>
              <c:numCache>
                <c:formatCode>General</c:formatCode>
                <c:ptCount val="26"/>
                <c:pt idx="0">
                  <c:v>100</c:v>
                </c:pt>
                <c:pt idx="1">
                  <c:v>96</c:v>
                </c:pt>
                <c:pt idx="2">
                  <c:v>92</c:v>
                </c:pt>
                <c:pt idx="3">
                  <c:v>88</c:v>
                </c:pt>
                <c:pt idx="4">
                  <c:v>84</c:v>
                </c:pt>
                <c:pt idx="5">
                  <c:v>80</c:v>
                </c:pt>
                <c:pt idx="6">
                  <c:v>76</c:v>
                </c:pt>
                <c:pt idx="7">
                  <c:v>72</c:v>
                </c:pt>
                <c:pt idx="8">
                  <c:v>68</c:v>
                </c:pt>
                <c:pt idx="9">
                  <c:v>64</c:v>
                </c:pt>
                <c:pt idx="10">
                  <c:v>60</c:v>
                </c:pt>
                <c:pt idx="11">
                  <c:v>56</c:v>
                </c:pt>
                <c:pt idx="12">
                  <c:v>52</c:v>
                </c:pt>
                <c:pt idx="13">
                  <c:v>48</c:v>
                </c:pt>
                <c:pt idx="14">
                  <c:v>44</c:v>
                </c:pt>
                <c:pt idx="15">
                  <c:v>40</c:v>
                </c:pt>
                <c:pt idx="16">
                  <c:v>36</c:v>
                </c:pt>
                <c:pt idx="17">
                  <c:v>32</c:v>
                </c:pt>
                <c:pt idx="18">
                  <c:v>28</c:v>
                </c:pt>
                <c:pt idx="19">
                  <c:v>24</c:v>
                </c:pt>
                <c:pt idx="20">
                  <c:v>20</c:v>
                </c:pt>
                <c:pt idx="21">
                  <c:v>16</c:v>
                </c:pt>
                <c:pt idx="22">
                  <c:v>12</c:v>
                </c:pt>
                <c:pt idx="23">
                  <c:v>8</c:v>
                </c:pt>
                <c:pt idx="24">
                  <c:v>4</c:v>
                </c:pt>
                <c:pt idx="25">
                  <c:v>0</c:v>
                </c:pt>
              </c:numCache>
            </c:numRef>
          </c:cat>
          <c:val>
            <c:numRef>
              <c:f>'[MichiganTech_Yam_Phazer_Speed_Density_Spark_table_2014-09-15_CMC_rev1 (1).xlsx]Lambda 1 theor'!$Q$36:$Q$61</c:f>
              <c:numCache>
                <c:formatCode>General</c:formatCode>
                <c:ptCount val="26"/>
                <c:pt idx="0">
                  <c:v>32.5</c:v>
                </c:pt>
                <c:pt idx="1">
                  <c:v>32.5</c:v>
                </c:pt>
                <c:pt idx="2">
                  <c:v>34</c:v>
                </c:pt>
                <c:pt idx="3">
                  <c:v>34</c:v>
                </c:pt>
                <c:pt idx="4">
                  <c:v>35</c:v>
                </c:pt>
                <c:pt idx="5">
                  <c:v>35.5</c:v>
                </c:pt>
                <c:pt idx="6">
                  <c:v>35.5</c:v>
                </c:pt>
                <c:pt idx="7">
                  <c:v>36</c:v>
                </c:pt>
                <c:pt idx="8">
                  <c:v>36.5</c:v>
                </c:pt>
                <c:pt idx="9">
                  <c:v>36.5</c:v>
                </c:pt>
                <c:pt idx="10">
                  <c:v>45</c:v>
                </c:pt>
                <c:pt idx="11">
                  <c:v>44</c:v>
                </c:pt>
                <c:pt idx="12">
                  <c:v>45.5</c:v>
                </c:pt>
                <c:pt idx="13">
                  <c:v>42.5</c:v>
                </c:pt>
                <c:pt idx="14">
                  <c:v>44</c:v>
                </c:pt>
                <c:pt idx="15">
                  <c:v>46.5</c:v>
                </c:pt>
                <c:pt idx="16">
                  <c:v>49.5</c:v>
                </c:pt>
                <c:pt idx="17">
                  <c:v>55</c:v>
                </c:pt>
                <c:pt idx="18">
                  <c:v>51</c:v>
                </c:pt>
                <c:pt idx="19">
                  <c:v>46.5</c:v>
                </c:pt>
                <c:pt idx="20">
                  <c:v>40</c:v>
                </c:pt>
                <c:pt idx="21">
                  <c:v>40</c:v>
                </c:pt>
                <c:pt idx="22">
                  <c:v>40.5</c:v>
                </c:pt>
                <c:pt idx="23">
                  <c:v>59.5</c:v>
                </c:pt>
                <c:pt idx="24">
                  <c:v>46</c:v>
                </c:pt>
                <c:pt idx="25">
                  <c:v>30</c:v>
                </c:pt>
              </c:numCache>
            </c:numRef>
          </c:val>
        </c:ser>
        <c:ser>
          <c:idx val="15"/>
          <c:order val="15"/>
          <c:tx>
            <c:strRef>
              <c:f>'[MichiganTech_Yam_Phazer_Speed_Density_Spark_table_2014-09-15_CMC_rev1 (1).xlsx]Lambda 1 theor'!$R$35</c:f>
              <c:strCache>
                <c:ptCount val="1"/>
                <c:pt idx="0">
                  <c:v>8000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84000"/>
                    <a:shade val="51000"/>
                    <a:satMod val="130000"/>
                  </a:schemeClr>
                </a:gs>
                <a:gs pos="80000">
                  <a:schemeClr val="accent1">
                    <a:tint val="84000"/>
                    <a:shade val="93000"/>
                    <a:satMod val="130000"/>
                  </a:schemeClr>
                </a:gs>
                <a:gs pos="100000">
                  <a:schemeClr val="accent1">
                    <a:tint val="84000"/>
                    <a:shade val="94000"/>
                    <a:satMod val="135000"/>
                  </a:schemeClr>
                </a:gs>
              </a:gsLst>
              <a:lin ang="16200000" scaled="0"/>
            </a:gradFill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'[MichiganTech_Yam_Phazer_Speed_Density_Spark_table_2014-09-15_CMC_rev1 (1).xlsx]Lambda 1 theor'!$B$36:$B$61</c:f>
              <c:numCache>
                <c:formatCode>General</c:formatCode>
                <c:ptCount val="26"/>
                <c:pt idx="0">
                  <c:v>100</c:v>
                </c:pt>
                <c:pt idx="1">
                  <c:v>96</c:v>
                </c:pt>
                <c:pt idx="2">
                  <c:v>92</c:v>
                </c:pt>
                <c:pt idx="3">
                  <c:v>88</c:v>
                </c:pt>
                <c:pt idx="4">
                  <c:v>84</c:v>
                </c:pt>
                <c:pt idx="5">
                  <c:v>80</c:v>
                </c:pt>
                <c:pt idx="6">
                  <c:v>76</c:v>
                </c:pt>
                <c:pt idx="7">
                  <c:v>72</c:v>
                </c:pt>
                <c:pt idx="8">
                  <c:v>68</c:v>
                </c:pt>
                <c:pt idx="9">
                  <c:v>64</c:v>
                </c:pt>
                <c:pt idx="10">
                  <c:v>60</c:v>
                </c:pt>
                <c:pt idx="11">
                  <c:v>56</c:v>
                </c:pt>
                <c:pt idx="12">
                  <c:v>52</c:v>
                </c:pt>
                <c:pt idx="13">
                  <c:v>48</c:v>
                </c:pt>
                <c:pt idx="14">
                  <c:v>44</c:v>
                </c:pt>
                <c:pt idx="15">
                  <c:v>40</c:v>
                </c:pt>
                <c:pt idx="16">
                  <c:v>36</c:v>
                </c:pt>
                <c:pt idx="17">
                  <c:v>32</c:v>
                </c:pt>
                <c:pt idx="18">
                  <c:v>28</c:v>
                </c:pt>
                <c:pt idx="19">
                  <c:v>24</c:v>
                </c:pt>
                <c:pt idx="20">
                  <c:v>20</c:v>
                </c:pt>
                <c:pt idx="21">
                  <c:v>16</c:v>
                </c:pt>
                <c:pt idx="22">
                  <c:v>12</c:v>
                </c:pt>
                <c:pt idx="23">
                  <c:v>8</c:v>
                </c:pt>
                <c:pt idx="24">
                  <c:v>4</c:v>
                </c:pt>
                <c:pt idx="25">
                  <c:v>0</c:v>
                </c:pt>
              </c:numCache>
            </c:numRef>
          </c:cat>
          <c:val>
            <c:numRef>
              <c:f>'[MichiganTech_Yam_Phazer_Speed_Density_Spark_table_2014-09-15_CMC_rev1 (1).xlsx]Lambda 1 theor'!$R$36:$R$61</c:f>
              <c:numCache>
                <c:formatCode>General</c:formatCode>
                <c:ptCount val="26"/>
                <c:pt idx="0">
                  <c:v>32.5</c:v>
                </c:pt>
                <c:pt idx="1">
                  <c:v>32.5</c:v>
                </c:pt>
                <c:pt idx="2">
                  <c:v>34</c:v>
                </c:pt>
                <c:pt idx="3">
                  <c:v>34.5</c:v>
                </c:pt>
                <c:pt idx="4">
                  <c:v>34.5</c:v>
                </c:pt>
                <c:pt idx="5">
                  <c:v>34.5</c:v>
                </c:pt>
                <c:pt idx="6">
                  <c:v>34.5</c:v>
                </c:pt>
                <c:pt idx="7">
                  <c:v>34.5</c:v>
                </c:pt>
                <c:pt idx="8">
                  <c:v>48.5</c:v>
                </c:pt>
                <c:pt idx="9">
                  <c:v>43</c:v>
                </c:pt>
                <c:pt idx="10">
                  <c:v>47</c:v>
                </c:pt>
                <c:pt idx="11">
                  <c:v>49.5</c:v>
                </c:pt>
                <c:pt idx="12">
                  <c:v>50</c:v>
                </c:pt>
                <c:pt idx="13">
                  <c:v>48</c:v>
                </c:pt>
                <c:pt idx="14">
                  <c:v>50</c:v>
                </c:pt>
                <c:pt idx="15">
                  <c:v>47</c:v>
                </c:pt>
                <c:pt idx="16">
                  <c:v>49.5</c:v>
                </c:pt>
                <c:pt idx="17">
                  <c:v>51</c:v>
                </c:pt>
                <c:pt idx="18">
                  <c:v>36</c:v>
                </c:pt>
                <c:pt idx="19">
                  <c:v>40.5</c:v>
                </c:pt>
                <c:pt idx="20">
                  <c:v>37</c:v>
                </c:pt>
                <c:pt idx="21">
                  <c:v>40</c:v>
                </c:pt>
                <c:pt idx="22">
                  <c:v>43</c:v>
                </c:pt>
                <c:pt idx="23">
                  <c:v>60</c:v>
                </c:pt>
                <c:pt idx="24">
                  <c:v>47.5</c:v>
                </c:pt>
                <c:pt idx="25">
                  <c:v>32</c:v>
                </c:pt>
              </c:numCache>
            </c:numRef>
          </c:val>
        </c:ser>
        <c:ser>
          <c:idx val="16"/>
          <c:order val="16"/>
          <c:tx>
            <c:strRef>
              <c:f>'[MichiganTech_Yam_Phazer_Speed_Density_Spark_table_2014-09-15_CMC_rev1 (1).xlsx]Lambda 1 theor'!$S$35</c:f>
              <c:strCache>
                <c:ptCount val="1"/>
                <c:pt idx="0">
                  <c:v>8500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79000"/>
                    <a:shade val="51000"/>
                    <a:satMod val="130000"/>
                  </a:schemeClr>
                </a:gs>
                <a:gs pos="80000">
                  <a:schemeClr val="accent1">
                    <a:tint val="79000"/>
                    <a:shade val="93000"/>
                    <a:satMod val="130000"/>
                  </a:schemeClr>
                </a:gs>
                <a:gs pos="100000">
                  <a:schemeClr val="accent1">
                    <a:tint val="79000"/>
                    <a:shade val="94000"/>
                    <a:satMod val="135000"/>
                  </a:schemeClr>
                </a:gs>
              </a:gsLst>
              <a:lin ang="16200000" scaled="0"/>
            </a:gradFill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'[MichiganTech_Yam_Phazer_Speed_Density_Spark_table_2014-09-15_CMC_rev1 (1).xlsx]Lambda 1 theor'!$B$36:$B$61</c:f>
              <c:numCache>
                <c:formatCode>General</c:formatCode>
                <c:ptCount val="26"/>
                <c:pt idx="0">
                  <c:v>100</c:v>
                </c:pt>
                <c:pt idx="1">
                  <c:v>96</c:v>
                </c:pt>
                <c:pt idx="2">
                  <c:v>92</c:v>
                </c:pt>
                <c:pt idx="3">
                  <c:v>88</c:v>
                </c:pt>
                <c:pt idx="4">
                  <c:v>84</c:v>
                </c:pt>
                <c:pt idx="5">
                  <c:v>80</c:v>
                </c:pt>
                <c:pt idx="6">
                  <c:v>76</c:v>
                </c:pt>
                <c:pt idx="7">
                  <c:v>72</c:v>
                </c:pt>
                <c:pt idx="8">
                  <c:v>68</c:v>
                </c:pt>
                <c:pt idx="9">
                  <c:v>64</c:v>
                </c:pt>
                <c:pt idx="10">
                  <c:v>60</c:v>
                </c:pt>
                <c:pt idx="11">
                  <c:v>56</c:v>
                </c:pt>
                <c:pt idx="12">
                  <c:v>52</c:v>
                </c:pt>
                <c:pt idx="13">
                  <c:v>48</c:v>
                </c:pt>
                <c:pt idx="14">
                  <c:v>44</c:v>
                </c:pt>
                <c:pt idx="15">
                  <c:v>40</c:v>
                </c:pt>
                <c:pt idx="16">
                  <c:v>36</c:v>
                </c:pt>
                <c:pt idx="17">
                  <c:v>32</c:v>
                </c:pt>
                <c:pt idx="18">
                  <c:v>28</c:v>
                </c:pt>
                <c:pt idx="19">
                  <c:v>24</c:v>
                </c:pt>
                <c:pt idx="20">
                  <c:v>20</c:v>
                </c:pt>
                <c:pt idx="21">
                  <c:v>16</c:v>
                </c:pt>
                <c:pt idx="22">
                  <c:v>12</c:v>
                </c:pt>
                <c:pt idx="23">
                  <c:v>8</c:v>
                </c:pt>
                <c:pt idx="24">
                  <c:v>4</c:v>
                </c:pt>
                <c:pt idx="25">
                  <c:v>0</c:v>
                </c:pt>
              </c:numCache>
            </c:numRef>
          </c:cat>
          <c:val>
            <c:numRef>
              <c:f>'[MichiganTech_Yam_Phazer_Speed_Density_Spark_table_2014-09-15_CMC_rev1 (1).xlsx]Lambda 1 theor'!$S$36:$S$61</c:f>
              <c:numCache>
                <c:formatCode>General</c:formatCode>
                <c:ptCount val="26"/>
                <c:pt idx="0">
                  <c:v>32.5</c:v>
                </c:pt>
                <c:pt idx="1">
                  <c:v>33</c:v>
                </c:pt>
                <c:pt idx="2">
                  <c:v>51.5</c:v>
                </c:pt>
                <c:pt idx="3">
                  <c:v>51.5</c:v>
                </c:pt>
                <c:pt idx="4">
                  <c:v>33.5</c:v>
                </c:pt>
                <c:pt idx="5">
                  <c:v>33.5</c:v>
                </c:pt>
                <c:pt idx="6">
                  <c:v>32</c:v>
                </c:pt>
                <c:pt idx="7">
                  <c:v>35.5</c:v>
                </c:pt>
                <c:pt idx="8">
                  <c:v>47</c:v>
                </c:pt>
                <c:pt idx="9">
                  <c:v>47</c:v>
                </c:pt>
                <c:pt idx="10">
                  <c:v>47</c:v>
                </c:pt>
                <c:pt idx="11">
                  <c:v>51</c:v>
                </c:pt>
                <c:pt idx="12">
                  <c:v>50</c:v>
                </c:pt>
                <c:pt idx="13">
                  <c:v>48</c:v>
                </c:pt>
                <c:pt idx="14">
                  <c:v>50</c:v>
                </c:pt>
                <c:pt idx="15">
                  <c:v>47</c:v>
                </c:pt>
                <c:pt idx="16">
                  <c:v>50</c:v>
                </c:pt>
                <c:pt idx="17">
                  <c:v>50.5</c:v>
                </c:pt>
                <c:pt idx="18">
                  <c:v>36.5</c:v>
                </c:pt>
                <c:pt idx="19">
                  <c:v>37</c:v>
                </c:pt>
                <c:pt idx="20">
                  <c:v>41</c:v>
                </c:pt>
                <c:pt idx="21">
                  <c:v>44.5</c:v>
                </c:pt>
                <c:pt idx="22">
                  <c:v>48.5</c:v>
                </c:pt>
                <c:pt idx="23">
                  <c:v>60</c:v>
                </c:pt>
                <c:pt idx="24">
                  <c:v>47</c:v>
                </c:pt>
                <c:pt idx="25">
                  <c:v>32</c:v>
                </c:pt>
              </c:numCache>
            </c:numRef>
          </c:val>
        </c:ser>
        <c:ser>
          <c:idx val="17"/>
          <c:order val="17"/>
          <c:tx>
            <c:strRef>
              <c:f>'[MichiganTech_Yam_Phazer_Speed_Density_Spark_table_2014-09-15_CMC_rev1 (1).xlsx]Lambda 1 theor'!$T$35</c:f>
              <c:strCache>
                <c:ptCount val="1"/>
                <c:pt idx="0">
                  <c:v>9000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74000"/>
                    <a:shade val="51000"/>
                    <a:satMod val="130000"/>
                  </a:schemeClr>
                </a:gs>
                <a:gs pos="80000">
                  <a:schemeClr val="accent1">
                    <a:tint val="74000"/>
                    <a:shade val="93000"/>
                    <a:satMod val="130000"/>
                  </a:schemeClr>
                </a:gs>
                <a:gs pos="100000">
                  <a:schemeClr val="accent1">
                    <a:tint val="74000"/>
                    <a:shade val="94000"/>
                    <a:satMod val="135000"/>
                  </a:schemeClr>
                </a:gs>
              </a:gsLst>
              <a:lin ang="16200000" scaled="0"/>
            </a:gradFill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'[MichiganTech_Yam_Phazer_Speed_Density_Spark_table_2014-09-15_CMC_rev1 (1).xlsx]Lambda 1 theor'!$B$36:$B$61</c:f>
              <c:numCache>
                <c:formatCode>General</c:formatCode>
                <c:ptCount val="26"/>
                <c:pt idx="0">
                  <c:v>100</c:v>
                </c:pt>
                <c:pt idx="1">
                  <c:v>96</c:v>
                </c:pt>
                <c:pt idx="2">
                  <c:v>92</c:v>
                </c:pt>
                <c:pt idx="3">
                  <c:v>88</c:v>
                </c:pt>
                <c:pt idx="4">
                  <c:v>84</c:v>
                </c:pt>
                <c:pt idx="5">
                  <c:v>80</c:v>
                </c:pt>
                <c:pt idx="6">
                  <c:v>76</c:v>
                </c:pt>
                <c:pt idx="7">
                  <c:v>72</c:v>
                </c:pt>
                <c:pt idx="8">
                  <c:v>68</c:v>
                </c:pt>
                <c:pt idx="9">
                  <c:v>64</c:v>
                </c:pt>
                <c:pt idx="10">
                  <c:v>60</c:v>
                </c:pt>
                <c:pt idx="11">
                  <c:v>56</c:v>
                </c:pt>
                <c:pt idx="12">
                  <c:v>52</c:v>
                </c:pt>
                <c:pt idx="13">
                  <c:v>48</c:v>
                </c:pt>
                <c:pt idx="14">
                  <c:v>44</c:v>
                </c:pt>
                <c:pt idx="15">
                  <c:v>40</c:v>
                </c:pt>
                <c:pt idx="16">
                  <c:v>36</c:v>
                </c:pt>
                <c:pt idx="17">
                  <c:v>32</c:v>
                </c:pt>
                <c:pt idx="18">
                  <c:v>28</c:v>
                </c:pt>
                <c:pt idx="19">
                  <c:v>24</c:v>
                </c:pt>
                <c:pt idx="20">
                  <c:v>20</c:v>
                </c:pt>
                <c:pt idx="21">
                  <c:v>16</c:v>
                </c:pt>
                <c:pt idx="22">
                  <c:v>12</c:v>
                </c:pt>
                <c:pt idx="23">
                  <c:v>8</c:v>
                </c:pt>
                <c:pt idx="24">
                  <c:v>4</c:v>
                </c:pt>
                <c:pt idx="25">
                  <c:v>0</c:v>
                </c:pt>
              </c:numCache>
            </c:numRef>
          </c:cat>
          <c:val>
            <c:numRef>
              <c:f>'[MichiganTech_Yam_Phazer_Speed_Density_Spark_table_2014-09-15_CMC_rev1 (1).xlsx]Lambda 1 theor'!$T$36:$T$61</c:f>
              <c:numCache>
                <c:formatCode>General</c:formatCode>
                <c:ptCount val="26"/>
                <c:pt idx="0">
                  <c:v>32.5</c:v>
                </c:pt>
                <c:pt idx="1">
                  <c:v>33</c:v>
                </c:pt>
                <c:pt idx="2">
                  <c:v>51.5</c:v>
                </c:pt>
                <c:pt idx="3">
                  <c:v>51.5</c:v>
                </c:pt>
                <c:pt idx="4">
                  <c:v>35.5</c:v>
                </c:pt>
                <c:pt idx="5">
                  <c:v>35.5</c:v>
                </c:pt>
                <c:pt idx="6">
                  <c:v>34</c:v>
                </c:pt>
                <c:pt idx="7">
                  <c:v>37.5</c:v>
                </c:pt>
                <c:pt idx="8">
                  <c:v>47</c:v>
                </c:pt>
                <c:pt idx="9">
                  <c:v>58.5</c:v>
                </c:pt>
                <c:pt idx="10">
                  <c:v>56.5</c:v>
                </c:pt>
                <c:pt idx="11">
                  <c:v>50.5</c:v>
                </c:pt>
                <c:pt idx="12">
                  <c:v>42</c:v>
                </c:pt>
                <c:pt idx="13">
                  <c:v>48</c:v>
                </c:pt>
                <c:pt idx="14">
                  <c:v>36.5</c:v>
                </c:pt>
                <c:pt idx="15">
                  <c:v>37</c:v>
                </c:pt>
                <c:pt idx="16">
                  <c:v>46</c:v>
                </c:pt>
                <c:pt idx="17">
                  <c:v>46.5</c:v>
                </c:pt>
                <c:pt idx="18">
                  <c:v>37.5</c:v>
                </c:pt>
                <c:pt idx="19">
                  <c:v>38</c:v>
                </c:pt>
                <c:pt idx="20">
                  <c:v>42</c:v>
                </c:pt>
                <c:pt idx="21">
                  <c:v>46</c:v>
                </c:pt>
                <c:pt idx="22">
                  <c:v>50</c:v>
                </c:pt>
                <c:pt idx="23">
                  <c:v>55.5</c:v>
                </c:pt>
                <c:pt idx="24">
                  <c:v>45</c:v>
                </c:pt>
                <c:pt idx="25">
                  <c:v>32</c:v>
                </c:pt>
              </c:numCache>
            </c:numRef>
          </c:val>
        </c:ser>
        <c:ser>
          <c:idx val="18"/>
          <c:order val="18"/>
          <c:tx>
            <c:strRef>
              <c:f>'[MichiganTech_Yam_Phazer_Speed_Density_Spark_table_2014-09-15_CMC_rev1 (1).xlsx]Lambda 1 theor'!$U$35</c:f>
              <c:strCache>
                <c:ptCount val="1"/>
                <c:pt idx="0">
                  <c:v>9500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8000"/>
                    <a:shade val="51000"/>
                    <a:satMod val="130000"/>
                  </a:schemeClr>
                </a:gs>
                <a:gs pos="80000">
                  <a:schemeClr val="accent1">
                    <a:tint val="68000"/>
                    <a:shade val="93000"/>
                    <a:satMod val="130000"/>
                  </a:schemeClr>
                </a:gs>
                <a:gs pos="100000">
                  <a:schemeClr val="accent1">
                    <a:tint val="68000"/>
                    <a:shade val="94000"/>
                    <a:satMod val="135000"/>
                  </a:schemeClr>
                </a:gs>
              </a:gsLst>
              <a:lin ang="16200000" scaled="0"/>
            </a:gradFill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'[MichiganTech_Yam_Phazer_Speed_Density_Spark_table_2014-09-15_CMC_rev1 (1).xlsx]Lambda 1 theor'!$B$36:$B$61</c:f>
              <c:numCache>
                <c:formatCode>General</c:formatCode>
                <c:ptCount val="26"/>
                <c:pt idx="0">
                  <c:v>100</c:v>
                </c:pt>
                <c:pt idx="1">
                  <c:v>96</c:v>
                </c:pt>
                <c:pt idx="2">
                  <c:v>92</c:v>
                </c:pt>
                <c:pt idx="3">
                  <c:v>88</c:v>
                </c:pt>
                <c:pt idx="4">
                  <c:v>84</c:v>
                </c:pt>
                <c:pt idx="5">
                  <c:v>80</c:v>
                </c:pt>
                <c:pt idx="6">
                  <c:v>76</c:v>
                </c:pt>
                <c:pt idx="7">
                  <c:v>72</c:v>
                </c:pt>
                <c:pt idx="8">
                  <c:v>68</c:v>
                </c:pt>
                <c:pt idx="9">
                  <c:v>64</c:v>
                </c:pt>
                <c:pt idx="10">
                  <c:v>60</c:v>
                </c:pt>
                <c:pt idx="11">
                  <c:v>56</c:v>
                </c:pt>
                <c:pt idx="12">
                  <c:v>52</c:v>
                </c:pt>
                <c:pt idx="13">
                  <c:v>48</c:v>
                </c:pt>
                <c:pt idx="14">
                  <c:v>44</c:v>
                </c:pt>
                <c:pt idx="15">
                  <c:v>40</c:v>
                </c:pt>
                <c:pt idx="16">
                  <c:v>36</c:v>
                </c:pt>
                <c:pt idx="17">
                  <c:v>32</c:v>
                </c:pt>
                <c:pt idx="18">
                  <c:v>28</c:v>
                </c:pt>
                <c:pt idx="19">
                  <c:v>24</c:v>
                </c:pt>
                <c:pt idx="20">
                  <c:v>20</c:v>
                </c:pt>
                <c:pt idx="21">
                  <c:v>16</c:v>
                </c:pt>
                <c:pt idx="22">
                  <c:v>12</c:v>
                </c:pt>
                <c:pt idx="23">
                  <c:v>8</c:v>
                </c:pt>
                <c:pt idx="24">
                  <c:v>4</c:v>
                </c:pt>
                <c:pt idx="25">
                  <c:v>0</c:v>
                </c:pt>
              </c:numCache>
            </c:numRef>
          </c:cat>
          <c:val>
            <c:numRef>
              <c:f>'[MichiganTech_Yam_Phazer_Speed_Density_Spark_table_2014-09-15_CMC_rev1 (1).xlsx]Lambda 1 theor'!$U$36:$U$61</c:f>
              <c:numCache>
                <c:formatCode>General</c:formatCode>
                <c:ptCount val="26"/>
                <c:pt idx="0">
                  <c:v>33</c:v>
                </c:pt>
                <c:pt idx="1">
                  <c:v>33.5</c:v>
                </c:pt>
                <c:pt idx="2">
                  <c:v>51.5</c:v>
                </c:pt>
                <c:pt idx="3">
                  <c:v>51.5</c:v>
                </c:pt>
                <c:pt idx="4">
                  <c:v>33.5</c:v>
                </c:pt>
                <c:pt idx="5">
                  <c:v>37</c:v>
                </c:pt>
                <c:pt idx="6">
                  <c:v>35.5</c:v>
                </c:pt>
                <c:pt idx="7">
                  <c:v>48.5</c:v>
                </c:pt>
                <c:pt idx="8">
                  <c:v>48</c:v>
                </c:pt>
                <c:pt idx="9">
                  <c:v>59.5</c:v>
                </c:pt>
                <c:pt idx="10">
                  <c:v>46.5</c:v>
                </c:pt>
                <c:pt idx="11">
                  <c:v>48</c:v>
                </c:pt>
                <c:pt idx="12">
                  <c:v>45</c:v>
                </c:pt>
                <c:pt idx="13">
                  <c:v>35.5</c:v>
                </c:pt>
                <c:pt idx="14">
                  <c:v>36</c:v>
                </c:pt>
                <c:pt idx="15">
                  <c:v>36.5</c:v>
                </c:pt>
                <c:pt idx="16">
                  <c:v>37</c:v>
                </c:pt>
                <c:pt idx="17">
                  <c:v>38</c:v>
                </c:pt>
                <c:pt idx="18">
                  <c:v>38.5</c:v>
                </c:pt>
                <c:pt idx="19">
                  <c:v>39</c:v>
                </c:pt>
                <c:pt idx="20">
                  <c:v>43</c:v>
                </c:pt>
                <c:pt idx="21">
                  <c:v>47</c:v>
                </c:pt>
                <c:pt idx="22">
                  <c:v>51</c:v>
                </c:pt>
                <c:pt idx="23">
                  <c:v>52</c:v>
                </c:pt>
                <c:pt idx="24">
                  <c:v>43.5</c:v>
                </c:pt>
                <c:pt idx="25">
                  <c:v>32</c:v>
                </c:pt>
              </c:numCache>
            </c:numRef>
          </c:val>
        </c:ser>
        <c:ser>
          <c:idx val="19"/>
          <c:order val="19"/>
          <c:tx>
            <c:strRef>
              <c:f>'[MichiganTech_Yam_Phazer_Speed_Density_Spark_table_2014-09-15_CMC_rev1 (1).xlsx]Lambda 1 theor'!$V$35</c:f>
              <c:strCache>
                <c:ptCount val="1"/>
                <c:pt idx="0">
                  <c:v>10000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3000"/>
                    <a:shade val="51000"/>
                    <a:satMod val="130000"/>
                  </a:schemeClr>
                </a:gs>
                <a:gs pos="80000">
                  <a:schemeClr val="accent1">
                    <a:tint val="63000"/>
                    <a:shade val="93000"/>
                    <a:satMod val="130000"/>
                  </a:schemeClr>
                </a:gs>
                <a:gs pos="100000">
                  <a:schemeClr val="accent1">
                    <a:tint val="63000"/>
                    <a:shade val="94000"/>
                    <a:satMod val="135000"/>
                  </a:schemeClr>
                </a:gs>
              </a:gsLst>
              <a:lin ang="16200000" scaled="0"/>
            </a:gradFill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'[MichiganTech_Yam_Phazer_Speed_Density_Spark_table_2014-09-15_CMC_rev1 (1).xlsx]Lambda 1 theor'!$B$36:$B$61</c:f>
              <c:numCache>
                <c:formatCode>General</c:formatCode>
                <c:ptCount val="26"/>
                <c:pt idx="0">
                  <c:v>100</c:v>
                </c:pt>
                <c:pt idx="1">
                  <c:v>96</c:v>
                </c:pt>
                <c:pt idx="2">
                  <c:v>92</c:v>
                </c:pt>
                <c:pt idx="3">
                  <c:v>88</c:v>
                </c:pt>
                <c:pt idx="4">
                  <c:v>84</c:v>
                </c:pt>
                <c:pt idx="5">
                  <c:v>80</c:v>
                </c:pt>
                <c:pt idx="6">
                  <c:v>76</c:v>
                </c:pt>
                <c:pt idx="7">
                  <c:v>72</c:v>
                </c:pt>
                <c:pt idx="8">
                  <c:v>68</c:v>
                </c:pt>
                <c:pt idx="9">
                  <c:v>64</c:v>
                </c:pt>
                <c:pt idx="10">
                  <c:v>60</c:v>
                </c:pt>
                <c:pt idx="11">
                  <c:v>56</c:v>
                </c:pt>
                <c:pt idx="12">
                  <c:v>52</c:v>
                </c:pt>
                <c:pt idx="13">
                  <c:v>48</c:v>
                </c:pt>
                <c:pt idx="14">
                  <c:v>44</c:v>
                </c:pt>
                <c:pt idx="15">
                  <c:v>40</c:v>
                </c:pt>
                <c:pt idx="16">
                  <c:v>36</c:v>
                </c:pt>
                <c:pt idx="17">
                  <c:v>32</c:v>
                </c:pt>
                <c:pt idx="18">
                  <c:v>28</c:v>
                </c:pt>
                <c:pt idx="19">
                  <c:v>24</c:v>
                </c:pt>
                <c:pt idx="20">
                  <c:v>20</c:v>
                </c:pt>
                <c:pt idx="21">
                  <c:v>16</c:v>
                </c:pt>
                <c:pt idx="22">
                  <c:v>12</c:v>
                </c:pt>
                <c:pt idx="23">
                  <c:v>8</c:v>
                </c:pt>
                <c:pt idx="24">
                  <c:v>4</c:v>
                </c:pt>
                <c:pt idx="25">
                  <c:v>0</c:v>
                </c:pt>
              </c:numCache>
            </c:numRef>
          </c:cat>
          <c:val>
            <c:numRef>
              <c:f>'[MichiganTech_Yam_Phazer_Speed_Density_Spark_table_2014-09-15_CMC_rev1 (1).xlsx]Lambda 1 theor'!$V$36:$V$61</c:f>
              <c:numCache>
                <c:formatCode>General</c:formatCode>
                <c:ptCount val="26"/>
                <c:pt idx="0">
                  <c:v>40</c:v>
                </c:pt>
                <c:pt idx="1">
                  <c:v>40</c:v>
                </c:pt>
                <c:pt idx="2">
                  <c:v>51.5</c:v>
                </c:pt>
                <c:pt idx="3">
                  <c:v>49</c:v>
                </c:pt>
                <c:pt idx="4">
                  <c:v>30</c:v>
                </c:pt>
                <c:pt idx="5">
                  <c:v>36</c:v>
                </c:pt>
                <c:pt idx="6">
                  <c:v>34.5</c:v>
                </c:pt>
                <c:pt idx="7">
                  <c:v>48.5</c:v>
                </c:pt>
                <c:pt idx="8">
                  <c:v>48</c:v>
                </c:pt>
                <c:pt idx="9">
                  <c:v>59.5</c:v>
                </c:pt>
                <c:pt idx="10">
                  <c:v>42.5</c:v>
                </c:pt>
                <c:pt idx="11">
                  <c:v>41.5</c:v>
                </c:pt>
                <c:pt idx="12">
                  <c:v>43</c:v>
                </c:pt>
                <c:pt idx="13">
                  <c:v>43.5</c:v>
                </c:pt>
                <c:pt idx="14">
                  <c:v>36</c:v>
                </c:pt>
                <c:pt idx="15">
                  <c:v>37</c:v>
                </c:pt>
                <c:pt idx="16">
                  <c:v>37.5</c:v>
                </c:pt>
                <c:pt idx="17">
                  <c:v>38.5</c:v>
                </c:pt>
                <c:pt idx="18">
                  <c:v>39</c:v>
                </c:pt>
                <c:pt idx="19">
                  <c:v>40</c:v>
                </c:pt>
                <c:pt idx="20">
                  <c:v>43</c:v>
                </c:pt>
                <c:pt idx="21">
                  <c:v>46</c:v>
                </c:pt>
                <c:pt idx="22">
                  <c:v>49</c:v>
                </c:pt>
                <c:pt idx="23">
                  <c:v>48</c:v>
                </c:pt>
                <c:pt idx="24">
                  <c:v>42</c:v>
                </c:pt>
                <c:pt idx="25">
                  <c:v>32</c:v>
                </c:pt>
              </c:numCache>
            </c:numRef>
          </c:val>
        </c:ser>
        <c:ser>
          <c:idx val="20"/>
          <c:order val="20"/>
          <c:tx>
            <c:strRef>
              <c:f>'[MichiganTech_Yam_Phazer_Speed_Density_Spark_table_2014-09-15_CMC_rev1 (1).xlsx]Lambda 1 theor'!$W$35</c:f>
              <c:strCache>
                <c:ptCount val="1"/>
                <c:pt idx="0">
                  <c:v>10500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7000"/>
                    <a:shade val="51000"/>
                    <a:satMod val="130000"/>
                  </a:schemeClr>
                </a:gs>
                <a:gs pos="80000">
                  <a:schemeClr val="accent1">
                    <a:tint val="57000"/>
                    <a:shade val="93000"/>
                    <a:satMod val="130000"/>
                  </a:schemeClr>
                </a:gs>
                <a:gs pos="100000">
                  <a:schemeClr val="accent1">
                    <a:tint val="57000"/>
                    <a:shade val="94000"/>
                    <a:satMod val="135000"/>
                  </a:schemeClr>
                </a:gs>
              </a:gsLst>
              <a:lin ang="16200000" scaled="0"/>
            </a:gradFill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'[MichiganTech_Yam_Phazer_Speed_Density_Spark_table_2014-09-15_CMC_rev1 (1).xlsx]Lambda 1 theor'!$B$36:$B$61</c:f>
              <c:numCache>
                <c:formatCode>General</c:formatCode>
                <c:ptCount val="26"/>
                <c:pt idx="0">
                  <c:v>100</c:v>
                </c:pt>
                <c:pt idx="1">
                  <c:v>96</c:v>
                </c:pt>
                <c:pt idx="2">
                  <c:v>92</c:v>
                </c:pt>
                <c:pt idx="3">
                  <c:v>88</c:v>
                </c:pt>
                <c:pt idx="4">
                  <c:v>84</c:v>
                </c:pt>
                <c:pt idx="5">
                  <c:v>80</c:v>
                </c:pt>
                <c:pt idx="6">
                  <c:v>76</c:v>
                </c:pt>
                <c:pt idx="7">
                  <c:v>72</c:v>
                </c:pt>
                <c:pt idx="8">
                  <c:v>68</c:v>
                </c:pt>
                <c:pt idx="9">
                  <c:v>64</c:v>
                </c:pt>
                <c:pt idx="10">
                  <c:v>60</c:v>
                </c:pt>
                <c:pt idx="11">
                  <c:v>56</c:v>
                </c:pt>
                <c:pt idx="12">
                  <c:v>52</c:v>
                </c:pt>
                <c:pt idx="13">
                  <c:v>48</c:v>
                </c:pt>
                <c:pt idx="14">
                  <c:v>44</c:v>
                </c:pt>
                <c:pt idx="15">
                  <c:v>40</c:v>
                </c:pt>
                <c:pt idx="16">
                  <c:v>36</c:v>
                </c:pt>
                <c:pt idx="17">
                  <c:v>32</c:v>
                </c:pt>
                <c:pt idx="18">
                  <c:v>28</c:v>
                </c:pt>
                <c:pt idx="19">
                  <c:v>24</c:v>
                </c:pt>
                <c:pt idx="20">
                  <c:v>20</c:v>
                </c:pt>
                <c:pt idx="21">
                  <c:v>16</c:v>
                </c:pt>
                <c:pt idx="22">
                  <c:v>12</c:v>
                </c:pt>
                <c:pt idx="23">
                  <c:v>8</c:v>
                </c:pt>
                <c:pt idx="24">
                  <c:v>4</c:v>
                </c:pt>
                <c:pt idx="25">
                  <c:v>0</c:v>
                </c:pt>
              </c:numCache>
            </c:numRef>
          </c:cat>
          <c:val>
            <c:numRef>
              <c:f>'[MichiganTech_Yam_Phazer_Speed_Density_Spark_table_2014-09-15_CMC_rev1 (1).xlsx]Lambda 1 theor'!$W$36:$W$61</c:f>
              <c:numCache>
                <c:formatCode>General</c:formatCode>
                <c:ptCount val="26"/>
                <c:pt idx="0">
                  <c:v>40.5</c:v>
                </c:pt>
                <c:pt idx="1">
                  <c:v>40.5</c:v>
                </c:pt>
                <c:pt idx="2">
                  <c:v>35.5</c:v>
                </c:pt>
                <c:pt idx="3">
                  <c:v>31</c:v>
                </c:pt>
                <c:pt idx="4">
                  <c:v>28</c:v>
                </c:pt>
                <c:pt idx="5">
                  <c:v>34</c:v>
                </c:pt>
                <c:pt idx="6">
                  <c:v>34</c:v>
                </c:pt>
                <c:pt idx="7">
                  <c:v>46.5</c:v>
                </c:pt>
                <c:pt idx="8">
                  <c:v>47.5</c:v>
                </c:pt>
                <c:pt idx="9">
                  <c:v>57.5</c:v>
                </c:pt>
                <c:pt idx="10">
                  <c:v>33</c:v>
                </c:pt>
                <c:pt idx="11">
                  <c:v>42.5</c:v>
                </c:pt>
                <c:pt idx="12">
                  <c:v>41</c:v>
                </c:pt>
                <c:pt idx="13">
                  <c:v>42</c:v>
                </c:pt>
                <c:pt idx="14">
                  <c:v>34.5</c:v>
                </c:pt>
                <c:pt idx="15">
                  <c:v>35.5</c:v>
                </c:pt>
                <c:pt idx="16">
                  <c:v>36.5</c:v>
                </c:pt>
                <c:pt idx="17">
                  <c:v>37</c:v>
                </c:pt>
                <c:pt idx="18">
                  <c:v>38</c:v>
                </c:pt>
                <c:pt idx="19">
                  <c:v>39</c:v>
                </c:pt>
                <c:pt idx="20">
                  <c:v>41</c:v>
                </c:pt>
                <c:pt idx="21">
                  <c:v>43.5</c:v>
                </c:pt>
                <c:pt idx="22">
                  <c:v>45.5</c:v>
                </c:pt>
                <c:pt idx="23">
                  <c:v>44.5</c:v>
                </c:pt>
                <c:pt idx="24">
                  <c:v>42</c:v>
                </c:pt>
                <c:pt idx="25">
                  <c:v>32</c:v>
                </c:pt>
              </c:numCache>
            </c:numRef>
          </c:val>
        </c:ser>
        <c:ser>
          <c:idx val="21"/>
          <c:order val="21"/>
          <c:tx>
            <c:strRef>
              <c:f>'[MichiganTech_Yam_Phazer_Speed_Density_Spark_table_2014-09-15_CMC_rev1 (1).xlsx]Lambda 1 theor'!$X$35</c:f>
              <c:strCache>
                <c:ptCount val="1"/>
                <c:pt idx="0">
                  <c:v>11000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2000"/>
                    <a:shade val="51000"/>
                    <a:satMod val="130000"/>
                  </a:schemeClr>
                </a:gs>
                <a:gs pos="80000">
                  <a:schemeClr val="accent1">
                    <a:tint val="52000"/>
                    <a:shade val="93000"/>
                    <a:satMod val="130000"/>
                  </a:schemeClr>
                </a:gs>
                <a:gs pos="100000">
                  <a:schemeClr val="accent1">
                    <a:tint val="52000"/>
                    <a:shade val="94000"/>
                    <a:satMod val="135000"/>
                  </a:schemeClr>
                </a:gs>
              </a:gsLst>
              <a:lin ang="16200000" scaled="0"/>
            </a:gradFill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'[MichiganTech_Yam_Phazer_Speed_Density_Spark_table_2014-09-15_CMC_rev1 (1).xlsx]Lambda 1 theor'!$B$36:$B$61</c:f>
              <c:numCache>
                <c:formatCode>General</c:formatCode>
                <c:ptCount val="26"/>
                <c:pt idx="0">
                  <c:v>100</c:v>
                </c:pt>
                <c:pt idx="1">
                  <c:v>96</c:v>
                </c:pt>
                <c:pt idx="2">
                  <c:v>92</c:v>
                </c:pt>
                <c:pt idx="3">
                  <c:v>88</c:v>
                </c:pt>
                <c:pt idx="4">
                  <c:v>84</c:v>
                </c:pt>
                <c:pt idx="5">
                  <c:v>80</c:v>
                </c:pt>
                <c:pt idx="6">
                  <c:v>76</c:v>
                </c:pt>
                <c:pt idx="7">
                  <c:v>72</c:v>
                </c:pt>
                <c:pt idx="8">
                  <c:v>68</c:v>
                </c:pt>
                <c:pt idx="9">
                  <c:v>64</c:v>
                </c:pt>
                <c:pt idx="10">
                  <c:v>60</c:v>
                </c:pt>
                <c:pt idx="11">
                  <c:v>56</c:v>
                </c:pt>
                <c:pt idx="12">
                  <c:v>52</c:v>
                </c:pt>
                <c:pt idx="13">
                  <c:v>48</c:v>
                </c:pt>
                <c:pt idx="14">
                  <c:v>44</c:v>
                </c:pt>
                <c:pt idx="15">
                  <c:v>40</c:v>
                </c:pt>
                <c:pt idx="16">
                  <c:v>36</c:v>
                </c:pt>
                <c:pt idx="17">
                  <c:v>32</c:v>
                </c:pt>
                <c:pt idx="18">
                  <c:v>28</c:v>
                </c:pt>
                <c:pt idx="19">
                  <c:v>24</c:v>
                </c:pt>
                <c:pt idx="20">
                  <c:v>20</c:v>
                </c:pt>
                <c:pt idx="21">
                  <c:v>16</c:v>
                </c:pt>
                <c:pt idx="22">
                  <c:v>12</c:v>
                </c:pt>
                <c:pt idx="23">
                  <c:v>8</c:v>
                </c:pt>
                <c:pt idx="24">
                  <c:v>4</c:v>
                </c:pt>
                <c:pt idx="25">
                  <c:v>0</c:v>
                </c:pt>
              </c:numCache>
            </c:numRef>
          </c:cat>
          <c:val>
            <c:numRef>
              <c:f>'[MichiganTech_Yam_Phazer_Speed_Density_Spark_table_2014-09-15_CMC_rev1 (1).xlsx]Lambda 1 theor'!$X$36:$X$61</c:f>
              <c:numCache>
                <c:formatCode>General</c:formatCode>
                <c:ptCount val="26"/>
                <c:pt idx="0">
                  <c:v>40.5</c:v>
                </c:pt>
                <c:pt idx="1">
                  <c:v>40.5</c:v>
                </c:pt>
                <c:pt idx="2">
                  <c:v>35.5</c:v>
                </c:pt>
                <c:pt idx="3">
                  <c:v>31.5</c:v>
                </c:pt>
                <c:pt idx="4">
                  <c:v>26</c:v>
                </c:pt>
                <c:pt idx="5">
                  <c:v>28.5</c:v>
                </c:pt>
                <c:pt idx="6">
                  <c:v>28.5</c:v>
                </c:pt>
                <c:pt idx="7">
                  <c:v>45</c:v>
                </c:pt>
                <c:pt idx="8">
                  <c:v>28.5</c:v>
                </c:pt>
                <c:pt idx="9">
                  <c:v>28</c:v>
                </c:pt>
                <c:pt idx="10">
                  <c:v>29</c:v>
                </c:pt>
                <c:pt idx="11">
                  <c:v>39</c:v>
                </c:pt>
                <c:pt idx="12">
                  <c:v>40</c:v>
                </c:pt>
                <c:pt idx="13">
                  <c:v>41.5</c:v>
                </c:pt>
                <c:pt idx="14">
                  <c:v>34</c:v>
                </c:pt>
                <c:pt idx="15">
                  <c:v>35</c:v>
                </c:pt>
                <c:pt idx="16">
                  <c:v>36.5</c:v>
                </c:pt>
                <c:pt idx="17">
                  <c:v>37.5</c:v>
                </c:pt>
                <c:pt idx="18">
                  <c:v>39</c:v>
                </c:pt>
                <c:pt idx="19">
                  <c:v>40</c:v>
                </c:pt>
                <c:pt idx="20">
                  <c:v>41</c:v>
                </c:pt>
                <c:pt idx="21">
                  <c:v>42</c:v>
                </c:pt>
                <c:pt idx="22">
                  <c:v>43</c:v>
                </c:pt>
                <c:pt idx="23">
                  <c:v>44.5</c:v>
                </c:pt>
                <c:pt idx="24">
                  <c:v>42</c:v>
                </c:pt>
                <c:pt idx="25">
                  <c:v>32</c:v>
                </c:pt>
              </c:numCache>
            </c:numRef>
          </c:val>
        </c:ser>
        <c:ser>
          <c:idx val="22"/>
          <c:order val="22"/>
          <c:tx>
            <c:strRef>
              <c:f>'[MichiganTech_Yam_Phazer_Speed_Density_Spark_table_2014-09-15_CMC_rev1 (1).xlsx]Lambda 1 theor'!$Y$35</c:f>
              <c:strCache>
                <c:ptCount val="1"/>
                <c:pt idx="0">
                  <c:v>11500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47000"/>
                    <a:shade val="51000"/>
                    <a:satMod val="130000"/>
                  </a:schemeClr>
                </a:gs>
                <a:gs pos="80000">
                  <a:schemeClr val="accent1">
                    <a:tint val="47000"/>
                    <a:shade val="93000"/>
                    <a:satMod val="130000"/>
                  </a:schemeClr>
                </a:gs>
                <a:gs pos="100000">
                  <a:schemeClr val="accent1">
                    <a:tint val="47000"/>
                    <a:shade val="94000"/>
                    <a:satMod val="135000"/>
                  </a:schemeClr>
                </a:gs>
              </a:gsLst>
              <a:lin ang="16200000" scaled="0"/>
            </a:gradFill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'[MichiganTech_Yam_Phazer_Speed_Density_Spark_table_2014-09-15_CMC_rev1 (1).xlsx]Lambda 1 theor'!$B$36:$B$61</c:f>
              <c:numCache>
                <c:formatCode>General</c:formatCode>
                <c:ptCount val="26"/>
                <c:pt idx="0">
                  <c:v>100</c:v>
                </c:pt>
                <c:pt idx="1">
                  <c:v>96</c:v>
                </c:pt>
                <c:pt idx="2">
                  <c:v>92</c:v>
                </c:pt>
                <c:pt idx="3">
                  <c:v>88</c:v>
                </c:pt>
                <c:pt idx="4">
                  <c:v>84</c:v>
                </c:pt>
                <c:pt idx="5">
                  <c:v>80</c:v>
                </c:pt>
                <c:pt idx="6">
                  <c:v>76</c:v>
                </c:pt>
                <c:pt idx="7">
                  <c:v>72</c:v>
                </c:pt>
                <c:pt idx="8">
                  <c:v>68</c:v>
                </c:pt>
                <c:pt idx="9">
                  <c:v>64</c:v>
                </c:pt>
                <c:pt idx="10">
                  <c:v>60</c:v>
                </c:pt>
                <c:pt idx="11">
                  <c:v>56</c:v>
                </c:pt>
                <c:pt idx="12">
                  <c:v>52</c:v>
                </c:pt>
                <c:pt idx="13">
                  <c:v>48</c:v>
                </c:pt>
                <c:pt idx="14">
                  <c:v>44</c:v>
                </c:pt>
                <c:pt idx="15">
                  <c:v>40</c:v>
                </c:pt>
                <c:pt idx="16">
                  <c:v>36</c:v>
                </c:pt>
                <c:pt idx="17">
                  <c:v>32</c:v>
                </c:pt>
                <c:pt idx="18">
                  <c:v>28</c:v>
                </c:pt>
                <c:pt idx="19">
                  <c:v>24</c:v>
                </c:pt>
                <c:pt idx="20">
                  <c:v>20</c:v>
                </c:pt>
                <c:pt idx="21">
                  <c:v>16</c:v>
                </c:pt>
                <c:pt idx="22">
                  <c:v>12</c:v>
                </c:pt>
                <c:pt idx="23">
                  <c:v>8</c:v>
                </c:pt>
                <c:pt idx="24">
                  <c:v>4</c:v>
                </c:pt>
                <c:pt idx="25">
                  <c:v>0</c:v>
                </c:pt>
              </c:numCache>
            </c:numRef>
          </c:cat>
          <c:val>
            <c:numRef>
              <c:f>'[MichiganTech_Yam_Phazer_Speed_Density_Spark_table_2014-09-15_CMC_rev1 (1).xlsx]Lambda 1 theor'!$Y$36:$Y$61</c:f>
              <c:numCache>
                <c:formatCode>General</c:formatCode>
                <c:ptCount val="26"/>
                <c:pt idx="0">
                  <c:v>39.5</c:v>
                </c:pt>
                <c:pt idx="1">
                  <c:v>39.5</c:v>
                </c:pt>
                <c:pt idx="2">
                  <c:v>32.5</c:v>
                </c:pt>
                <c:pt idx="3">
                  <c:v>34</c:v>
                </c:pt>
                <c:pt idx="4">
                  <c:v>29.5</c:v>
                </c:pt>
                <c:pt idx="5">
                  <c:v>29.5</c:v>
                </c:pt>
                <c:pt idx="6">
                  <c:v>29.5</c:v>
                </c:pt>
                <c:pt idx="7">
                  <c:v>29.5</c:v>
                </c:pt>
                <c:pt idx="8">
                  <c:v>29.5</c:v>
                </c:pt>
                <c:pt idx="9">
                  <c:v>29</c:v>
                </c:pt>
                <c:pt idx="10">
                  <c:v>30</c:v>
                </c:pt>
                <c:pt idx="11">
                  <c:v>40</c:v>
                </c:pt>
                <c:pt idx="12">
                  <c:v>41</c:v>
                </c:pt>
                <c:pt idx="13">
                  <c:v>42.5</c:v>
                </c:pt>
                <c:pt idx="14">
                  <c:v>35</c:v>
                </c:pt>
                <c:pt idx="15">
                  <c:v>36</c:v>
                </c:pt>
                <c:pt idx="16">
                  <c:v>37.5</c:v>
                </c:pt>
                <c:pt idx="17">
                  <c:v>38.5</c:v>
                </c:pt>
                <c:pt idx="18">
                  <c:v>40</c:v>
                </c:pt>
                <c:pt idx="19">
                  <c:v>41</c:v>
                </c:pt>
                <c:pt idx="20">
                  <c:v>40.5</c:v>
                </c:pt>
                <c:pt idx="21">
                  <c:v>40</c:v>
                </c:pt>
                <c:pt idx="22">
                  <c:v>39</c:v>
                </c:pt>
                <c:pt idx="23">
                  <c:v>44.5</c:v>
                </c:pt>
                <c:pt idx="24">
                  <c:v>42</c:v>
                </c:pt>
                <c:pt idx="25">
                  <c:v>32</c:v>
                </c:pt>
              </c:numCache>
            </c:numRef>
          </c:val>
        </c:ser>
        <c:ser>
          <c:idx val="23"/>
          <c:order val="23"/>
          <c:tx>
            <c:strRef>
              <c:f>'[MichiganTech_Yam_Phazer_Speed_Density_Spark_table_2014-09-15_CMC_rev1 (1).xlsx]Lambda 1 theor'!$Z$35</c:f>
              <c:strCache>
                <c:ptCount val="1"/>
                <c:pt idx="0">
                  <c:v>12000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41000"/>
                    <a:shade val="51000"/>
                    <a:satMod val="130000"/>
                  </a:schemeClr>
                </a:gs>
                <a:gs pos="80000">
                  <a:schemeClr val="accent1">
                    <a:tint val="41000"/>
                    <a:shade val="93000"/>
                    <a:satMod val="130000"/>
                  </a:schemeClr>
                </a:gs>
                <a:gs pos="100000">
                  <a:schemeClr val="accent1">
                    <a:tint val="41000"/>
                    <a:shade val="94000"/>
                    <a:satMod val="135000"/>
                  </a:schemeClr>
                </a:gs>
              </a:gsLst>
              <a:lin ang="16200000" scaled="0"/>
            </a:gradFill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'[MichiganTech_Yam_Phazer_Speed_Density_Spark_table_2014-09-15_CMC_rev1 (1).xlsx]Lambda 1 theor'!$B$36:$B$61</c:f>
              <c:numCache>
                <c:formatCode>General</c:formatCode>
                <c:ptCount val="26"/>
                <c:pt idx="0">
                  <c:v>100</c:v>
                </c:pt>
                <c:pt idx="1">
                  <c:v>96</c:v>
                </c:pt>
                <c:pt idx="2">
                  <c:v>92</c:v>
                </c:pt>
                <c:pt idx="3">
                  <c:v>88</c:v>
                </c:pt>
                <c:pt idx="4">
                  <c:v>84</c:v>
                </c:pt>
                <c:pt idx="5">
                  <c:v>80</c:v>
                </c:pt>
                <c:pt idx="6">
                  <c:v>76</c:v>
                </c:pt>
                <c:pt idx="7">
                  <c:v>72</c:v>
                </c:pt>
                <c:pt idx="8">
                  <c:v>68</c:v>
                </c:pt>
                <c:pt idx="9">
                  <c:v>64</c:v>
                </c:pt>
                <c:pt idx="10">
                  <c:v>60</c:v>
                </c:pt>
                <c:pt idx="11">
                  <c:v>56</c:v>
                </c:pt>
                <c:pt idx="12">
                  <c:v>52</c:v>
                </c:pt>
                <c:pt idx="13">
                  <c:v>48</c:v>
                </c:pt>
                <c:pt idx="14">
                  <c:v>44</c:v>
                </c:pt>
                <c:pt idx="15">
                  <c:v>40</c:v>
                </c:pt>
                <c:pt idx="16">
                  <c:v>36</c:v>
                </c:pt>
                <c:pt idx="17">
                  <c:v>32</c:v>
                </c:pt>
                <c:pt idx="18">
                  <c:v>28</c:v>
                </c:pt>
                <c:pt idx="19">
                  <c:v>24</c:v>
                </c:pt>
                <c:pt idx="20">
                  <c:v>20</c:v>
                </c:pt>
                <c:pt idx="21">
                  <c:v>16</c:v>
                </c:pt>
                <c:pt idx="22">
                  <c:v>12</c:v>
                </c:pt>
                <c:pt idx="23">
                  <c:v>8</c:v>
                </c:pt>
                <c:pt idx="24">
                  <c:v>4</c:v>
                </c:pt>
                <c:pt idx="25">
                  <c:v>0</c:v>
                </c:pt>
              </c:numCache>
            </c:numRef>
          </c:cat>
          <c:val>
            <c:numRef>
              <c:f>'[MichiganTech_Yam_Phazer_Speed_Density_Spark_table_2014-09-15_CMC_rev1 (1).xlsx]Lambda 1 theor'!$Z$36:$Z$61</c:f>
              <c:numCache>
                <c:formatCode>General</c:formatCode>
                <c:ptCount val="26"/>
                <c:pt idx="0">
                  <c:v>31.5</c:v>
                </c:pt>
                <c:pt idx="1">
                  <c:v>32</c:v>
                </c:pt>
                <c:pt idx="2">
                  <c:v>32.5</c:v>
                </c:pt>
                <c:pt idx="3">
                  <c:v>34</c:v>
                </c:pt>
                <c:pt idx="4">
                  <c:v>27.5</c:v>
                </c:pt>
                <c:pt idx="5">
                  <c:v>27.5</c:v>
                </c:pt>
                <c:pt idx="6">
                  <c:v>27.5</c:v>
                </c:pt>
                <c:pt idx="7">
                  <c:v>27.5</c:v>
                </c:pt>
                <c:pt idx="8">
                  <c:v>27.5</c:v>
                </c:pt>
                <c:pt idx="9">
                  <c:v>27</c:v>
                </c:pt>
                <c:pt idx="10">
                  <c:v>28.5</c:v>
                </c:pt>
                <c:pt idx="11">
                  <c:v>30</c:v>
                </c:pt>
                <c:pt idx="12">
                  <c:v>31</c:v>
                </c:pt>
                <c:pt idx="13">
                  <c:v>32.5</c:v>
                </c:pt>
                <c:pt idx="14">
                  <c:v>34</c:v>
                </c:pt>
                <c:pt idx="15">
                  <c:v>35.5</c:v>
                </c:pt>
                <c:pt idx="16">
                  <c:v>37</c:v>
                </c:pt>
                <c:pt idx="17">
                  <c:v>38</c:v>
                </c:pt>
                <c:pt idx="18">
                  <c:v>39.5</c:v>
                </c:pt>
                <c:pt idx="19">
                  <c:v>41</c:v>
                </c:pt>
                <c:pt idx="20">
                  <c:v>40.5</c:v>
                </c:pt>
                <c:pt idx="21">
                  <c:v>40</c:v>
                </c:pt>
                <c:pt idx="22">
                  <c:v>39</c:v>
                </c:pt>
                <c:pt idx="23">
                  <c:v>44.5</c:v>
                </c:pt>
                <c:pt idx="24">
                  <c:v>42</c:v>
                </c:pt>
                <c:pt idx="25">
                  <c:v>32</c:v>
                </c:pt>
              </c:numCache>
            </c:numRef>
          </c:val>
        </c:ser>
        <c:ser>
          <c:idx val="24"/>
          <c:order val="24"/>
          <c:tx>
            <c:strRef>
              <c:f>'[MichiganTech_Yam_Phazer_Speed_Density_Spark_table_2014-09-15_CMC_rev1 (1).xlsx]Lambda 1 theor'!$AA$35</c:f>
              <c:strCache>
                <c:ptCount val="1"/>
                <c:pt idx="0">
                  <c:v>12500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36000"/>
                    <a:shade val="51000"/>
                    <a:satMod val="130000"/>
                  </a:schemeClr>
                </a:gs>
                <a:gs pos="80000">
                  <a:schemeClr val="accent1">
                    <a:tint val="36000"/>
                    <a:shade val="93000"/>
                    <a:satMod val="130000"/>
                  </a:schemeClr>
                </a:gs>
                <a:gs pos="100000">
                  <a:schemeClr val="accent1">
                    <a:tint val="36000"/>
                    <a:shade val="94000"/>
                    <a:satMod val="135000"/>
                  </a:schemeClr>
                </a:gs>
              </a:gsLst>
              <a:lin ang="16200000" scaled="0"/>
            </a:gradFill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'[MichiganTech_Yam_Phazer_Speed_Density_Spark_table_2014-09-15_CMC_rev1 (1).xlsx]Lambda 1 theor'!$B$36:$B$61</c:f>
              <c:numCache>
                <c:formatCode>General</c:formatCode>
                <c:ptCount val="26"/>
                <c:pt idx="0">
                  <c:v>100</c:v>
                </c:pt>
                <c:pt idx="1">
                  <c:v>96</c:v>
                </c:pt>
                <c:pt idx="2">
                  <c:v>92</c:v>
                </c:pt>
                <c:pt idx="3">
                  <c:v>88</c:v>
                </c:pt>
                <c:pt idx="4">
                  <c:v>84</c:v>
                </c:pt>
                <c:pt idx="5">
                  <c:v>80</c:v>
                </c:pt>
                <c:pt idx="6">
                  <c:v>76</c:v>
                </c:pt>
                <c:pt idx="7">
                  <c:v>72</c:v>
                </c:pt>
                <c:pt idx="8">
                  <c:v>68</c:v>
                </c:pt>
                <c:pt idx="9">
                  <c:v>64</c:v>
                </c:pt>
                <c:pt idx="10">
                  <c:v>60</c:v>
                </c:pt>
                <c:pt idx="11">
                  <c:v>56</c:v>
                </c:pt>
                <c:pt idx="12">
                  <c:v>52</c:v>
                </c:pt>
                <c:pt idx="13">
                  <c:v>48</c:v>
                </c:pt>
                <c:pt idx="14">
                  <c:v>44</c:v>
                </c:pt>
                <c:pt idx="15">
                  <c:v>40</c:v>
                </c:pt>
                <c:pt idx="16">
                  <c:v>36</c:v>
                </c:pt>
                <c:pt idx="17">
                  <c:v>32</c:v>
                </c:pt>
                <c:pt idx="18">
                  <c:v>28</c:v>
                </c:pt>
                <c:pt idx="19">
                  <c:v>24</c:v>
                </c:pt>
                <c:pt idx="20">
                  <c:v>20</c:v>
                </c:pt>
                <c:pt idx="21">
                  <c:v>16</c:v>
                </c:pt>
                <c:pt idx="22">
                  <c:v>12</c:v>
                </c:pt>
                <c:pt idx="23">
                  <c:v>8</c:v>
                </c:pt>
                <c:pt idx="24">
                  <c:v>4</c:v>
                </c:pt>
                <c:pt idx="25">
                  <c:v>0</c:v>
                </c:pt>
              </c:numCache>
            </c:numRef>
          </c:cat>
          <c:val>
            <c:numRef>
              <c:f>'[MichiganTech_Yam_Phazer_Speed_Density_Spark_table_2014-09-15_CMC_rev1 (1).xlsx]Lambda 1 theor'!$AA$36:$AA$61</c:f>
              <c:numCache>
                <c:formatCode>General</c:formatCode>
                <c:ptCount val="26"/>
                <c:pt idx="0">
                  <c:v>31.5</c:v>
                </c:pt>
                <c:pt idx="1">
                  <c:v>32</c:v>
                </c:pt>
                <c:pt idx="2">
                  <c:v>32.5</c:v>
                </c:pt>
                <c:pt idx="3">
                  <c:v>34</c:v>
                </c:pt>
                <c:pt idx="4">
                  <c:v>27</c:v>
                </c:pt>
                <c:pt idx="5">
                  <c:v>27</c:v>
                </c:pt>
                <c:pt idx="6">
                  <c:v>27</c:v>
                </c:pt>
                <c:pt idx="7">
                  <c:v>27</c:v>
                </c:pt>
                <c:pt idx="8">
                  <c:v>27</c:v>
                </c:pt>
                <c:pt idx="9">
                  <c:v>27</c:v>
                </c:pt>
                <c:pt idx="10">
                  <c:v>28.5</c:v>
                </c:pt>
                <c:pt idx="11">
                  <c:v>30</c:v>
                </c:pt>
                <c:pt idx="12">
                  <c:v>31</c:v>
                </c:pt>
                <c:pt idx="13">
                  <c:v>32.5</c:v>
                </c:pt>
                <c:pt idx="14">
                  <c:v>34</c:v>
                </c:pt>
                <c:pt idx="15">
                  <c:v>35.5</c:v>
                </c:pt>
                <c:pt idx="16">
                  <c:v>37</c:v>
                </c:pt>
                <c:pt idx="17">
                  <c:v>38</c:v>
                </c:pt>
                <c:pt idx="18">
                  <c:v>39.5</c:v>
                </c:pt>
                <c:pt idx="19">
                  <c:v>41</c:v>
                </c:pt>
                <c:pt idx="20">
                  <c:v>40.5</c:v>
                </c:pt>
                <c:pt idx="21">
                  <c:v>40</c:v>
                </c:pt>
                <c:pt idx="22">
                  <c:v>39</c:v>
                </c:pt>
                <c:pt idx="23">
                  <c:v>44.5</c:v>
                </c:pt>
                <c:pt idx="24">
                  <c:v>42</c:v>
                </c:pt>
                <c:pt idx="25">
                  <c:v>32</c:v>
                </c:pt>
              </c:numCache>
            </c:numRef>
          </c:val>
        </c:ser>
        <c:bandFmts>
          <c:bandFmt>
            <c:idx val="0"/>
            <c:spPr>
              <a:gradFill rotWithShape="1">
                <a:gsLst>
                  <a:gs pos="0">
                    <a:schemeClr val="accent1">
                      <a:shade val="45000"/>
                      <a:shade val="51000"/>
                      <a:satMod val="130000"/>
                    </a:schemeClr>
                  </a:gs>
                  <a:gs pos="80000">
                    <a:schemeClr val="accent1">
                      <a:shade val="45000"/>
                      <a:shade val="93000"/>
                      <a:satMod val="130000"/>
                    </a:schemeClr>
                  </a:gs>
                  <a:gs pos="100000">
                    <a:schemeClr val="accent1">
                      <a:shade val="45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/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bandFmt>
          <c:bandFmt>
            <c:idx val="1"/>
            <c:spPr>
              <a:gradFill rotWithShape="1">
                <a:gsLst>
                  <a:gs pos="0">
                    <a:schemeClr val="accent1">
                      <a:shade val="61000"/>
                      <a:shade val="51000"/>
                      <a:satMod val="130000"/>
                    </a:schemeClr>
                  </a:gs>
                  <a:gs pos="80000">
                    <a:schemeClr val="accent1">
                      <a:shade val="61000"/>
                      <a:shade val="93000"/>
                      <a:satMod val="130000"/>
                    </a:schemeClr>
                  </a:gs>
                  <a:gs pos="100000">
                    <a:schemeClr val="accent1">
                      <a:shade val="61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/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bandFmt>
          <c:bandFmt>
            <c:idx val="2"/>
            <c:spPr>
              <a:gradFill rotWithShape="1">
                <a:gsLst>
                  <a:gs pos="0">
                    <a:schemeClr val="accent1">
                      <a:shade val="76000"/>
                      <a:shade val="51000"/>
                      <a:satMod val="130000"/>
                    </a:schemeClr>
                  </a:gs>
                  <a:gs pos="80000">
                    <a:schemeClr val="accent1">
                      <a:shade val="76000"/>
                      <a:shade val="93000"/>
                      <a:satMod val="130000"/>
                    </a:schemeClr>
                  </a:gs>
                  <a:gs pos="100000">
                    <a:schemeClr val="accent1">
                      <a:shade val="76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/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bandFmt>
          <c:bandFmt>
            <c:idx val="3"/>
            <c:spPr>
              <a:gradFill rotWithShape="1">
                <a:gsLst>
                  <a:gs pos="0">
                    <a:schemeClr val="accent1">
                      <a:shade val="92000"/>
                      <a:shade val="51000"/>
                      <a:satMod val="130000"/>
                    </a:schemeClr>
                  </a:gs>
                  <a:gs pos="80000">
                    <a:schemeClr val="accent1">
                      <a:shade val="92000"/>
                      <a:shade val="93000"/>
                      <a:satMod val="130000"/>
                    </a:schemeClr>
                  </a:gs>
                  <a:gs pos="100000">
                    <a:schemeClr val="accent1">
                      <a:shade val="92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/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bandFmt>
          <c:bandFmt>
            <c:idx val="4"/>
            <c:spPr>
              <a:gradFill rotWithShape="1">
                <a:gsLst>
                  <a:gs pos="0">
                    <a:schemeClr val="accent1">
                      <a:tint val="93000"/>
                      <a:shade val="51000"/>
                      <a:satMod val="130000"/>
                    </a:schemeClr>
                  </a:gs>
                  <a:gs pos="80000">
                    <a:schemeClr val="accent1">
                      <a:tint val="93000"/>
                      <a:shade val="93000"/>
                      <a:satMod val="130000"/>
                    </a:schemeClr>
                  </a:gs>
                  <a:gs pos="100000">
                    <a:schemeClr val="accent1">
                      <a:tint val="93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/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bandFmt>
          <c:bandFmt>
            <c:idx val="5"/>
            <c:spPr>
              <a:gradFill rotWithShape="1">
                <a:gsLst>
                  <a:gs pos="0">
                    <a:schemeClr val="accent1">
                      <a:tint val="77000"/>
                      <a:shade val="51000"/>
                      <a:satMod val="130000"/>
                    </a:schemeClr>
                  </a:gs>
                  <a:gs pos="80000">
                    <a:schemeClr val="accent1">
                      <a:tint val="77000"/>
                      <a:shade val="93000"/>
                      <a:satMod val="130000"/>
                    </a:schemeClr>
                  </a:gs>
                  <a:gs pos="100000">
                    <a:schemeClr val="accent1">
                      <a:tint val="77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/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bandFmt>
          <c:bandFmt>
            <c:idx val="6"/>
            <c:spPr>
              <a:gradFill rotWithShape="1">
                <a:gsLst>
                  <a:gs pos="0">
                    <a:schemeClr val="accent1">
                      <a:tint val="62000"/>
                      <a:shade val="51000"/>
                      <a:satMod val="130000"/>
                    </a:schemeClr>
                  </a:gs>
                  <a:gs pos="80000">
                    <a:schemeClr val="accent1">
                      <a:tint val="62000"/>
                      <a:shade val="93000"/>
                      <a:satMod val="130000"/>
                    </a:schemeClr>
                  </a:gs>
                  <a:gs pos="100000">
                    <a:schemeClr val="accent1">
                      <a:tint val="62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/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bandFmt>
          <c:bandFmt>
            <c:idx val="7"/>
            <c:spPr>
              <a:gradFill rotWithShape="1">
                <a:gsLst>
                  <a:gs pos="0">
                    <a:schemeClr val="accent1">
                      <a:tint val="46000"/>
                      <a:shade val="51000"/>
                      <a:satMod val="130000"/>
                    </a:schemeClr>
                  </a:gs>
                  <a:gs pos="80000">
                    <a:schemeClr val="accent1">
                      <a:tint val="46000"/>
                      <a:shade val="93000"/>
                      <a:satMod val="130000"/>
                    </a:schemeClr>
                  </a:gs>
                  <a:gs pos="100000">
                    <a:schemeClr val="accent1">
                      <a:tint val="46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/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bandFmt>
          <c:bandFmt>
            <c:idx val="8"/>
            <c:spPr>
              <a:gradFill rotWithShape="1">
                <a:gsLst>
                  <a:gs pos="0">
                    <a:schemeClr val="accent1">
                      <a:tint val="30000"/>
                      <a:shade val="51000"/>
                      <a:satMod val="130000"/>
                    </a:schemeClr>
                  </a:gs>
                  <a:gs pos="80000">
                    <a:schemeClr val="accent1">
                      <a:tint val="30000"/>
                      <a:shade val="93000"/>
                      <a:satMod val="130000"/>
                    </a:schemeClr>
                  </a:gs>
                  <a:gs pos="100000">
                    <a:schemeClr val="accent1">
                      <a:tint val="3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/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bandFmt>
          <c:bandFmt>
            <c:idx val="9"/>
            <c:spPr>
              <a:gradFill rotWithShape="1">
                <a:gsLst>
                  <a:gs pos="0">
                    <a:schemeClr val="accent1">
                      <a:tint val="15000"/>
                      <a:shade val="51000"/>
                      <a:satMod val="130000"/>
                    </a:schemeClr>
                  </a:gs>
                  <a:gs pos="80000">
                    <a:schemeClr val="accent1">
                      <a:tint val="15000"/>
                      <a:shade val="93000"/>
                      <a:satMod val="130000"/>
                    </a:schemeClr>
                  </a:gs>
                  <a:gs pos="100000">
                    <a:schemeClr val="accent1">
                      <a:tint val="15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/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bandFmt>
          <c:bandFmt>
            <c:idx val="10"/>
            <c:spPr>
              <a:gradFill rotWithShape="1">
                <a:gsLst>
                  <a:gs pos="0">
                    <a:schemeClr val="accent1">
                      <a:tint val="99000"/>
                      <a:shade val="51000"/>
                      <a:satMod val="130000"/>
                    </a:schemeClr>
                  </a:gs>
                  <a:gs pos="80000">
                    <a:schemeClr val="accent1">
                      <a:tint val="99000"/>
                      <a:shade val="93000"/>
                      <a:satMod val="130000"/>
                    </a:schemeClr>
                  </a:gs>
                  <a:gs pos="100000">
                    <a:schemeClr val="accent1">
                      <a:tint val="99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/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bandFmt>
          <c:bandFmt>
            <c:idx val="11"/>
            <c:spPr>
              <a:gradFill rotWithShape="1">
                <a:gsLst>
                  <a:gs pos="0">
                    <a:schemeClr val="accent1">
                      <a:tint val="84000"/>
                      <a:shade val="51000"/>
                      <a:satMod val="130000"/>
                    </a:schemeClr>
                  </a:gs>
                  <a:gs pos="80000">
                    <a:schemeClr val="accent1">
                      <a:tint val="84000"/>
                      <a:shade val="93000"/>
                      <a:satMod val="130000"/>
                    </a:schemeClr>
                  </a:gs>
                  <a:gs pos="100000">
                    <a:schemeClr val="accent1">
                      <a:tint val="84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/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bandFmt>
          <c:bandFmt>
            <c:idx val="12"/>
            <c:spPr>
              <a:gradFill rotWithShape="1">
                <a:gsLst>
                  <a:gs pos="0">
                    <a:schemeClr val="accent1">
                      <a:tint val="68000"/>
                      <a:shade val="51000"/>
                      <a:satMod val="130000"/>
                    </a:schemeClr>
                  </a:gs>
                  <a:gs pos="80000">
                    <a:schemeClr val="accent1">
                      <a:tint val="68000"/>
                      <a:shade val="93000"/>
                      <a:satMod val="130000"/>
                    </a:schemeClr>
                  </a:gs>
                  <a:gs pos="100000">
                    <a:schemeClr val="accent1">
                      <a:tint val="68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/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bandFmt>
          <c:bandFmt>
            <c:idx val="13"/>
            <c:spPr>
              <a:gradFill rotWithShape="1">
                <a:gsLst>
                  <a:gs pos="0">
                    <a:schemeClr val="accent1">
                      <a:tint val="53000"/>
                      <a:shade val="51000"/>
                      <a:satMod val="130000"/>
                    </a:schemeClr>
                  </a:gs>
                  <a:gs pos="80000">
                    <a:schemeClr val="accent1">
                      <a:tint val="53000"/>
                      <a:shade val="93000"/>
                      <a:satMod val="130000"/>
                    </a:schemeClr>
                  </a:gs>
                  <a:gs pos="100000">
                    <a:schemeClr val="accent1">
                      <a:tint val="53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/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bandFmt>
          <c:bandFmt>
            <c:idx val="14"/>
            <c:spPr>
              <a:gradFill rotWithShape="1">
                <a:gsLst>
                  <a:gs pos="0">
                    <a:schemeClr val="accent1">
                      <a:tint val="37000"/>
                      <a:shade val="51000"/>
                      <a:satMod val="130000"/>
                    </a:schemeClr>
                  </a:gs>
                  <a:gs pos="80000">
                    <a:schemeClr val="accent1">
                      <a:tint val="37000"/>
                      <a:shade val="93000"/>
                      <a:satMod val="130000"/>
                    </a:schemeClr>
                  </a:gs>
                  <a:gs pos="100000">
                    <a:schemeClr val="accent1">
                      <a:tint val="37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/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bandFmt>
        </c:bandFmts>
        <c:axId val="371535168"/>
        <c:axId val="371532816"/>
        <c:axId val="498916832"/>
      </c:surface3DChart>
      <c:catAx>
        <c:axId val="371535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532816"/>
        <c:crosses val="autoZero"/>
        <c:auto val="1"/>
        <c:lblAlgn val="ctr"/>
        <c:lblOffset val="100"/>
        <c:noMultiLvlLbl val="0"/>
      </c:catAx>
      <c:valAx>
        <c:axId val="371532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535168"/>
        <c:crosses val="autoZero"/>
        <c:crossBetween val="midCat"/>
      </c:valAx>
      <c:serAx>
        <c:axId val="49891683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532816"/>
        <c:crosses val="autoZero"/>
      </c:serAx>
      <c:spPr>
        <a:solidFill>
          <a:schemeClr val="tx1"/>
        </a:solidFill>
        <a:ln>
          <a:noFill/>
        </a:ln>
        <a:effectLst/>
      </c:spPr>
    </c:plotArea>
    <c:plotVisOnly val="1"/>
    <c:dispBlanksAs val="zero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0.02334</cdr:x>
      <cdr:y>0.84283</cdr:y>
    </cdr:from>
    <cdr:to>
      <cdr:x>0.37968</cdr:x>
      <cdr:y>0.99512</cdr:y>
    </cdr:to>
    <cdr:sp macro="" textlink="">
      <cdr:nvSpPr>
        <cdr:cNvPr id="2" name="TextBox 6"/>
        <cdr:cNvSpPr txBox="1"/>
      </cdr:nvSpPr>
      <cdr:spPr>
        <a:xfrm xmlns:a="http://schemas.openxmlformats.org/drawingml/2006/main">
          <a:off x="112713" y="2384701"/>
          <a:ext cx="1720850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>
              <a:solidFill>
                <a:schemeClr val="bg1"/>
              </a:solidFill>
            </a:rPr>
            <a:t>Lean Combustion </a:t>
          </a:r>
          <a:r>
            <a:rPr lang="en-US" dirty="0">
              <a:solidFill>
                <a:schemeClr val="bg1"/>
              </a:solidFill>
            </a:rPr>
            <a:t>F</a:t>
          </a:r>
          <a:r>
            <a:rPr lang="en-US" dirty="0" smtClean="0">
              <a:solidFill>
                <a:schemeClr val="bg1"/>
              </a:solidFill>
            </a:rPr>
            <a:t>uel </a:t>
          </a:r>
          <a:r>
            <a:rPr lang="en-US" dirty="0">
              <a:solidFill>
                <a:schemeClr val="bg1"/>
              </a:solidFill>
            </a:rPr>
            <a:t>T</a:t>
          </a:r>
          <a:r>
            <a:rPr lang="en-US" dirty="0" smtClean="0">
              <a:solidFill>
                <a:schemeClr val="bg1"/>
              </a:solidFill>
            </a:rPr>
            <a:t>able</a:t>
          </a:r>
          <a:endParaRPr lang="en-US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0.80155</cdr:y>
    </cdr:from>
    <cdr:to>
      <cdr:x>0.37639</cdr:x>
      <cdr:y>0.94681</cdr:y>
    </cdr:to>
    <cdr:sp macro="" textlink="">
      <cdr:nvSpPr>
        <cdr:cNvPr id="2" name="TextBox 6"/>
        <cdr:cNvSpPr txBox="1"/>
      </cdr:nvSpPr>
      <cdr:spPr>
        <a:xfrm xmlns:a="http://schemas.openxmlformats.org/drawingml/2006/main">
          <a:off x="0" y="2377662"/>
          <a:ext cx="1720850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>
              <a:solidFill>
                <a:schemeClr val="bg1"/>
              </a:solidFill>
            </a:rPr>
            <a:t>Lean Combustion </a:t>
          </a:r>
          <a:endParaRPr lang="en-US" dirty="0" smtClean="0">
            <a:solidFill>
              <a:schemeClr val="bg1"/>
            </a:solidFill>
          </a:endParaRPr>
        </a:p>
        <a:p xmlns:a="http://schemas.openxmlformats.org/drawingml/2006/main">
          <a:r>
            <a:rPr lang="en-US" dirty="0" smtClean="0">
              <a:solidFill>
                <a:schemeClr val="bg1"/>
              </a:solidFill>
            </a:rPr>
            <a:t>Spark Table with MBT</a:t>
          </a:r>
          <a:endParaRPr lang="en-US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259736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1522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4680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4909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3634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1502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7226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1579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023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2809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8871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304800" algn="ctr">
              <a:buSzPct val="100000"/>
              <a:defRPr sz="4800"/>
            </a:lvl1pPr>
            <a:lvl2pPr indent="304800" algn="ctr">
              <a:buSzPct val="100000"/>
              <a:defRPr sz="4800"/>
            </a:lvl2pPr>
            <a:lvl3pPr indent="304800" algn="ctr">
              <a:buSzPct val="100000"/>
              <a:defRPr sz="4800"/>
            </a:lvl3pPr>
            <a:lvl4pPr indent="304800" algn="ctr">
              <a:buSzPct val="100000"/>
              <a:defRPr sz="4800"/>
            </a:lvl4pPr>
            <a:lvl5pPr indent="304800" algn="ctr">
              <a:buSzPct val="100000"/>
              <a:defRPr sz="4800"/>
            </a:lvl5pPr>
            <a:lvl6pPr indent="304800" algn="ctr">
              <a:buSzPct val="100000"/>
              <a:defRPr sz="4800"/>
            </a:lvl6pPr>
            <a:lvl7pPr indent="304800" algn="ctr">
              <a:buSzPct val="100000"/>
              <a:defRPr sz="4800"/>
            </a:lvl7pPr>
            <a:lvl8pPr indent="304800" algn="ctr">
              <a:buSzPct val="100000"/>
              <a:defRPr sz="4800"/>
            </a:lvl8pPr>
            <a:lvl9pPr indent="304800" algn="ctr"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 indent="457200">
              <a:defRPr/>
            </a:lvl2pPr>
            <a:lvl3pPr indent="914400">
              <a:defRPr/>
            </a:lvl3pPr>
            <a:lvl4pPr indent="13716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619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Michigan Technological </a:t>
            </a:r>
            <a:r>
              <a:rPr lang="e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endParaRPr lang="e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Shape 2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4029550"/>
            <a:ext cx="9144000" cy="111394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25"/>
          <p:cNvSpPr txBox="1"/>
          <p:nvPr/>
        </p:nvSpPr>
        <p:spPr>
          <a:xfrm>
            <a:off x="727326" y="553439"/>
            <a:ext cx="7722599" cy="1113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endParaRPr lang="en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2238819"/>
            <a:ext cx="2659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Bill Gielda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3660" y="2238819"/>
            <a:ext cx="2743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 Farrell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3340" y="619200"/>
            <a:ext cx="5377319" cy="2790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3536" y="3507621"/>
            <a:ext cx="8670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and Implementation of Flex Fuel Technology of a 2014 Yamaha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Phazer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500 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Chassis Improvements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67175" cy="3725680"/>
          </a:xfrm>
        </p:spPr>
        <p:txBody>
          <a:bodyPr/>
          <a:lstStyle/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dirty="0" smtClean="0"/>
              <a:t>Rolling Resistance</a:t>
            </a:r>
          </a:p>
          <a:p>
            <a:pPr marL="104775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10” Rear Idler Wheels</a:t>
            </a:r>
          </a:p>
          <a:p>
            <a:pPr marL="104775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7.5” </a:t>
            </a:r>
            <a:r>
              <a:rPr lang="en-US" sz="2000" dirty="0"/>
              <a:t>T</a:t>
            </a:r>
            <a:r>
              <a:rPr lang="en-US" sz="2000" dirty="0" smtClean="0"/>
              <a:t>op </a:t>
            </a:r>
            <a:r>
              <a:rPr lang="en-US" sz="2000" dirty="0"/>
              <a:t>S</a:t>
            </a:r>
            <a:r>
              <a:rPr lang="en-US" sz="2000" dirty="0" smtClean="0"/>
              <a:t>upport Wheels </a:t>
            </a:r>
          </a:p>
          <a:p>
            <a:pPr marL="104775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10-Tooth </a:t>
            </a:r>
            <a:r>
              <a:rPr lang="en-US" sz="2000" dirty="0"/>
              <a:t>D</a:t>
            </a:r>
            <a:r>
              <a:rPr lang="en-US" sz="2000" dirty="0" smtClean="0"/>
              <a:t>rivers </a:t>
            </a:r>
          </a:p>
          <a:p>
            <a:pPr marL="104775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19:42 Stock Ratio</a:t>
            </a:r>
          </a:p>
          <a:p>
            <a:pPr marL="104775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17:46 Adjusted</a:t>
            </a:r>
          </a:p>
          <a:p>
            <a:pPr marL="104775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58% Overall Reduction</a:t>
            </a:r>
          </a:p>
          <a:p>
            <a:pPr marL="590550" lvl="1" indent="0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90500" indent="0"/>
            <a:r>
              <a:rPr lang="en-US" dirty="0" smtClean="0"/>
              <a:t> </a:t>
            </a:r>
          </a:p>
          <a:p>
            <a:pPr marL="104775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Shape 40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4029550"/>
            <a:ext cx="9144000" cy="1113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7" b="18439"/>
          <a:stretch/>
        </p:blipFill>
        <p:spPr>
          <a:xfrm>
            <a:off x="6097480" y="630057"/>
            <a:ext cx="2455969" cy="333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64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Chassis Improvements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dirty="0" smtClean="0"/>
              <a:t>Skid Replacement</a:t>
            </a:r>
          </a:p>
          <a:p>
            <a:pPr marL="104775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2014 Yamaha Viper 137” OEM skid</a:t>
            </a:r>
          </a:p>
          <a:p>
            <a:pPr marL="104775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Skid geometry replicated for </a:t>
            </a:r>
            <a:r>
              <a:rPr lang="en-US" sz="2000" dirty="0" err="1" smtClean="0"/>
              <a:t>Phazer</a:t>
            </a:r>
            <a:r>
              <a:rPr lang="en-US" sz="2000" dirty="0" smtClean="0"/>
              <a:t> chassis</a:t>
            </a:r>
          </a:p>
          <a:p>
            <a:pPr marL="104775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144” Camoplast Hacksaw</a:t>
            </a:r>
          </a:p>
          <a:p>
            <a:pPr marL="1047750" lvl="1" indent="-4572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590550" lvl="1" indent="0"/>
            <a:endParaRPr lang="en-US" dirty="0" smtClean="0"/>
          </a:p>
          <a:p>
            <a:pPr marL="1047750" lvl="1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047750" lvl="1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04775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831" y="262952"/>
            <a:ext cx="2966159" cy="2146747"/>
          </a:xfrm>
          <a:prstGeom prst="rect">
            <a:avLst/>
          </a:prstGeom>
        </p:spPr>
      </p:pic>
      <p:pic>
        <p:nvPicPr>
          <p:cNvPr id="4" name="Shape 4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4029550"/>
            <a:ext cx="9144000" cy="1113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801" y="2402195"/>
            <a:ext cx="2890218" cy="162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7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MSRP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724400" cy="3725680"/>
          </a:xfrm>
        </p:spPr>
        <p:txBody>
          <a:bodyPr/>
          <a:lstStyle/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dirty="0" smtClean="0"/>
              <a:t>Final calculated cost of $9,428.40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dirty="0" smtClean="0"/>
              <a:t>Completed cost is </a:t>
            </a:r>
            <a:r>
              <a:rPr lang="en-US" dirty="0"/>
              <a:t>$829.40 </a:t>
            </a:r>
            <a:r>
              <a:rPr lang="en-US" dirty="0" smtClean="0"/>
              <a:t>over stock MSRP. </a:t>
            </a:r>
          </a:p>
          <a:p>
            <a:pPr marL="190500" indent="0"/>
            <a:endParaRPr lang="en-US" dirty="0" smtClean="0"/>
          </a:p>
        </p:txBody>
      </p:sp>
      <p:pic>
        <p:nvPicPr>
          <p:cNvPr id="4" name="Shape 40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4029550"/>
            <a:ext cx="9144000" cy="1113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588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2100025" y="54475"/>
            <a:ext cx="49440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 i="1" u="sng"/>
              <a:t>Thank You Sponsors!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938657" y="2912887"/>
            <a:ext cx="3244111" cy="944404"/>
          </a:xfrm>
          <a:prstGeom prst="rect">
            <a:avLst/>
          </a:prstGeom>
        </p:spPr>
      </p:pic>
      <p:pic>
        <p:nvPicPr>
          <p:cNvPr id="77" name="Shape 7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38249" y="2126884"/>
            <a:ext cx="2139774" cy="778999"/>
          </a:xfrm>
          <a:prstGeom prst="rect">
            <a:avLst/>
          </a:prstGeom>
        </p:spPr>
      </p:pic>
      <p:pic>
        <p:nvPicPr>
          <p:cNvPr id="78" name="Shape 78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2718282" y="839875"/>
            <a:ext cx="3707427" cy="857400"/>
          </a:xfrm>
          <a:prstGeom prst="rect">
            <a:avLst/>
          </a:prstGeom>
        </p:spPr>
      </p:pic>
      <p:pic>
        <p:nvPicPr>
          <p:cNvPr id="79" name="Shape 79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2636151" y="1697275"/>
            <a:ext cx="3871691" cy="730750"/>
          </a:xfrm>
          <a:prstGeom prst="rect">
            <a:avLst/>
          </a:prstGeom>
        </p:spPr>
      </p:pic>
      <p:pic>
        <p:nvPicPr>
          <p:cNvPr id="80" name="Shape 80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287952" y="3220646"/>
            <a:ext cx="1818798" cy="727519"/>
          </a:xfrm>
          <a:prstGeom prst="rect">
            <a:avLst/>
          </a:prstGeom>
        </p:spPr>
      </p:pic>
      <p:pic>
        <p:nvPicPr>
          <p:cNvPr id="81" name="Shape 81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6842175" y="3213425"/>
            <a:ext cx="2059525" cy="951174"/>
          </a:xfrm>
          <a:prstGeom prst="rect">
            <a:avLst/>
          </a:prstGeom>
        </p:spPr>
      </p:pic>
      <p:pic>
        <p:nvPicPr>
          <p:cNvPr id="82" name="Shape 82"/>
          <p:cNvPicPr preferRelativeResize="0"/>
          <p:nvPr/>
        </p:nvPicPr>
        <p:blipFill>
          <a:blip r:embed="rId9"/>
          <a:stretch>
            <a:fillRect/>
          </a:stretch>
        </p:blipFill>
        <p:spPr>
          <a:xfrm>
            <a:off x="127451" y="4266973"/>
            <a:ext cx="2392824" cy="693900"/>
          </a:xfrm>
          <a:prstGeom prst="rect">
            <a:avLst/>
          </a:prstGeom>
        </p:spPr>
      </p:pic>
      <p:pic>
        <p:nvPicPr>
          <p:cNvPr id="83" name="Shape 83"/>
          <p:cNvPicPr preferRelativeResize="0"/>
          <p:nvPr/>
        </p:nvPicPr>
        <p:blipFill>
          <a:blip r:embed="rId10"/>
          <a:stretch>
            <a:fillRect/>
          </a:stretch>
        </p:blipFill>
        <p:spPr>
          <a:xfrm>
            <a:off x="6761926" y="4344069"/>
            <a:ext cx="2139774" cy="454608"/>
          </a:xfrm>
          <a:prstGeom prst="rect">
            <a:avLst/>
          </a:prstGeom>
        </p:spPr>
      </p:pic>
      <p:pic>
        <p:nvPicPr>
          <p:cNvPr id="84" name="Shape 84"/>
          <p:cNvPicPr preferRelativeResize="0"/>
          <p:nvPr/>
        </p:nvPicPr>
        <p:blipFill>
          <a:blip r:embed="rId11"/>
          <a:stretch>
            <a:fillRect/>
          </a:stretch>
        </p:blipFill>
        <p:spPr>
          <a:xfrm>
            <a:off x="2961227" y="2451283"/>
            <a:ext cx="3221541" cy="454600"/>
          </a:xfrm>
          <a:prstGeom prst="rect">
            <a:avLst/>
          </a:prstGeom>
        </p:spPr>
      </p:pic>
      <p:pic>
        <p:nvPicPr>
          <p:cNvPr id="85" name="Shape 85"/>
          <p:cNvPicPr preferRelativeResize="0"/>
          <p:nvPr/>
        </p:nvPicPr>
        <p:blipFill>
          <a:blip r:embed="rId12"/>
          <a:stretch>
            <a:fillRect/>
          </a:stretch>
        </p:blipFill>
        <p:spPr>
          <a:xfrm>
            <a:off x="7014675" y="1360837"/>
            <a:ext cx="1714500" cy="619125"/>
          </a:xfrm>
          <a:prstGeom prst="rect">
            <a:avLst/>
          </a:prstGeom>
        </p:spPr>
      </p:pic>
      <p:pic>
        <p:nvPicPr>
          <p:cNvPr id="86" name="Shape 86"/>
          <p:cNvPicPr preferRelativeResize="0"/>
          <p:nvPr/>
        </p:nvPicPr>
        <p:blipFill>
          <a:blip r:embed="rId13"/>
          <a:stretch>
            <a:fillRect/>
          </a:stretch>
        </p:blipFill>
        <p:spPr>
          <a:xfrm>
            <a:off x="493937" y="989535"/>
            <a:ext cx="1406829" cy="951149"/>
          </a:xfrm>
          <a:prstGeom prst="rect">
            <a:avLst/>
          </a:prstGeom>
        </p:spPr>
      </p:pic>
      <p:pic>
        <p:nvPicPr>
          <p:cNvPr id="87" name="Shape 87"/>
          <p:cNvPicPr preferRelativeResize="0"/>
          <p:nvPr/>
        </p:nvPicPr>
        <p:blipFill>
          <a:blip r:embed="rId14"/>
          <a:stretch>
            <a:fillRect/>
          </a:stretch>
        </p:blipFill>
        <p:spPr>
          <a:xfrm>
            <a:off x="523575" y="163012"/>
            <a:ext cx="1176152" cy="640349"/>
          </a:xfrm>
          <a:prstGeom prst="rect">
            <a:avLst/>
          </a:prstGeom>
        </p:spPr>
      </p:pic>
      <p:pic>
        <p:nvPicPr>
          <p:cNvPr id="88" name="Shape 88"/>
          <p:cNvPicPr preferRelativeResize="0"/>
          <p:nvPr/>
        </p:nvPicPr>
        <p:blipFill>
          <a:blip r:embed="rId15"/>
          <a:stretch>
            <a:fillRect/>
          </a:stretch>
        </p:blipFill>
        <p:spPr>
          <a:xfrm>
            <a:off x="7398587" y="163025"/>
            <a:ext cx="1009531" cy="1059149"/>
          </a:xfrm>
          <a:prstGeom prst="rect">
            <a:avLst/>
          </a:prstGeom>
        </p:spPr>
      </p:pic>
      <p:pic>
        <p:nvPicPr>
          <p:cNvPr id="89" name="Shape 89"/>
          <p:cNvPicPr preferRelativeResize="0"/>
          <p:nvPr/>
        </p:nvPicPr>
        <p:blipFill>
          <a:blip r:embed="rId16"/>
          <a:stretch>
            <a:fillRect/>
          </a:stretch>
        </p:blipFill>
        <p:spPr>
          <a:xfrm>
            <a:off x="3444688" y="3795833"/>
            <a:ext cx="2392824" cy="508881"/>
          </a:xfrm>
          <a:prstGeom prst="rect">
            <a:avLst/>
          </a:prstGeom>
        </p:spPr>
      </p:pic>
      <p:pic>
        <p:nvPicPr>
          <p:cNvPr id="90" name="Shape 90"/>
          <p:cNvPicPr preferRelativeResize="0"/>
          <p:nvPr/>
        </p:nvPicPr>
        <p:blipFill>
          <a:blip r:embed="rId17"/>
          <a:stretch>
            <a:fillRect/>
          </a:stretch>
        </p:blipFill>
        <p:spPr>
          <a:xfrm>
            <a:off x="7014675" y="2183637"/>
            <a:ext cx="1714500" cy="769003"/>
          </a:xfrm>
          <a:prstGeom prst="rect">
            <a:avLst/>
          </a:prstGeom>
        </p:spPr>
      </p:pic>
      <p:pic>
        <p:nvPicPr>
          <p:cNvPr id="91" name="Shape 91"/>
          <p:cNvPicPr preferRelativeResize="0"/>
          <p:nvPr/>
        </p:nvPicPr>
        <p:blipFill>
          <a:blip r:embed="rId18"/>
          <a:stretch>
            <a:fillRect/>
          </a:stretch>
        </p:blipFill>
        <p:spPr>
          <a:xfrm>
            <a:off x="3475312" y="4425550"/>
            <a:ext cx="2362200" cy="4191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Conclusion/Questions </a:t>
            </a:r>
            <a:endParaRPr lang="en-US" dirty="0"/>
          </a:p>
        </p:txBody>
      </p:sp>
      <p:pic>
        <p:nvPicPr>
          <p:cNvPr id="4" name="Shape 40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4029550"/>
            <a:ext cx="9144000" cy="1113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950" y="967755"/>
            <a:ext cx="6134100" cy="301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1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83326"/>
            <a:ext cx="8229600" cy="543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203200" y="535975"/>
            <a:ext cx="8229600" cy="3435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19100" lvl="0" indent="-342900" rtl="0"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Approach </a:t>
            </a:r>
            <a:endParaRPr lang="e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9100" lvl="0" indent="-342900" rtl="0"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Engine Calibration</a:t>
            </a:r>
            <a:endParaRPr lang="e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81000" rtl="0">
              <a:buClr>
                <a:schemeClr val="dk1"/>
              </a:buClr>
              <a:buFont typeface="Arial" pitchFamily="34" charset="0"/>
              <a:buChar char="•"/>
            </a:pPr>
            <a:r>
              <a:rPr lang="e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Exhaust Development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81000" rtl="0">
              <a:buClr>
                <a:schemeClr val="dk1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Chassis Improvements</a:t>
            </a:r>
          </a:p>
          <a:p>
            <a:pPr marL="457200" lvl="0" indent="-381000">
              <a:buClr>
                <a:schemeClr val="dk1"/>
              </a:buClr>
              <a:buFont typeface="Arial" pitchFamily="34" charset="0"/>
              <a:buChar char="•"/>
            </a:pPr>
            <a:r>
              <a:rPr lang="e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MSRP</a:t>
            </a:r>
          </a:p>
          <a:p>
            <a:pPr marL="457200" lvl="0" indent="-381000">
              <a:buClr>
                <a:schemeClr val="dk1"/>
              </a:buClr>
              <a:buFont typeface="Arial" pitchFamily="34" charset="0"/>
              <a:buChar char="•"/>
            </a:pPr>
            <a:r>
              <a:rPr lang="e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Conclusion/Questions</a:t>
            </a:r>
            <a:endParaRPr lang="e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Shape 3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4029550"/>
            <a:ext cx="9144000" cy="1113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8619" y="627225"/>
            <a:ext cx="4820361" cy="271833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Focus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alibration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Noise and Vibration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Rolling Resistance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Exhaust 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MSRP</a:t>
            </a:r>
          </a:p>
        </p:txBody>
      </p:sp>
      <p:pic>
        <p:nvPicPr>
          <p:cNvPr id="4" name="Shape 4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4029551"/>
            <a:ext cx="9144000" cy="1113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050" y="749962"/>
            <a:ext cx="5199309" cy="3142665"/>
          </a:xfrm>
          <a:prstGeom prst="rect">
            <a:avLst/>
          </a:prstGeom>
        </p:spPr>
      </p:pic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Calibration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DAQ for stock ECU</a:t>
            </a:r>
            <a:b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 Recording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 processing stock ECU 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 Spark and Fuel tables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Electronics</a:t>
            </a:r>
            <a:b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PE3 ECU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 and Sea water brake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dynamometer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Continental Flex-Fuel Sensor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6477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Shape 4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0" y="4029550"/>
            <a:ext cx="9144000" cy="1113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7700" indent="-4572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6477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Shape 4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4029550"/>
            <a:ext cx="9144000" cy="11139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084073"/>
              </p:ext>
            </p:extLst>
          </p:nvPr>
        </p:nvGraphicFramePr>
        <p:xfrm>
          <a:off x="0" y="0"/>
          <a:ext cx="9144000" cy="5143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848805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Stock Calibration Development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1200150"/>
            <a:ext cx="3994150" cy="3725863"/>
          </a:xfrm>
        </p:spPr>
        <p:txBody>
          <a:bodyPr/>
          <a:lstStyle/>
          <a:p>
            <a:pPr marL="647700" indent="-4572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6477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Shape 4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4029550"/>
            <a:ext cx="9144000" cy="1113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82664"/>
            <a:ext cx="4430055" cy="30457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0054" y="981527"/>
            <a:ext cx="4713945" cy="304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68506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Lean Calibration Development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1200150"/>
            <a:ext cx="3994150" cy="3725863"/>
          </a:xfrm>
        </p:spPr>
        <p:txBody>
          <a:bodyPr/>
          <a:lstStyle/>
          <a:p>
            <a:pPr marL="647700" indent="-4572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6477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Shape 4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4029551"/>
            <a:ext cx="9144000" cy="11139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3715760"/>
              </p:ext>
            </p:extLst>
          </p:nvPr>
        </p:nvGraphicFramePr>
        <p:xfrm>
          <a:off x="-1" y="1063228"/>
          <a:ext cx="4829175" cy="2966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3891158"/>
              </p:ext>
            </p:extLst>
          </p:nvPr>
        </p:nvGraphicFramePr>
        <p:xfrm>
          <a:off x="4572000" y="1063228"/>
          <a:ext cx="4572000" cy="2966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9485550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Calibration Zones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Zone 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–Idle Region Lambda value target was 1.1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Zone 2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Tip-in, Clutch Engagement, Target lambda was 1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Zone 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cruise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 of the base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tables, Low speed Points, Target engine speed for endurance run, Lambda target ranged from 1.0-1.1, when cruising target lambda 1.1 for max fuel econ and reduce emissions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Zone 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Acceleration events, throttle bade not complete open, target lambda 1.1-1.0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361950" indent="-171450">
              <a:buFont typeface="Arial" panose="020B0604020202020204" pitchFamily="34" charset="0"/>
              <a:buChar char="•"/>
            </a:pP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Zone 5- t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hrottle-chop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Delivered fuel still pursued the lambda value of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1.00, ignition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values the team set high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enough to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 exhaust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Ignition advance values of 35 degrees Before Top Dead Center (BTDC) and 50 degrees BTDC </a:t>
            </a:r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171450">
              <a:buFont typeface="Arial" panose="020B0604020202020204" pitchFamily="34" charset="0"/>
              <a:buChar char="•"/>
            </a:pP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Zone 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treated as the WOT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portion of the base tables, max power production,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fueling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enrichment added for guarantee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reaction of the oxygen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molecules within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intake charge resulting in a more complete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burn,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target lambda value for 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Zone 6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0.95-0.90 lambda</a:t>
            </a:r>
          </a:p>
          <a:p>
            <a:pPr marL="3619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Zone 7 -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manifold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pressures,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typically associated with engine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braking, CVT does not allow extreme engine braking, Very short time in, target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lambda value of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1.1-1.0, moderate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ignition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advance, similar to zone 3.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100" dirty="0" smtClean="0"/>
          </a:p>
        </p:txBody>
      </p:sp>
      <p:pic>
        <p:nvPicPr>
          <p:cNvPr id="4" name="Shape 4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4029551"/>
            <a:ext cx="9144000" cy="1113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409872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Exhaust Development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Dual Exhaust 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Walker Quiet Flow SS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Triple Chamber expansion passages</a:t>
            </a:r>
          </a:p>
          <a:p>
            <a:pPr marL="1047750" lvl="1" indent="-45720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and Low Frequencies 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Silencer </a:t>
            </a:r>
          </a:p>
          <a:p>
            <a:pPr marL="1047750" lvl="1" indent="-45720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inch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12 inch length</a:t>
            </a:r>
          </a:p>
          <a:p>
            <a:pPr marL="1047750" lvl="1" indent="-45720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Double packed insulation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Catalyst</a:t>
            </a:r>
          </a:p>
          <a:p>
            <a:pPr marL="1047750" lvl="1" indent="-45720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Butanol specific</a:t>
            </a:r>
          </a:p>
          <a:p>
            <a:pPr marL="1047750" lvl="1" indent="-45720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Substrate make up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FeCrAl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Alloy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endParaRPr lang="en-US" sz="1700" dirty="0" smtClean="0"/>
          </a:p>
          <a:p>
            <a:pPr marL="1047750" lvl="1" indent="-45720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647700" indent="-4572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6477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Shape 4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4029550"/>
            <a:ext cx="9144000" cy="1113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5896" y="982481"/>
            <a:ext cx="1468104" cy="30070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8780" y="982481"/>
            <a:ext cx="3874253" cy="15239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8780" y="2530788"/>
            <a:ext cx="3831391" cy="149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2946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1619</TotalTime>
  <Words>429</Words>
  <Application>Microsoft Office PowerPoint</Application>
  <PresentationFormat>On-screen Show (16:9)</PresentationFormat>
  <Paragraphs>89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simple-light</vt:lpstr>
      <vt:lpstr>Michigan Technological University</vt:lpstr>
      <vt:lpstr>Overview</vt:lpstr>
      <vt:lpstr>Design Focus</vt:lpstr>
      <vt:lpstr>Calibration</vt:lpstr>
      <vt:lpstr>PowerPoint Presentation</vt:lpstr>
      <vt:lpstr>Stock Calibration Development </vt:lpstr>
      <vt:lpstr>Lean Calibration Development </vt:lpstr>
      <vt:lpstr>Calibration Zones</vt:lpstr>
      <vt:lpstr>Exhaust Development </vt:lpstr>
      <vt:lpstr>Chassis Improvements </vt:lpstr>
      <vt:lpstr>Chassis Improvements </vt:lpstr>
      <vt:lpstr>MSRP</vt:lpstr>
      <vt:lpstr>Thank You Sponsors!</vt:lpstr>
      <vt:lpstr>Conclusion/Questions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Michigan Technological University</dc:title>
  <dc:creator>devin</dc:creator>
  <cp:lastModifiedBy>Bill Gielda</cp:lastModifiedBy>
  <cp:revision>55</cp:revision>
  <dcterms:modified xsi:type="dcterms:W3CDTF">2015-03-04T17:24:08Z</dcterms:modified>
</cp:coreProperties>
</file>