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6" r:id="rId6"/>
    <p:sldId id="262" r:id="rId7"/>
    <p:sldId id="267" r:id="rId8"/>
    <p:sldId id="263" r:id="rId9"/>
    <p:sldId id="265" r:id="rId10"/>
    <p:sldId id="264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338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25973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152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490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363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150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317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475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468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1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 dirty="0"/>
              <a:t>Michigan Technological University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710700" y="528500"/>
            <a:ext cx="7722599" cy="111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dirty="0"/>
              <a:t>Innovations and Improvements to the 875cc Polaris Indy for the 2014 SAE Clean Snowmobile Challenge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606725" y="1446100"/>
            <a:ext cx="3824524" cy="2527174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0" y="2238819"/>
            <a:ext cx="265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Cody Fackender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2238819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Devin Loeks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100025" y="54475"/>
            <a:ext cx="49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i="1" u="sng"/>
              <a:t>Thank You Sponsors!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8657" y="2912887"/>
            <a:ext cx="3244111" cy="944404"/>
          </a:xfrm>
          <a:prstGeom prst="rect">
            <a:avLst/>
          </a:prstGeom>
        </p:spPr>
      </p:pic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8249" y="2126884"/>
            <a:ext cx="2139774" cy="778999"/>
          </a:xfrm>
          <a:prstGeom prst="rect">
            <a:avLst/>
          </a:prstGeom>
        </p:spPr>
      </p:pic>
      <p:pic>
        <p:nvPicPr>
          <p:cNvPr id="78" name="Shape 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18282" y="839875"/>
            <a:ext cx="3707427" cy="857400"/>
          </a:xfrm>
          <a:prstGeom prst="rect">
            <a:avLst/>
          </a:prstGeom>
        </p:spPr>
      </p:pic>
      <p:pic>
        <p:nvPicPr>
          <p:cNvPr id="79" name="Shape 7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636151" y="1697275"/>
            <a:ext cx="3871691" cy="730750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87952" y="3220646"/>
            <a:ext cx="1818798" cy="727519"/>
          </a:xfrm>
          <a:prstGeom prst="rect">
            <a:avLst/>
          </a:prstGeom>
        </p:spPr>
      </p:pic>
      <p:pic>
        <p:nvPicPr>
          <p:cNvPr id="81" name="Shape 81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6842175" y="3213425"/>
            <a:ext cx="2059525" cy="951174"/>
          </a:xfrm>
          <a:prstGeom prst="rect">
            <a:avLst/>
          </a:prstGeom>
        </p:spPr>
      </p:pic>
      <p:pic>
        <p:nvPicPr>
          <p:cNvPr id="82" name="Shape 8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127451" y="4266973"/>
            <a:ext cx="2392824" cy="693900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761926" y="4344069"/>
            <a:ext cx="2139774" cy="454608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2961227" y="2451283"/>
            <a:ext cx="3221541" cy="454600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7014675" y="1360837"/>
            <a:ext cx="1714500" cy="619125"/>
          </a:xfrm>
          <a:prstGeom prst="rect">
            <a:avLst/>
          </a:prstGeom>
        </p:spPr>
      </p:pic>
      <p:pic>
        <p:nvPicPr>
          <p:cNvPr id="86" name="Shape 86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493937" y="989535"/>
            <a:ext cx="1406829" cy="951149"/>
          </a:xfrm>
          <a:prstGeom prst="rect">
            <a:avLst/>
          </a:prstGeom>
        </p:spPr>
      </p:pic>
      <p:pic>
        <p:nvPicPr>
          <p:cNvPr id="87" name="Shape 87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523575" y="163012"/>
            <a:ext cx="1176152" cy="640349"/>
          </a:xfrm>
          <a:prstGeom prst="rect">
            <a:avLst/>
          </a:prstGeom>
        </p:spPr>
      </p:pic>
      <p:pic>
        <p:nvPicPr>
          <p:cNvPr id="88" name="Shape 88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7398587" y="163025"/>
            <a:ext cx="1009531" cy="1059149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3444688" y="3795833"/>
            <a:ext cx="2392824" cy="508881"/>
          </a:xfrm>
          <a:prstGeom prst="rect">
            <a:avLst/>
          </a:prstGeom>
        </p:spPr>
      </p:pic>
      <p:pic>
        <p:nvPicPr>
          <p:cNvPr id="90" name="Shape 90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x="7014675" y="2183637"/>
            <a:ext cx="1714500" cy="769003"/>
          </a:xfrm>
          <a:prstGeom prst="rect">
            <a:avLst/>
          </a:prstGeom>
        </p:spPr>
      </p:pic>
      <p:pic>
        <p:nvPicPr>
          <p:cNvPr id="91" name="Shape 91"/>
          <p:cNvPicPr preferRelativeResize="0"/>
          <p:nvPr/>
        </p:nvPicPr>
        <p:blipFill>
          <a:blip r:embed="rId18"/>
          <a:stretch>
            <a:fillRect/>
          </a:stretch>
        </p:blipFill>
        <p:spPr>
          <a:xfrm>
            <a:off x="3475312" y="4425550"/>
            <a:ext cx="2362200" cy="41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83326"/>
            <a:ext cx="8229600" cy="543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Overview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03200" y="535975"/>
            <a:ext cx="8229600" cy="343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lvl="0" indent="-342900" rtl="0">
              <a:buClr>
                <a:schemeClr val="dk1"/>
              </a:buClr>
              <a:buFont typeface="Arial" pitchFamily="34" charset="0"/>
              <a:buChar char="•"/>
            </a:pPr>
            <a:r>
              <a:rPr lang="en" sz="2400" dirty="0" smtClean="0"/>
              <a:t>Design</a:t>
            </a:r>
            <a:endParaRPr lang="en" sz="2400" dirty="0"/>
          </a:p>
          <a:p>
            <a:pPr marL="457200" lvl="0" indent="-381000" rtl="0">
              <a:buClr>
                <a:schemeClr val="dk1"/>
              </a:buClr>
              <a:buFont typeface="Arial" pitchFamily="34" charset="0"/>
              <a:buChar char="•"/>
            </a:pPr>
            <a:r>
              <a:rPr lang="en" sz="2400" dirty="0" smtClean="0"/>
              <a:t>Calibration</a:t>
            </a:r>
            <a:endParaRPr lang="en-US" sz="2400" dirty="0" smtClean="0"/>
          </a:p>
          <a:p>
            <a:pPr marL="457200" lvl="0" indent="-381000" rtl="0">
              <a:buClr>
                <a:schemeClr val="dk1"/>
              </a:buClr>
              <a:buFont typeface="Arial" pitchFamily="34" charset="0"/>
              <a:buChar char="•"/>
            </a:pPr>
            <a:r>
              <a:rPr lang="en-US" sz="2400" dirty="0" smtClean="0"/>
              <a:t>Intake</a:t>
            </a:r>
            <a:endParaRPr lang="en" sz="2400" dirty="0"/>
          </a:p>
          <a:p>
            <a:pPr marL="457200" lvl="0" indent="-381000" rtl="0">
              <a:buClr>
                <a:schemeClr val="dk1"/>
              </a:buClr>
              <a:buFont typeface="Arial" pitchFamily="34" charset="0"/>
              <a:buChar char="•"/>
            </a:pPr>
            <a:r>
              <a:rPr lang="en" sz="2400" dirty="0" smtClean="0"/>
              <a:t>Exhaust</a:t>
            </a:r>
            <a:endParaRPr lang="en-US" sz="2400" dirty="0" smtClean="0"/>
          </a:p>
          <a:p>
            <a:pPr marL="457200" lvl="0" indent="-381000" rtl="0">
              <a:buClr>
                <a:schemeClr val="dk1"/>
              </a:buClr>
              <a:buFont typeface="Arial" pitchFamily="34" charset="0"/>
              <a:buChar char="•"/>
            </a:pPr>
            <a:r>
              <a:rPr lang="en-US" sz="2400" dirty="0" smtClean="0"/>
              <a:t>Vibrations Analysis</a:t>
            </a:r>
            <a:endParaRPr lang="en" sz="2400" dirty="0"/>
          </a:p>
          <a:p>
            <a:pPr marL="457200" lvl="0" indent="-381000" rtl="0">
              <a:buClr>
                <a:schemeClr val="dk1"/>
              </a:buClr>
              <a:buFont typeface="Arial" pitchFamily="34" charset="0"/>
              <a:buChar char="•"/>
            </a:pPr>
            <a:r>
              <a:rPr lang="en" sz="2400" dirty="0"/>
              <a:t>Weight Reduction</a:t>
            </a:r>
          </a:p>
          <a:p>
            <a:pPr marL="457200" lvl="0" indent="-381000">
              <a:buClr>
                <a:schemeClr val="dk1"/>
              </a:buClr>
              <a:buFont typeface="Arial" pitchFamily="34" charset="0"/>
              <a:buChar char="•"/>
            </a:pPr>
            <a:r>
              <a:rPr lang="en" sz="2400" dirty="0"/>
              <a:t>MSRP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812995"/>
            <a:ext cx="4648201" cy="219582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44500" y="98425"/>
            <a:ext cx="8229600" cy="52149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Design</a:t>
            </a:r>
            <a:endParaRPr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720" y="85725"/>
            <a:ext cx="2300288" cy="3907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13" y="681998"/>
            <a:ext cx="3869532" cy="271511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04175" y="160527"/>
            <a:ext cx="8229600" cy="4538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Calibration</a:t>
            </a:r>
            <a:endParaRPr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1194" y="567496"/>
            <a:ext cx="60524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Performance Electronics PE3 ECU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Hall effect cam position sensor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Sequential injection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Land and Sea water brake dynamometer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PCB </a:t>
            </a:r>
            <a:r>
              <a:rPr lang="en-US" sz="2400" dirty="0"/>
              <a:t>p</a:t>
            </a:r>
            <a:r>
              <a:rPr lang="en-US" sz="2400" dirty="0" smtClean="0"/>
              <a:t>ressure transducer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4097" name="Picture 1" descr="C:\Users\devin\Downloads\IMG_20131114_194224_921.jpg"/>
          <p:cNvPicPr>
            <a:picLocks noChangeAspect="1" noChangeArrowheads="1"/>
          </p:cNvPicPr>
          <p:nvPr/>
        </p:nvPicPr>
        <p:blipFill>
          <a:blip r:embed="rId4"/>
          <a:srcRect l="11724" t="4700" r="20345" b="3755"/>
          <a:stretch>
            <a:fillRect/>
          </a:stretch>
        </p:blipFill>
        <p:spPr bwMode="auto">
          <a:xfrm>
            <a:off x="6379779" y="0"/>
            <a:ext cx="2764221" cy="209538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l="2081" t="1883"/>
          <a:stretch>
            <a:fillRect/>
          </a:stretch>
        </p:blipFill>
        <p:spPr bwMode="auto">
          <a:xfrm>
            <a:off x="5412827" y="2365385"/>
            <a:ext cx="3069021" cy="159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devin\Downloads\2014021795135139.jpg"/>
          <p:cNvPicPr>
            <a:picLocks noChangeAspect="1" noChangeArrowheads="1"/>
          </p:cNvPicPr>
          <p:nvPr/>
        </p:nvPicPr>
        <p:blipFill>
          <a:blip r:embed="rId6"/>
          <a:srcRect l="35764" b="31183"/>
          <a:stretch>
            <a:fillRect/>
          </a:stretch>
        </p:blipFill>
        <p:spPr bwMode="auto">
          <a:xfrm>
            <a:off x="2123090" y="2501462"/>
            <a:ext cx="2441750" cy="14714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99616"/>
            <a:ext cx="8229600" cy="515540"/>
          </a:xfrm>
        </p:spPr>
        <p:txBody>
          <a:bodyPr/>
          <a:lstStyle/>
          <a:p>
            <a:r>
              <a:rPr lang="en-US" dirty="0" smtClean="0"/>
              <a:t>Intake</a:t>
            </a: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782" y="163116"/>
            <a:ext cx="3057524" cy="1848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209" y="2011557"/>
            <a:ext cx="3130130" cy="175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125" y="565428"/>
            <a:ext cx="3539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Benchmarked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Decreases noise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Increases performance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Side panel inlet location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933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11103"/>
            <a:ext cx="8229600" cy="3873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Exhaust</a:t>
            </a:r>
            <a:endParaRPr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4" y="42770"/>
            <a:ext cx="2057789" cy="1278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635" y="1119552"/>
            <a:ext cx="2314084" cy="203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436" y="2015424"/>
            <a:ext cx="2057789" cy="2014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538" y="567478"/>
            <a:ext cx="37926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3D printed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Ceramic coated header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Adjustable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Dual-muffler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18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Solidworks</a:t>
            </a:r>
            <a:r>
              <a:rPr lang="en-US" sz="2400" dirty="0" smtClean="0"/>
              <a:t> flow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V-converter 3-way catalyst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39" y="63055"/>
            <a:ext cx="8229600" cy="567795"/>
          </a:xfrm>
        </p:spPr>
        <p:txBody>
          <a:bodyPr/>
          <a:lstStyle/>
          <a:p>
            <a:r>
              <a:rPr lang="en-US" dirty="0" smtClean="0"/>
              <a:t>Vibrations Analysis</a:t>
            </a: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evin\Downloads\Updated Plots 1.jpg"/>
          <p:cNvPicPr>
            <a:picLocks noChangeAspect="1" noChangeArrowheads="1"/>
          </p:cNvPicPr>
          <p:nvPr/>
        </p:nvPicPr>
        <p:blipFill>
          <a:blip r:embed="rId3"/>
          <a:srcRect l="8621" r="53103" b="49443"/>
          <a:stretch>
            <a:fillRect/>
          </a:stretch>
        </p:blipFill>
        <p:spPr bwMode="auto">
          <a:xfrm>
            <a:off x="5439285" y="242364"/>
            <a:ext cx="2916453" cy="1838684"/>
          </a:xfrm>
          <a:prstGeom prst="rect">
            <a:avLst/>
          </a:prstGeom>
          <a:noFill/>
        </p:spPr>
      </p:pic>
      <p:pic>
        <p:nvPicPr>
          <p:cNvPr id="5" name="Picture 2" descr="C:\Users\devin\Downloads\Updated Plots 1.jpg"/>
          <p:cNvPicPr>
            <a:picLocks noChangeAspect="1" noChangeArrowheads="1"/>
          </p:cNvPicPr>
          <p:nvPr/>
        </p:nvPicPr>
        <p:blipFill>
          <a:blip r:embed="rId3"/>
          <a:srcRect l="8621" t="50316" r="53103"/>
          <a:stretch>
            <a:fillRect/>
          </a:stretch>
        </p:blipFill>
        <p:spPr bwMode="auto">
          <a:xfrm>
            <a:off x="5456547" y="2123090"/>
            <a:ext cx="2951742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766" y="560552"/>
            <a:ext cx="3951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FEA completed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Designs manufactured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Bogey wheel rail alignment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Bogey wheel design type</a:t>
            </a:r>
          </a:p>
        </p:txBody>
      </p:sp>
    </p:spTree>
    <p:extLst>
      <p:ext uri="{BB962C8B-B14F-4D97-AF65-F5344CB8AC3E}">
        <p14:creationId xmlns:p14="http://schemas.microsoft.com/office/powerpoint/2010/main" xmlns="" val="27821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4083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Weight Reduction</a:t>
            </a:r>
            <a:endParaRPr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718" y="205978"/>
            <a:ext cx="3348037" cy="37477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8592"/>
            <a:ext cx="21812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devin\Downloads\photo (2).JPG"/>
          <p:cNvPicPr>
            <a:picLocks noChangeAspect="1" noChangeArrowheads="1"/>
          </p:cNvPicPr>
          <p:nvPr/>
        </p:nvPicPr>
        <p:blipFill>
          <a:blip r:embed="rId6"/>
          <a:srcRect l="17778" t="8723" r="24444" b="8519"/>
          <a:stretch>
            <a:fillRect/>
          </a:stretch>
        </p:blipFill>
        <p:spPr bwMode="auto">
          <a:xfrm rot="5400000">
            <a:off x="2331121" y="1490297"/>
            <a:ext cx="2322787" cy="24953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70788" y="1870842"/>
            <a:ext cx="493984" cy="13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07"/>
            <a:ext cx="8229600" cy="478632"/>
          </a:xfrm>
        </p:spPr>
        <p:txBody>
          <a:bodyPr/>
          <a:lstStyle/>
          <a:p>
            <a:r>
              <a:rPr lang="en-US" dirty="0" smtClean="0"/>
              <a:t>MSRP</a:t>
            </a: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95500" y="762004"/>
          <a:ext cx="4673601" cy="2671759"/>
        </p:xfrm>
        <a:graphic>
          <a:graphicData uri="http://schemas.openxmlformats.org/drawingml/2006/table">
            <a:tbl>
              <a:tblPr/>
              <a:tblGrid>
                <a:gridCol w="2644751"/>
                <a:gridCol w="1014425"/>
                <a:gridCol w="1014425"/>
              </a:tblGrid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 MSRP: 875cc Polaris Indy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$7,999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960.39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Exhaust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346.32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Front Suspension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1,191.82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Drivetrain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504.63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Noise/Vibration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81.25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Chassis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614.17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Modifications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3,698.58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MSRP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$11,698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7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146</Words>
  <Application>Microsoft Office PowerPoint</Application>
  <PresentationFormat>On-screen Show (16:9)</PresentationFormat>
  <Paragraphs>67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simple-light</vt:lpstr>
      <vt:lpstr>Michigan Technological University</vt:lpstr>
      <vt:lpstr>Overview</vt:lpstr>
      <vt:lpstr>Design</vt:lpstr>
      <vt:lpstr>Calibration</vt:lpstr>
      <vt:lpstr>Intake</vt:lpstr>
      <vt:lpstr>Exhaust</vt:lpstr>
      <vt:lpstr>Vibrations Analysis</vt:lpstr>
      <vt:lpstr>Weight Reduction</vt:lpstr>
      <vt:lpstr>MSRP</vt:lpstr>
      <vt:lpstr>Thank You Sponsors!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Technological University</dc:title>
  <dc:creator>devin</dc:creator>
  <cp:lastModifiedBy>wshapton</cp:lastModifiedBy>
  <cp:revision>25</cp:revision>
  <dcterms:modified xsi:type="dcterms:W3CDTF">2014-03-05T15:26:38Z</dcterms:modified>
</cp:coreProperties>
</file>