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7"/>
    <p:restoredTop sz="94764"/>
  </p:normalViewPr>
  <p:slideViewPr>
    <p:cSldViewPr snapToGrid="0" snapToObjects="1">
      <p:cViewPr>
        <p:scale>
          <a:sx n="75" d="100"/>
          <a:sy n="75" d="100"/>
        </p:scale>
        <p:origin x="-1026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pPr/>
              <a:t>3/9/2017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876300"/>
            <a:ext cx="8195258" cy="30754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067" y="685800"/>
            <a:ext cx="11954933" cy="663448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bg2">
                    <a:lumMod val="10000"/>
                  </a:schemeClr>
                </a:solidFill>
              </a:rPr>
              <a:t>Development of Zero Emission, Electric Snowmobile</a:t>
            </a:r>
            <a:endParaRPr lang="en-US" sz="4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5333" y="4784233"/>
            <a:ext cx="10058400" cy="1143000"/>
          </a:xfrm>
        </p:spPr>
        <p:txBody>
          <a:bodyPr/>
          <a:lstStyle/>
          <a:p>
            <a:r>
              <a:rPr lang="en-US" dirty="0" smtClean="0"/>
              <a:t>Indiana University Purdue University, Indianapolis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89529" y="3951718"/>
            <a:ext cx="820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Team : </a:t>
            </a:r>
            <a:r>
              <a:rPr lang="en-US" dirty="0" err="1" smtClean="0"/>
              <a:t>Avinash</a:t>
            </a:r>
            <a:r>
              <a:rPr lang="en-US" dirty="0" smtClean="0"/>
              <a:t> </a:t>
            </a:r>
            <a:r>
              <a:rPr lang="en-US" dirty="0" err="1" smtClean="0"/>
              <a:t>Mumabraddi</a:t>
            </a:r>
            <a:r>
              <a:rPr lang="en-US" dirty="0" smtClean="0"/>
              <a:t>, Mohammed </a:t>
            </a:r>
            <a:r>
              <a:rPr lang="en-US" dirty="0" err="1" smtClean="0"/>
              <a:t>Alsigoor</a:t>
            </a:r>
            <a:r>
              <a:rPr lang="en-US" dirty="0" smtClean="0"/>
              <a:t>, Abdullah, Ahmed, Natasha Hunter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3" y="4936773"/>
            <a:ext cx="1103806" cy="11038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600" y="4455620"/>
            <a:ext cx="1981199" cy="158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642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en-US" dirty="0" smtClean="0"/>
              <a:t>Introduction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Operator Perspective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Dealer Perspective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Environmental Perspective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Results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Conclusion</a:t>
            </a:r>
          </a:p>
          <a:p>
            <a:pPr>
              <a:buFont typeface="Wingdings" charset="2"/>
              <a:buChar char="Ø"/>
            </a:pPr>
            <a:r>
              <a:rPr lang="en-US" dirty="0"/>
              <a:t>Q</a:t>
            </a:r>
            <a:r>
              <a:rPr lang="en-US" dirty="0" smtClean="0"/>
              <a:t>uestions</a:t>
            </a:r>
          </a:p>
          <a:p>
            <a:pPr>
              <a:buFont typeface="Wingdings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8491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Phase 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</a:t>
            </a: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year modifications of 2015 Polaris Indy 550 snowmobile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	New Battery Box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</a:t>
            </a:r>
            <a:r>
              <a:rPr lang="en-US" dirty="0" smtClean="0"/>
              <a:t>New </a:t>
            </a:r>
            <a:r>
              <a:rPr lang="en-US" dirty="0" err="1" smtClean="0"/>
              <a:t>Enerdel</a:t>
            </a:r>
            <a:r>
              <a:rPr lang="en-US" dirty="0" smtClean="0"/>
              <a:t> commercially made battery pack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</a:t>
            </a:r>
            <a:r>
              <a:rPr lang="en-US" dirty="0" smtClean="0"/>
              <a:t>3D printed parts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  <a:r>
              <a:rPr lang="en-US" dirty="0" smtClean="0"/>
              <a:t>               Carbon Sled </a:t>
            </a:r>
            <a:r>
              <a:rPr lang="en-US" dirty="0" err="1" smtClean="0"/>
              <a:t>MonoSuspension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5867" y="3591658"/>
            <a:ext cx="3742266" cy="227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672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Operator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North/South Slope users</a:t>
            </a:r>
          </a:p>
          <a:p>
            <a:pPr lvl="1"/>
            <a:r>
              <a:rPr lang="en-US" dirty="0" smtClean="0"/>
              <a:t>Need efficient and clean vehicles for short trips for core sample collection.</a:t>
            </a:r>
            <a:endParaRPr lang="en-US" dirty="0"/>
          </a:p>
          <a:p>
            <a:pPr lvl="1"/>
            <a:r>
              <a:rPr lang="en-US" dirty="0" smtClean="0"/>
              <a:t>Range estimated of over 10 miles with 3KWhr pack.</a:t>
            </a:r>
          </a:p>
          <a:p>
            <a:pPr lvl="1"/>
            <a:r>
              <a:rPr lang="en-US" dirty="0" smtClean="0"/>
              <a:t>Battery box designed for 6KWhr pack </a:t>
            </a:r>
            <a:r>
              <a:rPr lang="mr-IN" dirty="0" smtClean="0"/>
              <a:t>…</a:t>
            </a:r>
            <a:r>
              <a:rPr lang="en-US" dirty="0" smtClean="0"/>
              <a:t> for a better range of 20 miles.</a:t>
            </a:r>
          </a:p>
          <a:p>
            <a:pPr lvl="1"/>
            <a:r>
              <a:rPr lang="en-US" dirty="0" smtClean="0"/>
              <a:t>Maximum speed of 40 mph, which is not a major need</a:t>
            </a:r>
          </a:p>
          <a:p>
            <a:pPr lvl="1"/>
            <a:r>
              <a:rPr lang="en-US" dirty="0" smtClean="0"/>
              <a:t>The ergonomics of the snowmobile has one major modification of the seat being on top of the battery box. It would be appropriate for short trips.</a:t>
            </a:r>
          </a:p>
        </p:txBody>
      </p:sp>
    </p:spTree>
    <p:extLst>
      <p:ext uri="{BB962C8B-B14F-4D97-AF65-F5344CB8AC3E}">
        <p14:creationId xmlns:p14="http://schemas.microsoft.com/office/powerpoint/2010/main" xmlns="" val="202530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Dealer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is simple with off the shelf components:</a:t>
            </a:r>
          </a:p>
          <a:p>
            <a:pPr lvl="1"/>
            <a:r>
              <a:rPr lang="en-US" dirty="0" smtClean="0"/>
              <a:t>Battery, </a:t>
            </a:r>
            <a:r>
              <a:rPr lang="en-US" dirty="0" err="1" smtClean="0"/>
              <a:t>Enerdel</a:t>
            </a:r>
            <a:endParaRPr lang="en-US" dirty="0" smtClean="0"/>
          </a:p>
          <a:p>
            <a:pPr lvl="1"/>
            <a:r>
              <a:rPr lang="en-US" dirty="0" smtClean="0"/>
              <a:t>Battery Charger</a:t>
            </a:r>
          </a:p>
          <a:p>
            <a:pPr lvl="1"/>
            <a:r>
              <a:rPr lang="en-US" dirty="0" smtClean="0"/>
              <a:t>BMS</a:t>
            </a:r>
          </a:p>
          <a:p>
            <a:pPr lvl="1"/>
            <a:r>
              <a:rPr lang="en-US" dirty="0" smtClean="0"/>
              <a:t>Curtis 1238 controller</a:t>
            </a:r>
          </a:p>
          <a:p>
            <a:pPr lvl="1"/>
            <a:r>
              <a:rPr lang="en-US" dirty="0" smtClean="0"/>
              <a:t>AC-9 Motor</a:t>
            </a:r>
            <a:endParaRPr lang="en-US" dirty="0"/>
          </a:p>
          <a:p>
            <a:pPr lvl="1"/>
            <a:r>
              <a:rPr lang="en-US" dirty="0" smtClean="0"/>
              <a:t>MSRP= $16K (with 10 mile range)</a:t>
            </a:r>
          </a:p>
          <a:p>
            <a:pPr lvl="1"/>
            <a:r>
              <a:rPr lang="en-US" dirty="0" smtClean="0"/>
              <a:t>Or $19K (with 20 mile range)</a:t>
            </a:r>
            <a:endParaRPr lang="en-US" dirty="0"/>
          </a:p>
          <a:p>
            <a:pPr lvl="1"/>
            <a:r>
              <a:rPr lang="en-US" dirty="0" smtClean="0"/>
              <a:t>No major modifications, except battery  box, and direct drive belts.</a:t>
            </a:r>
          </a:p>
          <a:p>
            <a:pPr lvl="1"/>
            <a:r>
              <a:rPr lang="en-US" dirty="0" smtClean="0"/>
              <a:t>Easy to start and drive</a:t>
            </a:r>
          </a:p>
          <a:p>
            <a:pPr lvl="1"/>
            <a:r>
              <a:rPr lang="en-US" dirty="0" smtClean="0"/>
              <a:t>Effort to make a comfortable seat, and keep driving posture unmodified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2059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Maximum battery size of 8KWhr. </a:t>
            </a:r>
          </a:p>
          <a:p>
            <a:r>
              <a:rPr lang="en-US" dirty="0" smtClean="0"/>
              <a:t>Decided to use 3KWhr to decrease weight and costs and obtain 10 mile range.</a:t>
            </a:r>
          </a:p>
          <a:p>
            <a:r>
              <a:rPr lang="en-US" dirty="0" smtClean="0"/>
              <a:t>Battery capacity = 32 </a:t>
            </a:r>
            <a:r>
              <a:rPr lang="en-US" dirty="0" err="1" smtClean="0"/>
              <a:t>Ahr</a:t>
            </a:r>
            <a:r>
              <a:rPr lang="en-US" dirty="0" smtClean="0"/>
              <a:t> x 96 v = 3.072   </a:t>
            </a:r>
            <a:r>
              <a:rPr lang="en-US" dirty="0" err="1" smtClean="0"/>
              <a:t>KWhr</a:t>
            </a:r>
            <a:endParaRPr lang="en-US" dirty="0" smtClean="0"/>
          </a:p>
          <a:p>
            <a:r>
              <a:rPr lang="en-US" dirty="0" smtClean="0"/>
              <a:t>Efficiency loss of 20% = 2.457  </a:t>
            </a:r>
            <a:r>
              <a:rPr lang="en-US" dirty="0" err="1" smtClean="0"/>
              <a:t>KWhr</a:t>
            </a:r>
            <a:endParaRPr lang="en-US" dirty="0" smtClean="0"/>
          </a:p>
          <a:p>
            <a:r>
              <a:rPr lang="en-US" dirty="0" smtClean="0"/>
              <a:t>Estimated power is 204W/mi produces 12 miles.</a:t>
            </a:r>
          </a:p>
          <a:p>
            <a:r>
              <a:rPr lang="en-US" dirty="0" smtClean="0"/>
              <a:t>Since F= </a:t>
            </a:r>
            <a:r>
              <a:rPr lang="en-US" dirty="0" err="1" smtClean="0"/>
              <a:t>rr</a:t>
            </a:r>
            <a:r>
              <a:rPr lang="en-US" dirty="0" smtClean="0"/>
              <a:t>(v)(m) , </a:t>
            </a:r>
            <a:r>
              <a:rPr lang="en-US" dirty="0" err="1" smtClean="0"/>
              <a:t>rr</a:t>
            </a:r>
            <a:r>
              <a:rPr lang="en-US" dirty="0" smtClean="0"/>
              <a:t> is a major of factor overall range.</a:t>
            </a:r>
          </a:p>
          <a:p>
            <a:r>
              <a:rPr lang="en-US" dirty="0" smtClean="0"/>
              <a:t>Total range = 11.8 miles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6722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charset="0"/>
              <a:buChar char="o"/>
            </a:pPr>
            <a:r>
              <a:rPr lang="en-US" dirty="0" smtClean="0"/>
              <a:t> Snowmobile Met design goals for this competition </a:t>
            </a:r>
          </a:p>
          <a:p>
            <a:pPr>
              <a:buFont typeface="Courier New" charset="0"/>
              <a:buChar char="o"/>
            </a:pPr>
            <a:endParaRPr lang="en-US" dirty="0" smtClean="0"/>
          </a:p>
          <a:p>
            <a:pPr>
              <a:buFont typeface="Wingdings" charset="2"/>
              <a:buChar char="ü"/>
            </a:pPr>
            <a:r>
              <a:rPr lang="en-US" dirty="0"/>
              <a:t> </a:t>
            </a:r>
            <a:r>
              <a:rPr lang="en-US" dirty="0" smtClean="0"/>
              <a:t>Around 40 </a:t>
            </a:r>
            <a:r>
              <a:rPr lang="en-US" dirty="0" err="1" smtClean="0"/>
              <a:t>lbs</a:t>
            </a:r>
            <a:r>
              <a:rPr lang="en-US" dirty="0" smtClean="0"/>
              <a:t> of weight reduction over the past year</a:t>
            </a:r>
          </a:p>
          <a:p>
            <a:pPr>
              <a:buFont typeface="Wingdings" charset="2"/>
              <a:buChar char="ü"/>
            </a:pPr>
            <a:endParaRPr lang="en-US" dirty="0"/>
          </a:p>
          <a:p>
            <a:pPr>
              <a:buFont typeface="Wingdings" charset="2"/>
              <a:buChar char="ü"/>
            </a:pPr>
            <a:r>
              <a:rPr lang="en-US" dirty="0" smtClean="0"/>
              <a:t> Components and wiring were improved over the pervious year</a:t>
            </a:r>
          </a:p>
          <a:p>
            <a:pPr>
              <a:buFont typeface="Wingdings" charset="2"/>
              <a:buChar char="ü"/>
            </a:pPr>
            <a:endParaRPr lang="en-US" dirty="0"/>
          </a:p>
          <a:p>
            <a:pPr>
              <a:buFont typeface="Wingdings" charset="2"/>
              <a:buChar char="ü"/>
            </a:pPr>
            <a:r>
              <a:rPr lang="en-US" dirty="0" smtClean="0"/>
              <a:t>Testing was completed to discover and eliminate weak portion of the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5166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3923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132</TotalTime>
  <Words>309</Words>
  <Application>Microsoft Office PowerPoint</Application>
  <PresentationFormat>Custom</PresentationFormat>
  <Paragraphs>55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Retrospect</vt:lpstr>
      <vt:lpstr>Development of Zero Emission, Electric Snowmobile</vt:lpstr>
      <vt:lpstr>Overview</vt:lpstr>
      <vt:lpstr>Introduction</vt:lpstr>
      <vt:lpstr>Operator Perspective</vt:lpstr>
      <vt:lpstr>Dealer Perspective</vt:lpstr>
      <vt:lpstr>Results</vt:lpstr>
      <vt:lpstr>Conclusion</vt:lpstr>
      <vt:lpstr>Question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Zero Emission, Electric Snowmobile</dc:title>
  <dc:creator>nishanth sai reddy bhimireddy</dc:creator>
  <cp:lastModifiedBy>User</cp:lastModifiedBy>
  <cp:revision>12</cp:revision>
  <dcterms:created xsi:type="dcterms:W3CDTF">2017-03-09T17:02:32Z</dcterms:created>
  <dcterms:modified xsi:type="dcterms:W3CDTF">2017-03-09T19:14:53Z</dcterms:modified>
</cp:coreProperties>
</file>