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d5be14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1d5be14a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51d5be14a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Kieran</a:t>
            </a:r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Chris</a:t>
            </a:r>
            <a:endParaRPr dirty="0"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-gauge.com/customer_support/knowledgebase.php?article=2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ltech.com/flex-fuel-sensor-explained/" TargetMode="External"/><Relationship Id="rId4" Type="http://schemas.openxmlformats.org/officeDocument/2006/relationships/hyperlink" Target="http://www.rodauthority.com/tech-stories/exhaust/understanding-muffler-design-and-sound-absorption-strateg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925" y="222025"/>
            <a:ext cx="4711656" cy="4066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5A82F-A616-43DF-A261-9BD3EACF677A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76B29FA-84CB-41CE-BBBF-2DC469992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5200" b="1" dirty="0"/>
              <a:t>SAE Clean Snowmobile Challenge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Team Organization and Management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strategies the IUPUI team used include: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House of Quality</a:t>
            </a: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/>
              <a:t>A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ssigning leadership</a:t>
            </a:r>
            <a:endParaRPr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Gantt Chart</a:t>
            </a:r>
            <a:r>
              <a:rPr lang="en-US" dirty="0"/>
              <a:t> (For scheduling) </a:t>
            </a: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Excel checklist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dirty="0"/>
              <a:t>r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ule </a:t>
            </a:r>
            <a:r>
              <a:rPr lang="en-US" dirty="0"/>
              <a:t>c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ompliance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lh3.googleusercontent.com/RM5QMvijBeMLbpngpRMP-IZuQlTD4rMjaImQmNtCL5VhG-Kx22HvWukbXoEOivIb_S8cBBAdbG8RegYZKpMmOgx69ZnsadaeZGC9UgDrgXp5YJ6YKL2WwjcNm065IBb34WWUAL-RuZx19k9mGw">
            <a:extLst>
              <a:ext uri="{FF2B5EF4-FFF2-40B4-BE49-F238E27FC236}">
                <a16:creationId xmlns:a16="http://schemas.microsoft.com/office/drawing/2014/main" id="{9DAA28CA-EE32-4E85-BC7F-1208842A2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7" y="2465661"/>
            <a:ext cx="5686223" cy="340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 Process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884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Calibri"/>
              <a:buChar char=" 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Scope of the project:</a:t>
            </a:r>
            <a:endParaRPr sz="202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 compatible with ethanol fuel of varying ratios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Meet emission standards (E-score greater than 175)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Run quiet 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Have a trail speed of 45 mph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Accelerate 500 ft in 10 seconds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Travel 100 miles on a tank of gas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Have less than 130 HP</a:t>
            </a:r>
            <a:endParaRPr dirty="0"/>
          </a:p>
          <a:p>
            <a:pPr marL="91440" marR="0" lvl="0" indent="37463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0"/>
              <a:buFont typeface="Calibri"/>
              <a:buNone/>
            </a:pPr>
            <a:endParaRPr sz="202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Calibri"/>
              <a:buChar char=" 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5B545-9B40-45CA-B32B-8C4C5D6BD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867" y="2013413"/>
            <a:ext cx="4699247" cy="3524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Innovation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894525" y="1845725"/>
            <a:ext cx="10261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Exhaust system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New Catalytic Converter (Provided by Faurecia)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New muffler 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Exhaust piping re-routed </a:t>
            </a:r>
            <a:endParaRPr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ECU tuning </a:t>
            </a:r>
            <a:endParaRPr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◦"/>
            </a:pPr>
            <a:r>
              <a:rPr lang="en-US" dirty="0"/>
              <a:t>Adjust AFR to for reduced hp and increase fuel efficiency </a:t>
            </a:r>
            <a:endParaRPr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 Ceramic Blanket Insulation for noise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45720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8254F-1423-4257-AD82-DEBCD5C43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67" y="1845725"/>
            <a:ext cx="5548544" cy="1668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1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Exhaust system assembly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Exhaust flows in from the expansion chamber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en-US" dirty="0"/>
              <a:t>Commercially Produced Automobile 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3-way Catalytic converter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from Faurecia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en-US" dirty="0" err="1"/>
              <a:t>Flowmaster</a:t>
            </a:r>
            <a:r>
              <a:rPr lang="en-US" dirty="0"/>
              <a:t> 70 series m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uffler replaced Super 10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Outlet </a:t>
            </a:r>
            <a:endParaRPr dirty="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829" y="3372579"/>
            <a:ext cx="6322500" cy="27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1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Muffler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team considered </a:t>
            </a:r>
            <a:r>
              <a:rPr lang="en-US" dirty="0"/>
              <a:t>two 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different mufflers for the exhaust redesign:</a:t>
            </a: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Building/Packing our own muffler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b="1" dirty="0" err="1"/>
              <a:t>Flowmaster</a:t>
            </a:r>
            <a:r>
              <a:rPr lang="en-US" b="1" dirty="0"/>
              <a:t> 70 series</a:t>
            </a:r>
            <a:endParaRPr b="1" dirty="0"/>
          </a:p>
          <a:p>
            <a:pPr marL="91440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➢"/>
            </a:pPr>
            <a:r>
              <a:rPr lang="en-US" dirty="0"/>
              <a:t>Considered dual mufflers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Unable due to size restrictions</a:t>
            </a:r>
            <a:endParaRPr dirty="0"/>
          </a:p>
          <a:p>
            <a:pPr marL="6035040" marR="0" lvl="0" indent="3555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11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115" y="2481331"/>
            <a:ext cx="4213870" cy="38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5087238" y="6099800"/>
            <a:ext cx="726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Retrieved from: https://www.holley.com/products/exhaust/mufflers/street_chambered_mufflers/70_series/stainless_steel/parts/53071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097280" y="25997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1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ECU Modifications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DynoJet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Power Commander V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Flex-fuel Sensor</a:t>
            </a:r>
            <a:endParaRPr dirty="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447" y="136634"/>
            <a:ext cx="3002861" cy="235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.groupme.com/776x337.png.aa4e106e4862433bab51330f7f7ba5bc.large">
            <a:extLst>
              <a:ext uri="{FF2B5EF4-FFF2-40B4-BE49-F238E27FC236}">
                <a16:creationId xmlns:a16="http://schemas.microsoft.com/office/drawing/2014/main" id="{7A04B813-C2E9-46CA-9CBD-DE58B0B55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9"/>
          <a:stretch/>
        </p:blipFill>
        <p:spPr bwMode="auto">
          <a:xfrm>
            <a:off x="1097281" y="2729560"/>
            <a:ext cx="460352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ACC49-86EF-47CB-AF8A-3B28BA921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29"/>
          <a:stretch/>
        </p:blipFill>
        <p:spPr>
          <a:xfrm>
            <a:off x="6251499" y="2710509"/>
            <a:ext cx="4603523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Dynamometer 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HP restrictions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used air restrictor in intake  </a:t>
            </a:r>
            <a:endParaRPr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Emiss</a:t>
            </a:r>
            <a:r>
              <a:rPr lang="en-US" dirty="0"/>
              <a:t>ions</a:t>
            </a:r>
            <a:endParaRPr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◦"/>
            </a:pPr>
            <a:r>
              <a:rPr lang="en-US" dirty="0"/>
              <a:t>Further testing necessary after modifications 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Unable to test, due to time restrictions</a:t>
            </a:r>
            <a:endParaRPr dirty="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639A7-A5F8-42E2-AD04-3165D092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02" y="4529268"/>
            <a:ext cx="6255798" cy="1759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22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566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9"/>
              <a:buFont typeface="Calibri"/>
              <a:buChar char=" "/>
            </a:pPr>
            <a:r>
              <a:rPr lang="en-US" sz="197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201</a:t>
            </a:r>
            <a:r>
              <a:rPr lang="en-US" sz="1979"/>
              <a:t>9</a:t>
            </a:r>
            <a:r>
              <a:rPr lang="en-US" sz="197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IUPUI CSC Team re-engineered a 2017 Polaris Switchback Assault to be quieter, cleaner running, and more fuel efficient, while maintaining the practicality of the vehicle. 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Ålander, T., Antikainen, E., Raunemaa, T., Elonen, E., et al., “Particle Emissions from a Small Two-Stroke Engine: Effects of Fuel, Lubricating Oil, and Exhaust Aftertreatment on Particle Characteristics,” </a:t>
            </a:r>
            <a:r>
              <a:rPr lang="en-US" sz="1100" b="0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Aerosol Science and Technology</a:t>
            </a: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39(2):151-161, 2005, doi:10.1080/027868290910224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Mitianiec, W., “COMPARISON OF PERFORMANCE OF TWO-STROKE ENGINE WITH CATALYTIC CONVERTER,” </a:t>
            </a:r>
            <a:r>
              <a:rPr lang="en-US" sz="1100" b="0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Journal of KONES Combustion Engines</a:t>
            </a: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8:129-137, 2001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UltraGauge Knowledgebase, “Air to Fuel Ratio (AFR),”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http://www.ultra-gauge.com/customer_support/knowledgebase.php?article=29</a:t>
            </a: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accessed Feb. 2018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Saha, P. How to Write an SAE International Technical Paper.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SAE International, ed. 2018 SAE Clean Snowmobile Challenge Rules. USA: SAE 2017 Print. 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Kimbrough, B., “Understanding Muffler Design and Sound Absorption Strategies,”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http://www.rodauthority.com/tech-stories/exhaust/understanding-muffler-design-and-sound-absorption-strategies/</a:t>
            </a:r>
            <a:endParaRPr sz="1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Haltech, “Flex Fuel Sensor Explained,”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http://www.haltech.com/flex-fuel-sensor-explained/</a:t>
            </a:r>
            <a:endParaRPr sz="1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 sz="1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IUPUI CSC team would like to thank our sponsors. First, to Polaris for donating the 2017 Polaris Assault 800cc and to Dynojet for the Power Commander V Fuel Injection Kit. </a:t>
            </a:r>
            <a:endParaRPr/>
          </a:p>
          <a:p>
            <a:pPr marL="91440" marR="0" lvl="0" indent="-21588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465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 Symbols</vt:lpstr>
      <vt:lpstr>Retrospect</vt:lpstr>
      <vt:lpstr>PowerPoint Presentation</vt:lpstr>
      <vt:lpstr>Team Organization and Management</vt:lpstr>
      <vt:lpstr>Design Process</vt:lpstr>
      <vt:lpstr> Innovation</vt:lpstr>
      <vt:lpstr>Exhaust system assembly</vt:lpstr>
      <vt:lpstr>Muffler</vt:lpstr>
      <vt:lpstr>ECU Modifications</vt:lpstr>
      <vt:lpstr>Testing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Kieran Drexler</cp:lastModifiedBy>
  <cp:revision>11</cp:revision>
  <dcterms:modified xsi:type="dcterms:W3CDTF">2019-03-06T16:51:07Z</dcterms:modified>
</cp:coreProperties>
</file>