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5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slide" Target="slides/slide18.xml"/><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24" Type="http://schemas.openxmlformats.org/officeDocument/2006/relationships/slide" Target="slides/slide20.xml"/><Relationship Id="rId12" Type="http://schemas.openxmlformats.org/officeDocument/2006/relationships/slide" Target="slides/slide8.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799" cy="458788"/>
          </a:xfrm>
          <a:prstGeom prst="rect">
            <a:avLst/>
          </a:prstGeom>
          <a:noFill/>
          <a:ln>
            <a:noFill/>
          </a:ln>
        </p:spPr>
        <p:txBody>
          <a:bodyPr anchorCtr="0" anchor="t"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884612" y="0"/>
            <a:ext cx="2971799" cy="458788"/>
          </a:xfrm>
          <a:prstGeom prst="rect">
            <a:avLst/>
          </a:prstGeom>
          <a:noFill/>
          <a:ln>
            <a:noFill/>
          </a:ln>
        </p:spPr>
        <p:txBody>
          <a:bodyPr anchorCtr="0" anchor="t" bIns="91425" lIns="91425" rIns="91425" tIns="91425"/>
          <a:lstStyle>
            <a:lvl1pPr indent="0" lvl="0" marL="0" marR="0" rtl="0" algn="r">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685800" y="4400550"/>
            <a:ext cx="5486399" cy="3600450"/>
          </a:xfrm>
          <a:prstGeom prst="rect">
            <a:avLst/>
          </a:prstGeom>
          <a:noFill/>
          <a:ln>
            <a:noFill/>
          </a:ln>
        </p:spPr>
        <p:txBody>
          <a:bodyPr anchorCtr="0" anchor="t"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200" u="none" cap="none" strike="noStrike">
                <a:solidFill>
                  <a:schemeClr val="dk1"/>
                </a:solidFill>
                <a:latin typeface="Calibri"/>
                <a:ea typeface="Calibri"/>
                <a:cs typeface="Calibri"/>
                <a:sym typeface="Calibri"/>
              </a:defRPr>
            </a:lvl2pPr>
            <a:lvl3pPr indent="0" lvl="2" marL="914400" marR="0" rtl="0" algn="l">
              <a:spcBef>
                <a:spcPts val="0"/>
              </a:spcBef>
              <a:buNone/>
              <a:defRPr b="0" i="0" sz="1200" u="none" cap="none" strike="noStrike">
                <a:solidFill>
                  <a:schemeClr val="dk1"/>
                </a:solidFill>
                <a:latin typeface="Calibri"/>
                <a:ea typeface="Calibri"/>
                <a:cs typeface="Calibri"/>
                <a:sym typeface="Calibri"/>
              </a:defRPr>
            </a:lvl3pPr>
            <a:lvl4pPr indent="0" lvl="3" marL="1371600" marR="0" rtl="0" algn="l">
              <a:spcBef>
                <a:spcPts val="0"/>
              </a:spcBef>
              <a:buNone/>
              <a:defRPr b="0" i="0" sz="1200" u="none" cap="none" strike="noStrike">
                <a:solidFill>
                  <a:schemeClr val="dk1"/>
                </a:solidFill>
                <a:latin typeface="Calibri"/>
                <a:ea typeface="Calibri"/>
                <a:cs typeface="Calibri"/>
                <a:sym typeface="Calibri"/>
              </a:defRPr>
            </a:lvl4pPr>
            <a:lvl5pPr indent="0" lvl="4" marL="1828800" marR="0" rtl="0" algn="l">
              <a:spcBef>
                <a:spcPts val="0"/>
              </a:spcBef>
              <a:buNone/>
              <a:defRPr b="0" i="0" sz="1200" u="none" cap="none" strike="noStrike">
                <a:solidFill>
                  <a:schemeClr val="dk1"/>
                </a:solidFill>
                <a:latin typeface="Calibri"/>
                <a:ea typeface="Calibri"/>
                <a:cs typeface="Calibri"/>
                <a:sym typeface="Calibri"/>
              </a:defRPr>
            </a:lvl5pPr>
            <a:lvl6pPr indent="0" lvl="5" marL="2286000" marR="0" rtl="0" algn="l">
              <a:spcBef>
                <a:spcPts val="0"/>
              </a:spcBef>
              <a:buNone/>
              <a:defRPr b="0" i="0" sz="1200" u="none" cap="none" strike="noStrike">
                <a:solidFill>
                  <a:schemeClr val="dk1"/>
                </a:solidFill>
                <a:latin typeface="Calibri"/>
                <a:ea typeface="Calibri"/>
                <a:cs typeface="Calibri"/>
                <a:sym typeface="Calibri"/>
              </a:defRPr>
            </a:lvl6pPr>
            <a:lvl7pPr indent="0" lvl="6" marL="2743200" marR="0" rtl="0" algn="l">
              <a:spcBef>
                <a:spcPts val="0"/>
              </a:spcBef>
              <a:buNone/>
              <a:defRPr b="0" i="0" sz="1200" u="none" cap="none" strike="noStrike">
                <a:solidFill>
                  <a:schemeClr val="dk1"/>
                </a:solidFill>
                <a:latin typeface="Calibri"/>
                <a:ea typeface="Calibri"/>
                <a:cs typeface="Calibri"/>
                <a:sym typeface="Calibri"/>
              </a:defRPr>
            </a:lvl7pPr>
            <a:lvl8pPr indent="0" lvl="7" marL="3200400" marR="0" rtl="0" algn="l">
              <a:spcBef>
                <a:spcPts val="0"/>
              </a:spcBef>
              <a:buNone/>
              <a:defRPr b="0" i="0" sz="1200" u="none" cap="none" strike="noStrike">
                <a:solidFill>
                  <a:schemeClr val="dk1"/>
                </a:solidFill>
                <a:latin typeface="Calibri"/>
                <a:ea typeface="Calibri"/>
                <a:cs typeface="Calibri"/>
                <a:sym typeface="Calibri"/>
              </a:defRPr>
            </a:lvl8pPr>
            <a:lvl9pPr indent="0" lvl="8" marL="3657600" marR="0" rtl="0" algn="l">
              <a:spcBef>
                <a:spcPts val="0"/>
              </a:spcBef>
              <a:buNone/>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799" cy="458786"/>
          </a:xfrm>
          <a:prstGeom prst="rect">
            <a:avLst/>
          </a:prstGeom>
          <a:noFill/>
          <a:ln>
            <a:noFill/>
          </a:ln>
        </p:spPr>
        <p:txBody>
          <a:bodyPr anchorCtr="0" anchor="b"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8" name="Shape 278"/>
        <p:cNvGrpSpPr/>
        <p:nvPr/>
      </p:nvGrpSpPr>
      <p:grpSpPr>
        <a:xfrm>
          <a:off x="0" y="0"/>
          <a:ext cx="0" cy="0"/>
          <a:chOff x="0" y="0"/>
          <a:chExt cx="0" cy="0"/>
        </a:xfrm>
      </p:grpSpPr>
      <p:sp>
        <p:nvSpPr>
          <p:cNvPr id="279" name="Shape 279"/>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80" name="Shape 280"/>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Title anisha</a:t>
            </a:r>
          </a:p>
          <a:p>
            <a:pPr indent="0" lvl="0" marL="0" marR="0" rtl="0" algn="l">
              <a:spcBef>
                <a:spcPts val="0"/>
              </a:spcBef>
              <a:buSzPct val="25000"/>
              <a:buNone/>
            </a:pPr>
            <a:r>
              <a:t/>
            </a:r>
            <a:endParaRPr/>
          </a:p>
        </p:txBody>
      </p:sp>
      <p:sp>
        <p:nvSpPr>
          <p:cNvPr id="281" name="Shape 281"/>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3" name="Shape 433"/>
        <p:cNvGrpSpPr/>
        <p:nvPr/>
      </p:nvGrpSpPr>
      <p:grpSpPr>
        <a:xfrm>
          <a:off x="0" y="0"/>
          <a:ext cx="0" cy="0"/>
          <a:chOff x="0" y="0"/>
          <a:chExt cx="0" cy="0"/>
        </a:xfrm>
      </p:grpSpPr>
      <p:sp>
        <p:nvSpPr>
          <p:cNvPr id="434" name="Shape 434"/>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435" name="Shape 435"/>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436" name="Shape 436"/>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3" name="Shape 443"/>
        <p:cNvGrpSpPr/>
        <p:nvPr/>
      </p:nvGrpSpPr>
      <p:grpSpPr>
        <a:xfrm>
          <a:off x="0" y="0"/>
          <a:ext cx="0" cy="0"/>
          <a:chOff x="0" y="0"/>
          <a:chExt cx="0" cy="0"/>
        </a:xfrm>
      </p:grpSpPr>
      <p:sp>
        <p:nvSpPr>
          <p:cNvPr id="444" name="Shape 444"/>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445" name="Shape 445"/>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446" name="Shape 446"/>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2" name="Shape 452"/>
        <p:cNvGrpSpPr/>
        <p:nvPr/>
      </p:nvGrpSpPr>
      <p:grpSpPr>
        <a:xfrm>
          <a:off x="0" y="0"/>
          <a:ext cx="0" cy="0"/>
          <a:chOff x="0" y="0"/>
          <a:chExt cx="0" cy="0"/>
        </a:xfrm>
      </p:grpSpPr>
      <p:sp>
        <p:nvSpPr>
          <p:cNvPr id="453" name="Shape 453"/>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454" name="Shape 454"/>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455" name="Shape 455"/>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8" name="Shape 458"/>
        <p:cNvGrpSpPr/>
        <p:nvPr/>
      </p:nvGrpSpPr>
      <p:grpSpPr>
        <a:xfrm>
          <a:off x="0" y="0"/>
          <a:ext cx="0" cy="0"/>
          <a:chOff x="0" y="0"/>
          <a:chExt cx="0" cy="0"/>
        </a:xfrm>
      </p:grpSpPr>
      <p:sp>
        <p:nvSpPr>
          <p:cNvPr id="459" name="Shape 459"/>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rPr lang="en-US"/>
              <a:t>Josh</a:t>
            </a:r>
          </a:p>
          <a:p>
            <a:pPr lvl="0">
              <a:spcBef>
                <a:spcPts val="0"/>
              </a:spcBef>
              <a:buNone/>
            </a:pPr>
            <a:r>
              <a:rPr lang="en-US"/>
              <a:t>Limit Emmissions</a:t>
            </a:r>
          </a:p>
          <a:p>
            <a:pPr lvl="0">
              <a:spcBef>
                <a:spcPts val="0"/>
              </a:spcBef>
              <a:buNone/>
            </a:pPr>
            <a:r>
              <a:rPr lang="en-US"/>
              <a:t>Duel cycle engine with extremely hot combustion.	</a:t>
            </a:r>
          </a:p>
          <a:p>
            <a:pPr lvl="0">
              <a:spcBef>
                <a:spcPts val="0"/>
              </a:spcBef>
              <a:buNone/>
            </a:pPr>
            <a:r>
              <a:rPr lang="en-US"/>
              <a:t>3811k</a:t>
            </a:r>
          </a:p>
          <a:p>
            <a:pPr lvl="0">
              <a:spcBef>
                <a:spcPts val="0"/>
              </a:spcBef>
              <a:buNone/>
            </a:pPr>
            <a:r>
              <a:rPr lang="en-US"/>
              <a:t>Tier 4 emissions off road</a:t>
            </a:r>
          </a:p>
          <a:p>
            <a:pPr lvl="0">
              <a:spcBef>
                <a:spcPts val="0"/>
              </a:spcBef>
              <a:buNone/>
            </a:pPr>
            <a:r>
              <a:rPr lang="en-US"/>
              <a:t>3256ppm approx 3x more than on road diesel</a:t>
            </a:r>
          </a:p>
          <a:p>
            <a:pPr lvl="0">
              <a:spcBef>
                <a:spcPts val="0"/>
              </a:spcBef>
              <a:buNone/>
            </a:pPr>
            <a:r>
              <a:rPr lang="en-US"/>
              <a:t>20 deg btdc</a:t>
            </a:r>
          </a:p>
          <a:p>
            <a:pPr lvl="0" rtl="0">
              <a:spcBef>
                <a:spcPts val="0"/>
              </a:spcBef>
              <a:buNone/>
            </a:pPr>
            <a:r>
              <a:rPr lang="en-US"/>
              <a:t>Diesel particulate filter</a:t>
            </a:r>
          </a:p>
        </p:txBody>
      </p:sp>
      <p:sp>
        <p:nvSpPr>
          <p:cNvPr id="460" name="Shape 460"/>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4" name="Shape 464"/>
        <p:cNvGrpSpPr/>
        <p:nvPr/>
      </p:nvGrpSpPr>
      <p:grpSpPr>
        <a:xfrm>
          <a:off x="0" y="0"/>
          <a:ext cx="0" cy="0"/>
          <a:chOff x="0" y="0"/>
          <a:chExt cx="0" cy="0"/>
        </a:xfrm>
      </p:grpSpPr>
      <p:sp>
        <p:nvSpPr>
          <p:cNvPr id="465" name="Shape 465"/>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466" name="Shape 466"/>
          <p:cNvSpPr txBox="1"/>
          <p:nvPr>
            <p:ph idx="1" type="body"/>
          </p:nvPr>
        </p:nvSpPr>
        <p:spPr>
          <a:xfrm>
            <a:off x="685800" y="4400550"/>
            <a:ext cx="5486400" cy="3600600"/>
          </a:xfrm>
          <a:prstGeom prst="rect">
            <a:avLst/>
          </a:prstGeom>
        </p:spPr>
        <p:txBody>
          <a:bodyPr anchorCtr="0" anchor="t" bIns="91425" lIns="91425" rIns="91425" tIns="91425">
            <a:noAutofit/>
          </a:bodyPr>
          <a:lstStyle/>
          <a:p>
            <a:pPr lvl="0" rtl="0">
              <a:spcBef>
                <a:spcPts val="0"/>
              </a:spcBef>
              <a:buNone/>
            </a:pPr>
            <a:r>
              <a:rPr lang="en-US"/>
              <a:t>Engine has Early injection</a:t>
            </a:r>
          </a:p>
        </p:txBody>
      </p:sp>
      <p:sp>
        <p:nvSpPr>
          <p:cNvPr id="467" name="Shape 467"/>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rt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3" name="Shape 473"/>
        <p:cNvGrpSpPr/>
        <p:nvPr/>
      </p:nvGrpSpPr>
      <p:grpSpPr>
        <a:xfrm>
          <a:off x="0" y="0"/>
          <a:ext cx="0" cy="0"/>
          <a:chOff x="0" y="0"/>
          <a:chExt cx="0" cy="0"/>
        </a:xfrm>
      </p:grpSpPr>
      <p:sp>
        <p:nvSpPr>
          <p:cNvPr id="474" name="Shape 474"/>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rPr lang="en-US"/>
              <a:t>Josh</a:t>
            </a:r>
          </a:p>
        </p:txBody>
      </p:sp>
      <p:sp>
        <p:nvSpPr>
          <p:cNvPr id="475" name="Shape 475"/>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0" name="Shape 480"/>
        <p:cNvGrpSpPr/>
        <p:nvPr/>
      </p:nvGrpSpPr>
      <p:grpSpPr>
        <a:xfrm>
          <a:off x="0" y="0"/>
          <a:ext cx="0" cy="0"/>
          <a:chOff x="0" y="0"/>
          <a:chExt cx="0" cy="0"/>
        </a:xfrm>
      </p:grpSpPr>
      <p:sp>
        <p:nvSpPr>
          <p:cNvPr id="481" name="Shape 481"/>
          <p:cNvSpPr txBox="1"/>
          <p:nvPr>
            <p:ph idx="1" type="body"/>
          </p:nvPr>
        </p:nvSpPr>
        <p:spPr>
          <a:xfrm>
            <a:off x="685800" y="4400550"/>
            <a:ext cx="5486400" cy="3600600"/>
          </a:xfrm>
          <a:prstGeom prst="rect">
            <a:avLst/>
          </a:prstGeom>
        </p:spPr>
        <p:txBody>
          <a:bodyPr anchorCtr="0" anchor="t" bIns="91425" lIns="91425" rIns="91425" tIns="91425">
            <a:noAutofit/>
          </a:bodyPr>
          <a:lstStyle/>
          <a:p>
            <a:pPr lvl="0" rtl="0">
              <a:spcBef>
                <a:spcPts val="0"/>
              </a:spcBef>
              <a:buNone/>
            </a:pPr>
            <a:r>
              <a:rPr lang="en-US"/>
              <a:t>Josh</a:t>
            </a:r>
          </a:p>
        </p:txBody>
      </p:sp>
      <p:sp>
        <p:nvSpPr>
          <p:cNvPr id="482" name="Shape 482"/>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7" name="Shape 487"/>
        <p:cNvGrpSpPr/>
        <p:nvPr/>
      </p:nvGrpSpPr>
      <p:grpSpPr>
        <a:xfrm>
          <a:off x="0" y="0"/>
          <a:ext cx="0" cy="0"/>
          <a:chOff x="0" y="0"/>
          <a:chExt cx="0" cy="0"/>
        </a:xfrm>
      </p:grpSpPr>
      <p:sp>
        <p:nvSpPr>
          <p:cNvPr id="488" name="Shape 488"/>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489" name="Shape 489"/>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rPr lang="en-US"/>
              <a:t>Sean</a:t>
            </a:r>
          </a:p>
        </p:txBody>
      </p:sp>
      <p:sp>
        <p:nvSpPr>
          <p:cNvPr id="490" name="Shape 490"/>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5" name="Shape 495"/>
        <p:cNvGrpSpPr/>
        <p:nvPr/>
      </p:nvGrpSpPr>
      <p:grpSpPr>
        <a:xfrm>
          <a:off x="0" y="0"/>
          <a:ext cx="0" cy="0"/>
          <a:chOff x="0" y="0"/>
          <a:chExt cx="0" cy="0"/>
        </a:xfrm>
      </p:grpSpPr>
      <p:sp>
        <p:nvSpPr>
          <p:cNvPr id="496" name="Shape 496"/>
          <p:cNvSpPr txBox="1"/>
          <p:nvPr>
            <p:ph idx="1" type="body"/>
          </p:nvPr>
        </p:nvSpPr>
        <p:spPr>
          <a:xfrm>
            <a:off x="685800" y="4400550"/>
            <a:ext cx="5486400" cy="3600600"/>
          </a:xfrm>
          <a:prstGeom prst="rect">
            <a:avLst/>
          </a:prstGeom>
        </p:spPr>
        <p:txBody>
          <a:bodyPr anchorCtr="0" anchor="t" bIns="91425" lIns="91425" rIns="91425" tIns="91425">
            <a:noAutofit/>
          </a:bodyPr>
          <a:lstStyle/>
          <a:p>
            <a:pPr lvl="0" rtl="0">
              <a:spcBef>
                <a:spcPts val="0"/>
              </a:spcBef>
              <a:buNone/>
            </a:pPr>
            <a:r>
              <a:rPr lang="en-US"/>
              <a:t>Josh</a:t>
            </a:r>
          </a:p>
        </p:txBody>
      </p:sp>
      <p:sp>
        <p:nvSpPr>
          <p:cNvPr id="497" name="Shape 497"/>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2" name="Shape 502"/>
        <p:cNvGrpSpPr/>
        <p:nvPr/>
      </p:nvGrpSpPr>
      <p:grpSpPr>
        <a:xfrm>
          <a:off x="0" y="0"/>
          <a:ext cx="0" cy="0"/>
          <a:chOff x="0" y="0"/>
          <a:chExt cx="0" cy="0"/>
        </a:xfrm>
      </p:grpSpPr>
      <p:sp>
        <p:nvSpPr>
          <p:cNvPr id="503" name="Shape 503"/>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504" name="Shape 504"/>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505" name="Shape 505"/>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5" name="Shape 285"/>
        <p:cNvGrpSpPr/>
        <p:nvPr/>
      </p:nvGrpSpPr>
      <p:grpSpPr>
        <a:xfrm>
          <a:off x="0" y="0"/>
          <a:ext cx="0" cy="0"/>
          <a:chOff x="0" y="0"/>
          <a:chExt cx="0" cy="0"/>
        </a:xfrm>
      </p:grpSpPr>
      <p:sp>
        <p:nvSpPr>
          <p:cNvPr id="286" name="Shape 286"/>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87" name="Shape 287"/>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a:t>Anisha</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Introduction Slide 1</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Briefly describe the background of the project; clearly present the design requirements and expectations; identify project boundaries; state project objectives.</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Description of customers</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Customer’s requirements and expectations - ju</a:t>
            </a:r>
            <a:r>
              <a:rPr lang="en-US"/>
              <a:t>dges, sponsor, and future design teams</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288" name="Shape 288"/>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2" name="Shape 512"/>
        <p:cNvGrpSpPr/>
        <p:nvPr/>
      </p:nvGrpSpPr>
      <p:grpSpPr>
        <a:xfrm>
          <a:off x="0" y="0"/>
          <a:ext cx="0" cy="0"/>
          <a:chOff x="0" y="0"/>
          <a:chExt cx="0" cy="0"/>
        </a:xfrm>
      </p:grpSpPr>
      <p:sp>
        <p:nvSpPr>
          <p:cNvPr id="513" name="Shape 513"/>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514" name="Shape 514"/>
          <p:cNvSpPr txBox="1"/>
          <p:nvPr>
            <p:ph idx="1" type="body"/>
          </p:nvPr>
        </p:nvSpPr>
        <p:spPr>
          <a:xfrm>
            <a:off x="685800" y="4400550"/>
            <a:ext cx="5486400" cy="3600600"/>
          </a:xfrm>
          <a:prstGeom prst="rect">
            <a:avLst/>
          </a:prstGeom>
        </p:spPr>
        <p:txBody>
          <a:bodyPr anchorCtr="0" anchor="t" bIns="91425" lIns="91425" rIns="91425" tIns="91425">
            <a:noAutofit/>
          </a:bodyPr>
          <a:lstStyle/>
          <a:p>
            <a:pPr lvl="0" rtl="0">
              <a:spcBef>
                <a:spcPts val="0"/>
              </a:spcBef>
              <a:buNone/>
            </a:pPr>
            <a:r>
              <a:t/>
            </a:r>
            <a:endParaRPr/>
          </a:p>
        </p:txBody>
      </p:sp>
      <p:sp>
        <p:nvSpPr>
          <p:cNvPr id="515" name="Shape 515"/>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rt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5" name="Shape 295"/>
        <p:cNvGrpSpPr/>
        <p:nvPr/>
      </p:nvGrpSpPr>
      <p:grpSpPr>
        <a:xfrm>
          <a:off x="0" y="0"/>
          <a:ext cx="0" cy="0"/>
          <a:chOff x="0" y="0"/>
          <a:chExt cx="0" cy="0"/>
        </a:xfrm>
      </p:grpSpPr>
      <p:sp>
        <p:nvSpPr>
          <p:cNvPr id="296" name="Shape 296"/>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97" name="Shape 297"/>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a:t>Fahad</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Introduction 2</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Project boundaries</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Project objectives</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Preliminary impact statement (Environmental, safety, and society)</a:t>
            </a:r>
          </a:p>
          <a:p>
            <a:pPr indent="0" lvl="0" marL="0" marR="0" rtl="0" algn="l">
              <a:spcBef>
                <a:spcPts val="0"/>
              </a:spcBef>
              <a:buSzPct val="25000"/>
              <a:buNone/>
            </a:pPr>
            <a:r>
              <a:rPr lang="en-US"/>
              <a:t>state that it is our rookie year and the other design teams’ (competition) benchmarks are uncertain considering we have not competed yet.  After the competition we should be able to adhere to a certain standard in the years to come.</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298" name="Shape 298"/>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4" name="Shape 304"/>
        <p:cNvGrpSpPr/>
        <p:nvPr/>
      </p:nvGrpSpPr>
      <p:grpSpPr>
        <a:xfrm>
          <a:off x="0" y="0"/>
          <a:ext cx="0" cy="0"/>
          <a:chOff x="0" y="0"/>
          <a:chExt cx="0" cy="0"/>
        </a:xfrm>
      </p:grpSpPr>
      <p:sp>
        <p:nvSpPr>
          <p:cNvPr id="305" name="Shape 305"/>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06" name="Shape 306"/>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a:t>Sean</a:t>
            </a:r>
          </a:p>
          <a:p>
            <a:pPr indent="0" lvl="0" marL="0" marR="0" rtl="0" algn="l">
              <a:spcBef>
                <a:spcPts val="0"/>
              </a:spcBef>
              <a:buSzPct val="25000"/>
              <a:buNone/>
            </a:pPr>
            <a:r>
              <a:t/>
            </a:r>
            <a:endParaRPr/>
          </a:p>
        </p:txBody>
      </p:sp>
      <p:sp>
        <p:nvSpPr>
          <p:cNvPr id="307" name="Shape 307"/>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1" name="Shape 311"/>
        <p:cNvGrpSpPr/>
        <p:nvPr/>
      </p:nvGrpSpPr>
      <p:grpSpPr>
        <a:xfrm>
          <a:off x="0" y="0"/>
          <a:ext cx="0" cy="0"/>
          <a:chOff x="0" y="0"/>
          <a:chExt cx="0" cy="0"/>
        </a:xfrm>
      </p:grpSpPr>
      <p:sp>
        <p:nvSpPr>
          <p:cNvPr id="312" name="Shape 312"/>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
        <p:nvSpPr>
          <p:cNvPr id="313" name="Shape 313"/>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t/>
            </a:r>
            <a:endParaRPr/>
          </a:p>
        </p:txBody>
      </p:sp>
      <p:sp>
        <p:nvSpPr>
          <p:cNvPr id="314" name="Shape 314"/>
          <p:cNvSpPr txBox="1"/>
          <p:nvPr>
            <p:ph idx="12" type="sldNum"/>
          </p:nvPr>
        </p:nvSpPr>
        <p:spPr>
          <a:xfrm>
            <a:off x="3884612" y="8685213"/>
            <a:ext cx="2971800" cy="458700"/>
          </a:xfrm>
          <a:prstGeom prst="rect">
            <a:avLst/>
          </a:prstGeom>
        </p:spPr>
        <p:txBody>
          <a:bodyPr anchorCtr="0" anchor="b" bIns="45700" lIns="91425" rIns="91425" tIns="45700">
            <a:noAutofit/>
          </a:bodyPr>
          <a:lstStyle/>
          <a:p>
            <a:pPr lvl="0">
              <a:spcBef>
                <a:spcPts val="0"/>
              </a:spcBef>
              <a:buClr>
                <a:srgbClr val="000000"/>
              </a:buClr>
              <a:buSzPct val="25000"/>
              <a:buFont typeface="Arial"/>
              <a:buNone/>
            </a:pPr>
            <a:fld id="{00000000-1234-1234-1234-123412341234}" type="slidenum">
              <a:rPr lang="en-US"/>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8" name="Shape 318"/>
        <p:cNvGrpSpPr/>
        <p:nvPr/>
      </p:nvGrpSpPr>
      <p:grpSpPr>
        <a:xfrm>
          <a:off x="0" y="0"/>
          <a:ext cx="0" cy="0"/>
          <a:chOff x="0" y="0"/>
          <a:chExt cx="0" cy="0"/>
        </a:xfrm>
      </p:grpSpPr>
      <p:sp>
        <p:nvSpPr>
          <p:cNvPr id="319" name="Shape 319"/>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rPr lang="en-US"/>
              <a:t>Jinyun </a:t>
            </a:r>
          </a:p>
          <a:p>
            <a:pPr lvl="0">
              <a:spcBef>
                <a:spcPts val="0"/>
              </a:spcBef>
              <a:buNone/>
            </a:pPr>
            <a:r>
              <a:rPr lang="en-US"/>
              <a:t>Based on the engineering requirements, we came up with our function decomposition. They include: engine mount, adaptor taper shaft, exhaust system, wiring, supercharger</a:t>
            </a:r>
          </a:p>
        </p:txBody>
      </p:sp>
      <p:sp>
        <p:nvSpPr>
          <p:cNvPr id="320" name="Shape 320"/>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0" name="Shape 410"/>
        <p:cNvGrpSpPr/>
        <p:nvPr/>
      </p:nvGrpSpPr>
      <p:grpSpPr>
        <a:xfrm>
          <a:off x="0" y="0"/>
          <a:ext cx="0" cy="0"/>
          <a:chOff x="0" y="0"/>
          <a:chExt cx="0" cy="0"/>
        </a:xfrm>
      </p:grpSpPr>
      <p:sp>
        <p:nvSpPr>
          <p:cNvPr id="411" name="Shape 411"/>
          <p:cNvSpPr txBox="1"/>
          <p:nvPr>
            <p:ph idx="1" type="body"/>
          </p:nvPr>
        </p:nvSpPr>
        <p:spPr>
          <a:xfrm>
            <a:off x="685800" y="4400550"/>
            <a:ext cx="5486400" cy="3600600"/>
          </a:xfrm>
          <a:prstGeom prst="rect">
            <a:avLst/>
          </a:prstGeom>
        </p:spPr>
        <p:txBody>
          <a:bodyPr anchorCtr="0" anchor="t" bIns="91425" lIns="91425" rIns="91425" tIns="91425">
            <a:noAutofit/>
          </a:bodyPr>
          <a:lstStyle/>
          <a:p>
            <a:pPr lvl="0">
              <a:spcBef>
                <a:spcPts val="0"/>
              </a:spcBef>
              <a:buNone/>
            </a:pPr>
            <a:r>
              <a:rPr lang="en-US"/>
              <a:t>Tin tin/</a:t>
            </a:r>
            <a:r>
              <a:rPr lang="en-US"/>
              <a:t>Jinyun </a:t>
            </a:r>
          </a:p>
          <a:p>
            <a:pPr lvl="0" rtl="0">
              <a:spcBef>
                <a:spcPts val="0"/>
              </a:spcBef>
              <a:buNone/>
            </a:pPr>
            <a:r>
              <a:rPr lang="en-US"/>
              <a:t>First, let’s go through the design of the engine mount. We came up with several design concepts. Here are some sketches for our draft design. Then, we integrate our concepts into an overall design. Jinyun will introduce more about the engine mount design.</a:t>
            </a:r>
          </a:p>
        </p:txBody>
      </p:sp>
      <p:sp>
        <p:nvSpPr>
          <p:cNvPr id="412" name="Shape 412"/>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9" name="Shape 419"/>
        <p:cNvGrpSpPr/>
        <p:nvPr/>
      </p:nvGrpSpPr>
      <p:grpSpPr>
        <a:xfrm>
          <a:off x="0" y="0"/>
          <a:ext cx="0" cy="0"/>
          <a:chOff x="0" y="0"/>
          <a:chExt cx="0" cy="0"/>
        </a:xfrm>
      </p:grpSpPr>
      <p:sp>
        <p:nvSpPr>
          <p:cNvPr id="420" name="Shape 420"/>
          <p:cNvSpPr txBox="1"/>
          <p:nvPr>
            <p:ph idx="1" type="body"/>
          </p:nvPr>
        </p:nvSpPr>
        <p:spPr>
          <a:xfrm>
            <a:off x="685800" y="4400550"/>
            <a:ext cx="5486400" cy="3600600"/>
          </a:xfrm>
          <a:prstGeom prst="rect">
            <a:avLst/>
          </a:prstGeom>
        </p:spPr>
        <p:txBody>
          <a:bodyPr anchorCtr="0" anchor="t" bIns="91425" lIns="91425" rIns="91425" tIns="91425">
            <a:noAutofit/>
          </a:bodyPr>
          <a:lstStyle/>
          <a:p>
            <a:pPr lvl="0" rtl="0">
              <a:lnSpc>
                <a:spcPct val="115000"/>
              </a:lnSpc>
              <a:spcBef>
                <a:spcPts val="0"/>
              </a:spcBef>
              <a:buClr>
                <a:schemeClr val="dk1"/>
              </a:buClr>
              <a:buSzPct val="100000"/>
              <a:buFont typeface="Arial"/>
              <a:buNone/>
            </a:pPr>
            <a:r>
              <a:rPr lang="en-US" sz="1100">
                <a:latin typeface="Times New Roman"/>
                <a:ea typeface="Times New Roman"/>
                <a:cs typeface="Times New Roman"/>
                <a:sym typeface="Times New Roman"/>
              </a:rPr>
              <a:t>This is the overall design for the engine mount. The engine mount is manufactured by 1040 carbon steel. With the FEA analysis, we find the our design has a safety factor about 10.5, which proves its capability to endure both static and dynamic loading. We also add bushings to the the attaching point to isolate vibration and reduce noise.  </a:t>
            </a:r>
          </a:p>
        </p:txBody>
      </p:sp>
      <p:sp>
        <p:nvSpPr>
          <p:cNvPr id="421" name="Shape 421"/>
          <p:cNvSpPr/>
          <p:nvPr>
            <p:ph idx="2" type="sldImg"/>
          </p:nvPr>
        </p:nvSpPr>
        <p:spPr>
          <a:xfrm>
            <a:off x="1371600" y="1143000"/>
            <a:ext cx="4114800" cy="30861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6" name="Shape 426"/>
        <p:cNvGrpSpPr/>
        <p:nvPr/>
      </p:nvGrpSpPr>
      <p:grpSpPr>
        <a:xfrm>
          <a:off x="0" y="0"/>
          <a:ext cx="0" cy="0"/>
          <a:chOff x="0" y="0"/>
          <a:chExt cx="0" cy="0"/>
        </a:xfrm>
      </p:grpSpPr>
      <p:sp>
        <p:nvSpPr>
          <p:cNvPr id="427" name="Shape 427"/>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rPr lang="en-US"/>
              <a:t>Henok</a:t>
            </a:r>
          </a:p>
          <a:p>
            <a:pPr lvl="0">
              <a:spcBef>
                <a:spcPts val="0"/>
              </a:spcBef>
              <a:buNone/>
            </a:pPr>
            <a:r>
              <a:rPr lang="en-US"/>
              <a:t>To get the snowmobile to move  we needed to create an adapter</a:t>
            </a:r>
          </a:p>
          <a:p>
            <a:pPr lvl="0">
              <a:spcBef>
                <a:spcPts val="0"/>
              </a:spcBef>
              <a:buNone/>
            </a:pPr>
            <a:r>
              <a:rPr lang="en-US"/>
              <a:t>We measured the slope to be 7.5 to 1.  </a:t>
            </a:r>
          </a:p>
          <a:p>
            <a:pPr lvl="0" rtl="0">
              <a:spcBef>
                <a:spcPts val="0"/>
              </a:spcBef>
              <a:buNone/>
            </a:pPr>
            <a:r>
              <a:rPr lang="en-US"/>
              <a:t>We then 3D printed and manufactured the piece using 1040 steel.  </a:t>
            </a:r>
          </a:p>
          <a:p>
            <a:pPr lvl="0">
              <a:spcBef>
                <a:spcPts val="0"/>
              </a:spcBef>
              <a:buNone/>
            </a:pPr>
            <a:r>
              <a:rPr lang="en-US"/>
              <a:t>Initial stress strain analysis using AutoCad. </a:t>
            </a:r>
          </a:p>
          <a:p>
            <a:pPr lvl="0" rtl="0">
              <a:spcBef>
                <a:spcPts val="0"/>
              </a:spcBef>
              <a:buNone/>
            </a:pPr>
            <a:r>
              <a:rPr lang="en-US"/>
              <a:t>Future→ Run fatigue analysis due to variable torsional loading. </a:t>
            </a:r>
          </a:p>
          <a:p>
            <a:pPr lvl="0">
              <a:spcBef>
                <a:spcPts val="0"/>
              </a:spcBef>
              <a:buNone/>
            </a:pPr>
            <a:r>
              <a:t/>
            </a:r>
            <a:endParaRPr/>
          </a:p>
          <a:p>
            <a:pPr lvl="0">
              <a:spcBef>
                <a:spcPts val="0"/>
              </a:spcBef>
              <a:buNone/>
            </a:pPr>
            <a:r>
              <a:rPr lang="en-US"/>
              <a:t>no key for safety ??? → something about won’t break CVT???</a:t>
            </a:r>
          </a:p>
          <a:p>
            <a:pPr lvl="0">
              <a:spcBef>
                <a:spcPts val="0"/>
              </a:spcBef>
              <a:buNone/>
            </a:pPr>
            <a:r>
              <a:t/>
            </a:r>
            <a:endParaRPr/>
          </a:p>
          <a:p>
            <a:pPr lvl="0">
              <a:spcBef>
                <a:spcPts val="0"/>
              </a:spcBef>
              <a:buNone/>
            </a:pPr>
            <a:r>
              <a:t/>
            </a:r>
            <a:endParaRPr/>
          </a:p>
          <a:p>
            <a:pPr lvl="0">
              <a:spcBef>
                <a:spcPts val="0"/>
              </a:spcBef>
              <a:buNone/>
            </a:pPr>
            <a:r>
              <a:t/>
            </a:r>
            <a:endParaRPr/>
          </a:p>
        </p:txBody>
      </p:sp>
      <p:sp>
        <p:nvSpPr>
          <p:cNvPr id="428" name="Shape 428"/>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0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112" name="Shape 112"/>
        <p:cNvGrpSpPr/>
        <p:nvPr/>
      </p:nvGrpSpPr>
      <p:grpSpPr>
        <a:xfrm>
          <a:off x="0" y="0"/>
          <a:ext cx="0" cy="0"/>
          <a:chOff x="0" y="0"/>
          <a:chExt cx="0" cy="0"/>
        </a:xfrm>
      </p:grpSpPr>
      <p:sp>
        <p:nvSpPr>
          <p:cNvPr id="113" name="Shape 113"/>
          <p:cNvSpPr/>
          <p:nvPr/>
        </p:nvSpPr>
        <p:spPr>
          <a:xfrm>
            <a:off x="-32655" y="1035170"/>
            <a:ext cx="9231086" cy="5899029"/>
          </a:xfrm>
          <a:prstGeom prst="rect">
            <a:avLst/>
          </a:prstGeom>
          <a:solidFill>
            <a:schemeClr val="dk1"/>
          </a:solidFill>
          <a:ln cap="flat" cmpd="sng" w="12700">
            <a:solidFill>
              <a:srgbClr val="382E28"/>
            </a:solidFill>
            <a:prstDash val="solid"/>
            <a:miter/>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Arial"/>
              <a:ea typeface="Arial"/>
              <a:cs typeface="Arial"/>
              <a:sym typeface="Arial"/>
            </a:endParaRPr>
          </a:p>
        </p:txBody>
      </p:sp>
      <p:sp>
        <p:nvSpPr>
          <p:cNvPr id="114" name="Shape 114"/>
          <p:cNvSpPr txBox="1"/>
          <p:nvPr>
            <p:ph type="ctrTitle"/>
          </p:nvPr>
        </p:nvSpPr>
        <p:spPr>
          <a:xfrm>
            <a:off x="685800" y="1423357"/>
            <a:ext cx="7829549" cy="2086605"/>
          </a:xfrm>
          <a:prstGeom prst="rect">
            <a:avLst/>
          </a:prstGeom>
          <a:noFill/>
          <a:ln>
            <a:noFill/>
          </a:ln>
        </p:spPr>
        <p:txBody>
          <a:bodyPr anchorCtr="0" anchor="ctr" bIns="91425" lIns="91425" rIns="91425" tIns="91425"/>
          <a:lstStyle>
            <a:lvl1pPr indent="0" lvl="0" marL="0" marR="0" rtl="0" algn="ctr">
              <a:lnSpc>
                <a:spcPct val="90000"/>
              </a:lnSpc>
              <a:spcBef>
                <a:spcPts val="0"/>
              </a:spcBef>
              <a:buClr>
                <a:schemeClr val="lt1"/>
              </a:buClr>
              <a:buFont typeface="Impact"/>
              <a:buNone/>
              <a:defRPr b="0" i="0" sz="6000" u="none" cap="none" strike="noStrike">
                <a:solidFill>
                  <a:schemeClr val="lt1"/>
                </a:solidFill>
                <a:latin typeface="Impact"/>
                <a:ea typeface="Impact"/>
                <a:cs typeface="Impact"/>
                <a:sym typeface="Impact"/>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15" name="Shape 115"/>
          <p:cNvSpPr txBox="1"/>
          <p:nvPr>
            <p:ph idx="1" type="subTitle"/>
          </p:nvPr>
        </p:nvSpPr>
        <p:spPr>
          <a:xfrm>
            <a:off x="685800" y="3602037"/>
            <a:ext cx="7829549" cy="2401946"/>
          </a:xfrm>
          <a:prstGeom prst="rect">
            <a:avLst/>
          </a:prstGeom>
          <a:noFill/>
          <a:ln>
            <a:noFill/>
          </a:ln>
        </p:spPr>
        <p:txBody>
          <a:bodyPr anchorCtr="1" anchor="ctr" bIns="91425" lIns="91425" rIns="91425" tIns="91425"/>
          <a:lstStyle>
            <a:lvl1pPr indent="0" lvl="0" marL="0" marR="0" rtl="0" algn="ctr">
              <a:lnSpc>
                <a:spcPct val="90000"/>
              </a:lnSpc>
              <a:spcBef>
                <a:spcPts val="1000"/>
              </a:spcBef>
              <a:buClr>
                <a:schemeClr val="lt1"/>
              </a:buClr>
              <a:buFont typeface="Arial"/>
              <a:buNone/>
              <a:defRPr b="1" i="0" sz="1800" u="none" cap="none" strike="noStrike">
                <a:solidFill>
                  <a:schemeClr val="lt1"/>
                </a:solidFill>
                <a:latin typeface="Arial"/>
                <a:ea typeface="Arial"/>
                <a:cs typeface="Arial"/>
                <a:sym typeface="Arial"/>
              </a:defRPr>
            </a:lvl1pPr>
            <a:lvl2pPr indent="0" lvl="1" marL="457200" marR="0" rtl="0" algn="ctr">
              <a:lnSpc>
                <a:spcPct val="90000"/>
              </a:lnSpc>
              <a:spcBef>
                <a:spcPts val="500"/>
              </a:spcBef>
              <a:buClr>
                <a:schemeClr val="dk1"/>
              </a:buClr>
              <a:buFont typeface="Arial"/>
              <a:buNone/>
              <a:defRPr b="0" i="0" sz="2000" u="none" cap="none" strike="noStrike">
                <a:solidFill>
                  <a:schemeClr val="dk1"/>
                </a:solidFill>
                <a:latin typeface="Arial"/>
                <a:ea typeface="Arial"/>
                <a:cs typeface="Arial"/>
                <a:sym typeface="Arial"/>
              </a:defRPr>
            </a:lvl2pPr>
            <a:lvl3pPr indent="0" lvl="2" marL="914400" marR="0" rtl="0" algn="ctr">
              <a:lnSpc>
                <a:spcPct val="90000"/>
              </a:lnSpc>
              <a:spcBef>
                <a:spcPts val="500"/>
              </a:spcBef>
              <a:buClr>
                <a:schemeClr val="dk1"/>
              </a:buClr>
              <a:buFont typeface="Arial"/>
              <a:buNone/>
              <a:defRPr b="0" i="0" sz="1800" u="none" cap="none" strike="noStrike">
                <a:solidFill>
                  <a:schemeClr val="dk1"/>
                </a:solidFill>
                <a:latin typeface="Arial"/>
                <a:ea typeface="Arial"/>
                <a:cs typeface="Arial"/>
                <a:sym typeface="Arial"/>
              </a:defRPr>
            </a:lvl3pPr>
            <a:lvl4pPr indent="0" lvl="3" marL="1371600" marR="0" rtl="0" algn="ctr">
              <a:lnSpc>
                <a:spcPct val="90000"/>
              </a:lnSpc>
              <a:spcBef>
                <a:spcPts val="500"/>
              </a:spcBef>
              <a:buClr>
                <a:schemeClr val="dk1"/>
              </a:buClr>
              <a:buFont typeface="Arial"/>
              <a:buNone/>
              <a:defRPr b="0" i="0" sz="1600" u="none" cap="none" strike="noStrike">
                <a:solidFill>
                  <a:schemeClr val="dk1"/>
                </a:solidFill>
                <a:latin typeface="Arial"/>
                <a:ea typeface="Arial"/>
                <a:cs typeface="Arial"/>
                <a:sym typeface="Arial"/>
              </a:defRPr>
            </a:lvl4pPr>
            <a:lvl5pPr indent="0" lvl="4" marL="1828800" marR="0" rtl="0" algn="ctr">
              <a:lnSpc>
                <a:spcPct val="90000"/>
              </a:lnSpc>
              <a:spcBef>
                <a:spcPts val="500"/>
              </a:spcBef>
              <a:buClr>
                <a:schemeClr val="dk1"/>
              </a:buClr>
              <a:buFont typeface="Arial"/>
              <a:buNone/>
              <a:defRPr b="0" i="0" sz="1600" u="none" cap="none" strike="noStrike">
                <a:solidFill>
                  <a:schemeClr val="dk1"/>
                </a:solidFill>
                <a:latin typeface="Arial"/>
                <a:ea typeface="Arial"/>
                <a:cs typeface="Arial"/>
                <a:sym typeface="Arial"/>
              </a:defRPr>
            </a:lvl5pPr>
            <a:lvl6pPr indent="0" lvl="5" marL="2286000" marR="0" rtl="0" algn="ctr">
              <a:lnSpc>
                <a:spcPct val="90000"/>
              </a:lnSpc>
              <a:spcBef>
                <a:spcPts val="500"/>
              </a:spcBef>
              <a:buClr>
                <a:schemeClr val="dk1"/>
              </a:buClr>
              <a:buFont typeface="Arial"/>
              <a:buNone/>
              <a:defRPr b="0" i="0" sz="1600" u="none" cap="none" strike="noStrike">
                <a:solidFill>
                  <a:schemeClr val="dk1"/>
                </a:solidFill>
                <a:latin typeface="Arial"/>
                <a:ea typeface="Arial"/>
                <a:cs typeface="Arial"/>
                <a:sym typeface="Arial"/>
              </a:defRPr>
            </a:lvl6pPr>
            <a:lvl7pPr indent="0" lvl="6" marL="2743200" marR="0" rtl="0" algn="ctr">
              <a:lnSpc>
                <a:spcPct val="90000"/>
              </a:lnSpc>
              <a:spcBef>
                <a:spcPts val="500"/>
              </a:spcBef>
              <a:buClr>
                <a:schemeClr val="dk1"/>
              </a:buClr>
              <a:buFont typeface="Arial"/>
              <a:buNone/>
              <a:defRPr b="0" i="0" sz="1600" u="none" cap="none" strike="noStrike">
                <a:solidFill>
                  <a:schemeClr val="dk1"/>
                </a:solidFill>
                <a:latin typeface="Arial"/>
                <a:ea typeface="Arial"/>
                <a:cs typeface="Arial"/>
                <a:sym typeface="Arial"/>
              </a:defRPr>
            </a:lvl7pPr>
            <a:lvl8pPr indent="0" lvl="7" marL="3200400" marR="0" rtl="0" algn="ctr">
              <a:lnSpc>
                <a:spcPct val="90000"/>
              </a:lnSpc>
              <a:spcBef>
                <a:spcPts val="500"/>
              </a:spcBef>
              <a:buClr>
                <a:schemeClr val="dk1"/>
              </a:buClr>
              <a:buFont typeface="Arial"/>
              <a:buNone/>
              <a:defRPr b="0" i="0" sz="1600" u="none" cap="none" strike="noStrike">
                <a:solidFill>
                  <a:schemeClr val="dk1"/>
                </a:solidFill>
                <a:latin typeface="Arial"/>
                <a:ea typeface="Arial"/>
                <a:cs typeface="Arial"/>
                <a:sym typeface="Arial"/>
              </a:defRPr>
            </a:lvl8pPr>
            <a:lvl9pPr indent="0" lvl="8" marL="3657600" marR="0" rtl="0" algn="ctr">
              <a:lnSpc>
                <a:spcPct val="90000"/>
              </a:lnSpc>
              <a:spcBef>
                <a:spcPts val="500"/>
              </a:spcBef>
              <a:buClr>
                <a:schemeClr val="dk1"/>
              </a:buClr>
              <a:buFont typeface="Arial"/>
              <a:buNone/>
              <a:defRPr b="0" i="0" sz="1600" u="none" cap="none" strike="noStrike">
                <a:solidFill>
                  <a:schemeClr val="dk1"/>
                </a:solidFill>
                <a:latin typeface="Arial"/>
                <a:ea typeface="Arial"/>
                <a:cs typeface="Arial"/>
                <a:sym typeface="Arial"/>
              </a:defRPr>
            </a:lvl9pPr>
          </a:lstStyle>
          <a:p/>
        </p:txBody>
      </p:sp>
      <p:sp>
        <p:nvSpPr>
          <p:cNvPr id="116" name="Shape 116"/>
          <p:cNvSpPr txBox="1"/>
          <p:nvPr>
            <p:ph idx="10" type="dt"/>
          </p:nvPr>
        </p:nvSpPr>
        <p:spPr>
          <a:xfrm>
            <a:off x="628650" y="6192457"/>
            <a:ext cx="2057400"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F2F2F2"/>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17" name="Shape 117"/>
          <p:cNvSpPr txBox="1"/>
          <p:nvPr>
            <p:ph idx="11" type="ftr"/>
          </p:nvPr>
        </p:nvSpPr>
        <p:spPr>
          <a:xfrm>
            <a:off x="3028950" y="6192457"/>
            <a:ext cx="3086099"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F2F2F2"/>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18" name="Shape 118"/>
          <p:cNvSpPr txBox="1"/>
          <p:nvPr>
            <p:ph idx="12" type="sldNum"/>
          </p:nvPr>
        </p:nvSpPr>
        <p:spPr>
          <a:xfrm>
            <a:off x="6457950" y="6192457"/>
            <a:ext cx="2057400"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F2F2F2"/>
                </a:solidFill>
                <a:latin typeface="Arial"/>
                <a:ea typeface="Arial"/>
                <a:cs typeface="Arial"/>
                <a:sym typeface="Arial"/>
              </a:rPr>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lank">
    <p:spTree>
      <p:nvGrpSpPr>
        <p:cNvPr id="272" name="Shape 272"/>
        <p:cNvGrpSpPr/>
        <p:nvPr/>
      </p:nvGrpSpPr>
      <p:grpSpPr>
        <a:xfrm>
          <a:off x="0" y="0"/>
          <a:ext cx="0" cy="0"/>
          <a:chOff x="0" y="0"/>
          <a:chExt cx="0" cy="0"/>
        </a:xfrm>
      </p:grpSpPr>
      <p:sp>
        <p:nvSpPr>
          <p:cNvPr id="273" name="Shape 273"/>
          <p:cNvSpPr txBox="1"/>
          <p:nvPr>
            <p:ph type="title"/>
          </p:nvPr>
        </p:nvSpPr>
        <p:spPr>
          <a:xfrm>
            <a:off x="628650" y="1601094"/>
            <a:ext cx="7886700" cy="502836"/>
          </a:xfrm>
          <a:prstGeom prst="rect">
            <a:avLst/>
          </a:prstGeom>
          <a:noFill/>
          <a:ln>
            <a:noFill/>
          </a:ln>
        </p:spPr>
        <p:txBody>
          <a:bodyPr anchorCtr="0" anchor="t" bIns="91425" lIns="91425" rIns="91425" tIns="91425"/>
          <a:lstStyle>
            <a:lvl1pPr indent="0" lvl="0" marL="0" marR="0" rtl="0" algn="l">
              <a:lnSpc>
                <a:spcPct val="90000"/>
              </a:lnSpc>
              <a:spcBef>
                <a:spcPts val="0"/>
              </a:spcBef>
              <a:buClr>
                <a:schemeClr val="dk1"/>
              </a:buClr>
              <a:buFont typeface="Impact"/>
              <a:buNone/>
              <a:defRPr b="0" i="0" sz="3600" u="none" cap="none" strike="noStrike">
                <a:solidFill>
                  <a:schemeClr val="dk1"/>
                </a:solidFill>
                <a:latin typeface="Impact"/>
                <a:ea typeface="Impact"/>
                <a:cs typeface="Impact"/>
                <a:sym typeface="Impact"/>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74" name="Shape 274"/>
          <p:cNvSpPr txBox="1"/>
          <p:nvPr>
            <p:ph idx="10" type="dt"/>
          </p:nvPr>
        </p:nvSpPr>
        <p:spPr>
          <a:xfrm>
            <a:off x="628650" y="6192457"/>
            <a:ext cx="2057400"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275" name="Shape 275"/>
          <p:cNvSpPr txBox="1"/>
          <p:nvPr>
            <p:ph idx="11" type="ftr"/>
          </p:nvPr>
        </p:nvSpPr>
        <p:spPr>
          <a:xfrm>
            <a:off x="3028950" y="6192457"/>
            <a:ext cx="3086099"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276" name="Shape 276"/>
          <p:cNvSpPr txBox="1"/>
          <p:nvPr>
            <p:ph idx="12" type="sldNum"/>
          </p:nvPr>
        </p:nvSpPr>
        <p:spPr>
          <a:xfrm>
            <a:off x="6457950" y="6192457"/>
            <a:ext cx="2057400"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Arial"/>
                <a:ea typeface="Arial"/>
                <a:cs typeface="Arial"/>
                <a:sym typeface="Arial"/>
              </a:rPr>
              <a:t>‹#›</a:t>
            </a:fld>
          </a:p>
        </p:txBody>
      </p:sp>
      <p:sp>
        <p:nvSpPr>
          <p:cNvPr id="277" name="Shape 277"/>
          <p:cNvSpPr txBox="1"/>
          <p:nvPr>
            <p:ph idx="1" type="body"/>
          </p:nvPr>
        </p:nvSpPr>
        <p:spPr>
          <a:xfrm>
            <a:off x="628650" y="2506676"/>
            <a:ext cx="7886700" cy="2962275"/>
          </a:xfrm>
          <a:prstGeom prst="rect">
            <a:avLst/>
          </a:prstGeom>
          <a:noFill/>
          <a:ln>
            <a:noFill/>
          </a:ln>
        </p:spPr>
        <p:txBody>
          <a:bodyPr anchorCtr="0" anchor="t" bIns="91425" lIns="91425" rIns="91425" tIns="91425"/>
          <a:lstStyle>
            <a:lvl1pPr indent="0" lvl="0" marL="0" marR="0" rtl="0" algn="l">
              <a:lnSpc>
                <a:spcPct val="90000"/>
              </a:lnSpc>
              <a:spcBef>
                <a:spcPts val="1000"/>
              </a:spcBef>
              <a:buClr>
                <a:schemeClr val="dk1"/>
              </a:buClr>
              <a:buFont typeface="Arial"/>
              <a:buNone/>
              <a:defRPr b="0" i="0" sz="1800" u="none" cap="none" strike="noStrike">
                <a:solidFill>
                  <a:schemeClr val="dk1"/>
                </a:solidFill>
                <a:latin typeface="Arial"/>
                <a:ea typeface="Arial"/>
                <a:cs typeface="Arial"/>
                <a:sym typeface="Arial"/>
              </a:defRPr>
            </a:lvl1pPr>
            <a:lvl2pPr indent="0" lvl="1" marL="457200" marR="0" rtl="0" algn="l">
              <a:lnSpc>
                <a:spcPct val="90000"/>
              </a:lnSpc>
              <a:spcBef>
                <a:spcPts val="500"/>
              </a:spcBef>
              <a:buClr>
                <a:schemeClr val="dk1"/>
              </a:buClr>
              <a:buFont typeface="Arial"/>
              <a:buNone/>
              <a:defRPr b="0" i="0" sz="1800" u="none" cap="none" strike="noStrike">
                <a:solidFill>
                  <a:schemeClr val="dk1"/>
                </a:solidFill>
                <a:latin typeface="Arial"/>
                <a:ea typeface="Arial"/>
                <a:cs typeface="Arial"/>
                <a:sym typeface="Arial"/>
              </a:defRPr>
            </a:lvl2pPr>
            <a:lvl3pPr indent="0" lvl="2" marL="914400" marR="0" rtl="0" algn="l">
              <a:lnSpc>
                <a:spcPct val="90000"/>
              </a:lnSpc>
              <a:spcBef>
                <a:spcPts val="500"/>
              </a:spcBef>
              <a:buClr>
                <a:schemeClr val="dk1"/>
              </a:buClr>
              <a:buFont typeface="Arial"/>
              <a:buNone/>
              <a:defRPr b="0" i="0" sz="1800" u="none" cap="none" strike="noStrike">
                <a:solidFill>
                  <a:schemeClr val="dk1"/>
                </a:solidFill>
                <a:latin typeface="Arial"/>
                <a:ea typeface="Arial"/>
                <a:cs typeface="Arial"/>
                <a:sym typeface="Arial"/>
              </a:defRPr>
            </a:lvl3pPr>
            <a:lvl4pPr indent="0" lvl="3" marL="1371600" marR="0" rtl="0" algn="l">
              <a:lnSpc>
                <a:spcPct val="90000"/>
              </a:lnSpc>
              <a:spcBef>
                <a:spcPts val="500"/>
              </a:spcBef>
              <a:buClr>
                <a:schemeClr val="dk1"/>
              </a:buClr>
              <a:buFont typeface="Arial"/>
              <a:buNone/>
              <a:defRPr b="0" i="0" sz="1800" u="none" cap="none" strike="noStrike">
                <a:solidFill>
                  <a:schemeClr val="dk1"/>
                </a:solidFill>
                <a:latin typeface="Arial"/>
                <a:ea typeface="Arial"/>
                <a:cs typeface="Arial"/>
                <a:sym typeface="Arial"/>
              </a:defRPr>
            </a:lvl4pPr>
            <a:lvl5pPr indent="0" lvl="4" marL="1828800" marR="0" rtl="0" algn="l">
              <a:lnSpc>
                <a:spcPct val="90000"/>
              </a:lnSpc>
              <a:spcBef>
                <a:spcPts val="500"/>
              </a:spcBef>
              <a:buClr>
                <a:schemeClr val="dk1"/>
              </a:buClr>
              <a:buFont typeface="Arial"/>
              <a:buNone/>
              <a:defRPr b="0" i="0" sz="18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TxTwoObj">
  <p:cSld name="Two Column">
    <p:spTree>
      <p:nvGrpSpPr>
        <p:cNvPr id="119" name="Shape 119"/>
        <p:cNvGrpSpPr/>
        <p:nvPr/>
      </p:nvGrpSpPr>
      <p:grpSpPr>
        <a:xfrm>
          <a:off x="0" y="0"/>
          <a:ext cx="0" cy="0"/>
          <a:chOff x="0" y="0"/>
          <a:chExt cx="0" cy="0"/>
        </a:xfrm>
      </p:grpSpPr>
      <p:sp>
        <p:nvSpPr>
          <p:cNvPr id="120" name="Shape 120"/>
          <p:cNvSpPr txBox="1"/>
          <p:nvPr>
            <p:ph type="title"/>
          </p:nvPr>
        </p:nvSpPr>
        <p:spPr>
          <a:xfrm>
            <a:off x="628650" y="1594021"/>
            <a:ext cx="6350119" cy="485632"/>
          </a:xfrm>
          <a:prstGeom prst="rect">
            <a:avLst/>
          </a:prstGeom>
          <a:noFill/>
          <a:ln>
            <a:noFill/>
          </a:ln>
        </p:spPr>
        <p:txBody>
          <a:bodyPr anchorCtr="0" anchor="t" bIns="91425" lIns="91425" rIns="91425" tIns="91425"/>
          <a:lstStyle>
            <a:lvl1pPr indent="0" lvl="0" marL="0" marR="0" rtl="0" algn="l">
              <a:lnSpc>
                <a:spcPct val="90000"/>
              </a:lnSpc>
              <a:spcBef>
                <a:spcPts val="0"/>
              </a:spcBef>
              <a:buClr>
                <a:schemeClr val="dk1"/>
              </a:buClr>
              <a:buFont typeface="Impact"/>
              <a:buNone/>
              <a:defRPr b="0" i="0" sz="3600" u="none" cap="none" strike="noStrike">
                <a:solidFill>
                  <a:schemeClr val="dk1"/>
                </a:solidFill>
                <a:latin typeface="Impact"/>
                <a:ea typeface="Impact"/>
                <a:cs typeface="Impact"/>
                <a:sym typeface="Impact"/>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21" name="Shape 121"/>
          <p:cNvSpPr txBox="1"/>
          <p:nvPr>
            <p:ph idx="1" type="body"/>
          </p:nvPr>
        </p:nvSpPr>
        <p:spPr>
          <a:xfrm>
            <a:off x="628650" y="2514608"/>
            <a:ext cx="3372814" cy="1113405"/>
          </a:xfrm>
          <a:prstGeom prst="rect">
            <a:avLst/>
          </a:prstGeom>
          <a:noFill/>
          <a:ln>
            <a:noFill/>
          </a:ln>
        </p:spPr>
        <p:txBody>
          <a:bodyPr anchorCtr="0" anchor="t" bIns="91425" lIns="91425" rIns="91425" tIns="91425"/>
          <a:lstStyle>
            <a:lvl1pPr indent="0" lvl="0" marL="0" marR="0" rtl="0" algn="l">
              <a:lnSpc>
                <a:spcPct val="90000"/>
              </a:lnSpc>
              <a:spcBef>
                <a:spcPts val="1000"/>
              </a:spcBef>
              <a:buClr>
                <a:schemeClr val="dk1"/>
              </a:buClr>
              <a:buFont typeface="Arial"/>
              <a:buNone/>
              <a:defRPr b="1" i="0" sz="2400" u="none" cap="none" strike="noStrike">
                <a:solidFill>
                  <a:schemeClr val="dk1"/>
                </a:solidFill>
                <a:latin typeface="Arial"/>
                <a:ea typeface="Arial"/>
                <a:cs typeface="Arial"/>
                <a:sym typeface="Arial"/>
              </a:defRPr>
            </a:lvl1pPr>
            <a:lvl2pPr indent="0" lvl="1" marL="457200" marR="0" rtl="0" algn="l">
              <a:lnSpc>
                <a:spcPct val="90000"/>
              </a:lnSpc>
              <a:spcBef>
                <a:spcPts val="500"/>
              </a:spcBef>
              <a:buClr>
                <a:schemeClr val="dk1"/>
              </a:buClr>
              <a:buFont typeface="Arial"/>
              <a:buNone/>
              <a:defRPr b="1" i="0" sz="2000" u="none" cap="none" strike="noStrike">
                <a:solidFill>
                  <a:schemeClr val="dk1"/>
                </a:solidFill>
                <a:latin typeface="Arial"/>
                <a:ea typeface="Arial"/>
                <a:cs typeface="Arial"/>
                <a:sym typeface="Arial"/>
              </a:defRPr>
            </a:lvl2pPr>
            <a:lvl3pPr indent="0" lvl="2" marL="914400" marR="0" rtl="0" algn="l">
              <a:lnSpc>
                <a:spcPct val="90000"/>
              </a:lnSpc>
              <a:spcBef>
                <a:spcPts val="500"/>
              </a:spcBef>
              <a:buClr>
                <a:schemeClr val="dk1"/>
              </a:buClr>
              <a:buFont typeface="Arial"/>
              <a:buNone/>
              <a:defRPr b="1" i="0" sz="1800" u="none" cap="none" strike="noStrike">
                <a:solidFill>
                  <a:schemeClr val="dk1"/>
                </a:solidFill>
                <a:latin typeface="Arial"/>
                <a:ea typeface="Arial"/>
                <a:cs typeface="Arial"/>
                <a:sym typeface="Arial"/>
              </a:defRPr>
            </a:lvl3pPr>
            <a:lvl4pPr indent="0" lvl="3" marL="1371600" marR="0" rtl="0" algn="l">
              <a:lnSpc>
                <a:spcPct val="90000"/>
              </a:lnSpc>
              <a:spcBef>
                <a:spcPts val="500"/>
              </a:spcBef>
              <a:buClr>
                <a:schemeClr val="dk1"/>
              </a:buClr>
              <a:buFont typeface="Arial"/>
              <a:buNone/>
              <a:defRPr b="1" i="0" sz="1600" u="none" cap="none" strike="noStrike">
                <a:solidFill>
                  <a:schemeClr val="dk1"/>
                </a:solidFill>
                <a:latin typeface="Arial"/>
                <a:ea typeface="Arial"/>
                <a:cs typeface="Arial"/>
                <a:sym typeface="Arial"/>
              </a:defRPr>
            </a:lvl4pPr>
            <a:lvl5pPr indent="0" lvl="4" marL="1828800" marR="0" rtl="0" algn="l">
              <a:lnSpc>
                <a:spcPct val="90000"/>
              </a:lnSpc>
              <a:spcBef>
                <a:spcPts val="500"/>
              </a:spcBef>
              <a:buClr>
                <a:schemeClr val="dk1"/>
              </a:buClr>
              <a:buFont typeface="Arial"/>
              <a:buNone/>
              <a:defRPr b="1" i="0" sz="1600" u="none" cap="none" strike="noStrike">
                <a:solidFill>
                  <a:schemeClr val="dk1"/>
                </a:solidFill>
                <a:latin typeface="Arial"/>
                <a:ea typeface="Arial"/>
                <a:cs typeface="Arial"/>
                <a:sym typeface="Arial"/>
              </a:defRPr>
            </a:lvl5pPr>
            <a:lvl6pPr indent="0" lvl="5" marL="2286000" marR="0" rtl="0" algn="l">
              <a:lnSpc>
                <a:spcPct val="90000"/>
              </a:lnSpc>
              <a:spcBef>
                <a:spcPts val="500"/>
              </a:spcBef>
              <a:buClr>
                <a:schemeClr val="dk1"/>
              </a:buClr>
              <a:buFont typeface="Arial"/>
              <a:buNone/>
              <a:defRPr b="1" i="0" sz="1600" u="none" cap="none" strike="noStrike">
                <a:solidFill>
                  <a:schemeClr val="dk1"/>
                </a:solidFill>
                <a:latin typeface="Arial"/>
                <a:ea typeface="Arial"/>
                <a:cs typeface="Arial"/>
                <a:sym typeface="Arial"/>
              </a:defRPr>
            </a:lvl6pPr>
            <a:lvl7pPr indent="0" lvl="6" marL="2743200" marR="0" rtl="0" algn="l">
              <a:lnSpc>
                <a:spcPct val="90000"/>
              </a:lnSpc>
              <a:spcBef>
                <a:spcPts val="500"/>
              </a:spcBef>
              <a:buClr>
                <a:schemeClr val="dk1"/>
              </a:buClr>
              <a:buFont typeface="Arial"/>
              <a:buNone/>
              <a:defRPr b="1" i="0" sz="1600" u="none" cap="none" strike="noStrike">
                <a:solidFill>
                  <a:schemeClr val="dk1"/>
                </a:solidFill>
                <a:latin typeface="Arial"/>
                <a:ea typeface="Arial"/>
                <a:cs typeface="Arial"/>
                <a:sym typeface="Arial"/>
              </a:defRPr>
            </a:lvl7pPr>
            <a:lvl8pPr indent="0" lvl="7" marL="3200400" marR="0" rtl="0" algn="l">
              <a:lnSpc>
                <a:spcPct val="90000"/>
              </a:lnSpc>
              <a:spcBef>
                <a:spcPts val="500"/>
              </a:spcBef>
              <a:buClr>
                <a:schemeClr val="dk1"/>
              </a:buClr>
              <a:buFont typeface="Arial"/>
              <a:buNone/>
              <a:defRPr b="1" i="0" sz="1600" u="none" cap="none" strike="noStrike">
                <a:solidFill>
                  <a:schemeClr val="dk1"/>
                </a:solidFill>
                <a:latin typeface="Arial"/>
                <a:ea typeface="Arial"/>
                <a:cs typeface="Arial"/>
                <a:sym typeface="Arial"/>
              </a:defRPr>
            </a:lvl8pPr>
            <a:lvl9pPr indent="0" lvl="8" marL="3657600" marR="0" rtl="0" algn="l">
              <a:lnSpc>
                <a:spcPct val="90000"/>
              </a:lnSpc>
              <a:spcBef>
                <a:spcPts val="500"/>
              </a:spcBef>
              <a:buClr>
                <a:schemeClr val="dk1"/>
              </a:buClr>
              <a:buFont typeface="Arial"/>
              <a:buNone/>
              <a:defRPr b="1" i="0" sz="1600" u="none" cap="none" strike="noStrike">
                <a:solidFill>
                  <a:schemeClr val="dk1"/>
                </a:solidFill>
                <a:latin typeface="Arial"/>
                <a:ea typeface="Arial"/>
                <a:cs typeface="Arial"/>
                <a:sym typeface="Arial"/>
              </a:defRPr>
            </a:lvl9pPr>
          </a:lstStyle>
          <a:p/>
        </p:txBody>
      </p:sp>
      <p:sp>
        <p:nvSpPr>
          <p:cNvPr id="122" name="Shape 122"/>
          <p:cNvSpPr txBox="1"/>
          <p:nvPr>
            <p:ph idx="2" type="body"/>
          </p:nvPr>
        </p:nvSpPr>
        <p:spPr>
          <a:xfrm>
            <a:off x="628649" y="3629269"/>
            <a:ext cx="3372814" cy="2336928"/>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Arial"/>
                <a:ea typeface="Arial"/>
                <a:cs typeface="Arial"/>
                <a:sym typeface="Arial"/>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Arial"/>
                <a:ea typeface="Arial"/>
                <a:cs typeface="Arial"/>
                <a:sym typeface="Arial"/>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123" name="Shape 123"/>
          <p:cNvSpPr txBox="1"/>
          <p:nvPr>
            <p:ph idx="3" type="body"/>
          </p:nvPr>
        </p:nvSpPr>
        <p:spPr>
          <a:xfrm>
            <a:off x="4173992" y="2514608"/>
            <a:ext cx="3416058" cy="1113405"/>
          </a:xfrm>
          <a:prstGeom prst="rect">
            <a:avLst/>
          </a:prstGeom>
          <a:noFill/>
          <a:ln>
            <a:noFill/>
          </a:ln>
        </p:spPr>
        <p:txBody>
          <a:bodyPr anchorCtr="0" anchor="t" bIns="91425" lIns="91425" rIns="91425" tIns="91425"/>
          <a:lstStyle>
            <a:lvl1pPr indent="0" lvl="0" marL="0" marR="0" rtl="0" algn="l">
              <a:lnSpc>
                <a:spcPct val="90000"/>
              </a:lnSpc>
              <a:spcBef>
                <a:spcPts val="1000"/>
              </a:spcBef>
              <a:buClr>
                <a:schemeClr val="dk1"/>
              </a:buClr>
              <a:buFont typeface="Arial"/>
              <a:buNone/>
              <a:defRPr b="1" i="0" sz="2400" u="none" cap="none" strike="noStrike">
                <a:solidFill>
                  <a:schemeClr val="dk1"/>
                </a:solidFill>
                <a:latin typeface="Arial"/>
                <a:ea typeface="Arial"/>
                <a:cs typeface="Arial"/>
                <a:sym typeface="Arial"/>
              </a:defRPr>
            </a:lvl1pPr>
            <a:lvl2pPr indent="0" lvl="1" marL="457200" marR="0" rtl="0" algn="l">
              <a:lnSpc>
                <a:spcPct val="90000"/>
              </a:lnSpc>
              <a:spcBef>
                <a:spcPts val="500"/>
              </a:spcBef>
              <a:buClr>
                <a:schemeClr val="dk1"/>
              </a:buClr>
              <a:buFont typeface="Arial"/>
              <a:buNone/>
              <a:defRPr b="1" i="0" sz="2000" u="none" cap="none" strike="noStrike">
                <a:solidFill>
                  <a:schemeClr val="dk1"/>
                </a:solidFill>
                <a:latin typeface="Arial"/>
                <a:ea typeface="Arial"/>
                <a:cs typeface="Arial"/>
                <a:sym typeface="Arial"/>
              </a:defRPr>
            </a:lvl2pPr>
            <a:lvl3pPr indent="0" lvl="2" marL="914400" marR="0" rtl="0" algn="l">
              <a:lnSpc>
                <a:spcPct val="90000"/>
              </a:lnSpc>
              <a:spcBef>
                <a:spcPts val="500"/>
              </a:spcBef>
              <a:buClr>
                <a:schemeClr val="dk1"/>
              </a:buClr>
              <a:buFont typeface="Arial"/>
              <a:buNone/>
              <a:defRPr b="1" i="0" sz="1800" u="none" cap="none" strike="noStrike">
                <a:solidFill>
                  <a:schemeClr val="dk1"/>
                </a:solidFill>
                <a:latin typeface="Arial"/>
                <a:ea typeface="Arial"/>
                <a:cs typeface="Arial"/>
                <a:sym typeface="Arial"/>
              </a:defRPr>
            </a:lvl3pPr>
            <a:lvl4pPr indent="0" lvl="3" marL="1371600" marR="0" rtl="0" algn="l">
              <a:lnSpc>
                <a:spcPct val="90000"/>
              </a:lnSpc>
              <a:spcBef>
                <a:spcPts val="500"/>
              </a:spcBef>
              <a:buClr>
                <a:schemeClr val="dk1"/>
              </a:buClr>
              <a:buFont typeface="Arial"/>
              <a:buNone/>
              <a:defRPr b="1" i="0" sz="1600" u="none" cap="none" strike="noStrike">
                <a:solidFill>
                  <a:schemeClr val="dk1"/>
                </a:solidFill>
                <a:latin typeface="Arial"/>
                <a:ea typeface="Arial"/>
                <a:cs typeface="Arial"/>
                <a:sym typeface="Arial"/>
              </a:defRPr>
            </a:lvl4pPr>
            <a:lvl5pPr indent="0" lvl="4" marL="1828800" marR="0" rtl="0" algn="l">
              <a:lnSpc>
                <a:spcPct val="90000"/>
              </a:lnSpc>
              <a:spcBef>
                <a:spcPts val="500"/>
              </a:spcBef>
              <a:buClr>
                <a:schemeClr val="dk1"/>
              </a:buClr>
              <a:buFont typeface="Arial"/>
              <a:buNone/>
              <a:defRPr b="1" i="0" sz="1600" u="none" cap="none" strike="noStrike">
                <a:solidFill>
                  <a:schemeClr val="dk1"/>
                </a:solidFill>
                <a:latin typeface="Arial"/>
                <a:ea typeface="Arial"/>
                <a:cs typeface="Arial"/>
                <a:sym typeface="Arial"/>
              </a:defRPr>
            </a:lvl5pPr>
            <a:lvl6pPr indent="0" lvl="5" marL="2286000" marR="0" rtl="0" algn="l">
              <a:lnSpc>
                <a:spcPct val="90000"/>
              </a:lnSpc>
              <a:spcBef>
                <a:spcPts val="500"/>
              </a:spcBef>
              <a:buClr>
                <a:schemeClr val="dk1"/>
              </a:buClr>
              <a:buFont typeface="Arial"/>
              <a:buNone/>
              <a:defRPr b="1" i="0" sz="1600" u="none" cap="none" strike="noStrike">
                <a:solidFill>
                  <a:schemeClr val="dk1"/>
                </a:solidFill>
                <a:latin typeface="Arial"/>
                <a:ea typeface="Arial"/>
                <a:cs typeface="Arial"/>
                <a:sym typeface="Arial"/>
              </a:defRPr>
            </a:lvl6pPr>
            <a:lvl7pPr indent="0" lvl="6" marL="2743200" marR="0" rtl="0" algn="l">
              <a:lnSpc>
                <a:spcPct val="90000"/>
              </a:lnSpc>
              <a:spcBef>
                <a:spcPts val="500"/>
              </a:spcBef>
              <a:buClr>
                <a:schemeClr val="dk1"/>
              </a:buClr>
              <a:buFont typeface="Arial"/>
              <a:buNone/>
              <a:defRPr b="1" i="0" sz="1600" u="none" cap="none" strike="noStrike">
                <a:solidFill>
                  <a:schemeClr val="dk1"/>
                </a:solidFill>
                <a:latin typeface="Arial"/>
                <a:ea typeface="Arial"/>
                <a:cs typeface="Arial"/>
                <a:sym typeface="Arial"/>
              </a:defRPr>
            </a:lvl7pPr>
            <a:lvl8pPr indent="0" lvl="7" marL="3200400" marR="0" rtl="0" algn="l">
              <a:lnSpc>
                <a:spcPct val="90000"/>
              </a:lnSpc>
              <a:spcBef>
                <a:spcPts val="500"/>
              </a:spcBef>
              <a:buClr>
                <a:schemeClr val="dk1"/>
              </a:buClr>
              <a:buFont typeface="Arial"/>
              <a:buNone/>
              <a:defRPr b="1" i="0" sz="1600" u="none" cap="none" strike="noStrike">
                <a:solidFill>
                  <a:schemeClr val="dk1"/>
                </a:solidFill>
                <a:latin typeface="Arial"/>
                <a:ea typeface="Arial"/>
                <a:cs typeface="Arial"/>
                <a:sym typeface="Arial"/>
              </a:defRPr>
            </a:lvl8pPr>
            <a:lvl9pPr indent="0" lvl="8" marL="3657600" marR="0" rtl="0" algn="l">
              <a:lnSpc>
                <a:spcPct val="90000"/>
              </a:lnSpc>
              <a:spcBef>
                <a:spcPts val="500"/>
              </a:spcBef>
              <a:buClr>
                <a:schemeClr val="dk1"/>
              </a:buClr>
              <a:buFont typeface="Arial"/>
              <a:buNone/>
              <a:defRPr b="1" i="0" sz="1600" u="none" cap="none" strike="noStrike">
                <a:solidFill>
                  <a:schemeClr val="dk1"/>
                </a:solidFill>
                <a:latin typeface="Arial"/>
                <a:ea typeface="Arial"/>
                <a:cs typeface="Arial"/>
                <a:sym typeface="Arial"/>
              </a:defRPr>
            </a:lvl9pPr>
          </a:lstStyle>
          <a:p/>
        </p:txBody>
      </p:sp>
      <p:sp>
        <p:nvSpPr>
          <p:cNvPr id="124" name="Shape 124"/>
          <p:cNvSpPr txBox="1"/>
          <p:nvPr>
            <p:ph idx="4" type="body"/>
          </p:nvPr>
        </p:nvSpPr>
        <p:spPr>
          <a:xfrm>
            <a:off x="4173992" y="3629267"/>
            <a:ext cx="3416058" cy="2336928"/>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Arial"/>
                <a:ea typeface="Arial"/>
                <a:cs typeface="Arial"/>
                <a:sym typeface="Arial"/>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Arial"/>
                <a:ea typeface="Arial"/>
                <a:cs typeface="Arial"/>
                <a:sym typeface="Arial"/>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125" name="Shape 125"/>
          <p:cNvSpPr txBox="1"/>
          <p:nvPr>
            <p:ph idx="10" type="dt"/>
          </p:nvPr>
        </p:nvSpPr>
        <p:spPr>
          <a:xfrm>
            <a:off x="628650" y="6192457"/>
            <a:ext cx="2057400"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26" name="Shape 126"/>
          <p:cNvSpPr txBox="1"/>
          <p:nvPr>
            <p:ph idx="11" type="ftr"/>
          </p:nvPr>
        </p:nvSpPr>
        <p:spPr>
          <a:xfrm>
            <a:off x="3028950" y="6192457"/>
            <a:ext cx="3086099"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27" name="Shape 127"/>
          <p:cNvSpPr txBox="1"/>
          <p:nvPr>
            <p:ph idx="12" type="sldNum"/>
          </p:nvPr>
        </p:nvSpPr>
        <p:spPr>
          <a:xfrm>
            <a:off x="6457950" y="6192457"/>
            <a:ext cx="2057400"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Arial"/>
                <a:ea typeface="Arial"/>
                <a:cs typeface="Arial"/>
                <a:sym typeface="Aria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ntent with Picture">
    <p:spTree>
      <p:nvGrpSpPr>
        <p:cNvPr id="128" name="Shape 128"/>
        <p:cNvGrpSpPr/>
        <p:nvPr/>
      </p:nvGrpSpPr>
      <p:grpSpPr>
        <a:xfrm>
          <a:off x="0" y="0"/>
          <a:ext cx="0" cy="0"/>
          <a:chOff x="0" y="0"/>
          <a:chExt cx="0" cy="0"/>
        </a:xfrm>
      </p:grpSpPr>
      <p:sp>
        <p:nvSpPr>
          <p:cNvPr id="129" name="Shape 129"/>
          <p:cNvSpPr txBox="1"/>
          <p:nvPr>
            <p:ph idx="10" type="dt"/>
          </p:nvPr>
        </p:nvSpPr>
        <p:spPr>
          <a:xfrm>
            <a:off x="628650" y="6192457"/>
            <a:ext cx="2057400"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30" name="Shape 130"/>
          <p:cNvSpPr txBox="1"/>
          <p:nvPr>
            <p:ph idx="11" type="ftr"/>
          </p:nvPr>
        </p:nvSpPr>
        <p:spPr>
          <a:xfrm>
            <a:off x="3028950" y="6192457"/>
            <a:ext cx="3086099"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31" name="Shape 131"/>
          <p:cNvSpPr txBox="1"/>
          <p:nvPr>
            <p:ph idx="12" type="sldNum"/>
          </p:nvPr>
        </p:nvSpPr>
        <p:spPr>
          <a:xfrm>
            <a:off x="6457950" y="6192457"/>
            <a:ext cx="2057400"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Arial"/>
                <a:ea typeface="Arial"/>
                <a:cs typeface="Arial"/>
                <a:sym typeface="Arial"/>
              </a:rPr>
              <a:t>‹#›</a:t>
            </a:fld>
          </a:p>
        </p:txBody>
      </p:sp>
      <p:sp>
        <p:nvSpPr>
          <p:cNvPr id="132" name="Shape 132"/>
          <p:cNvSpPr txBox="1"/>
          <p:nvPr>
            <p:ph type="title"/>
          </p:nvPr>
        </p:nvSpPr>
        <p:spPr>
          <a:xfrm>
            <a:off x="628650" y="1586354"/>
            <a:ext cx="2949178" cy="1559940"/>
          </a:xfrm>
          <a:prstGeom prst="rect">
            <a:avLst/>
          </a:prstGeom>
          <a:noFill/>
          <a:ln>
            <a:noFill/>
          </a:ln>
        </p:spPr>
        <p:txBody>
          <a:bodyPr anchorCtr="0" anchor="t" bIns="91425" lIns="91425" rIns="91425" tIns="91425"/>
          <a:lstStyle>
            <a:lvl1pPr indent="0" lvl="0" marL="0" marR="0" rtl="0" algn="l">
              <a:lnSpc>
                <a:spcPct val="90000"/>
              </a:lnSpc>
              <a:spcBef>
                <a:spcPts val="0"/>
              </a:spcBef>
              <a:buClr>
                <a:schemeClr val="dk1"/>
              </a:buClr>
              <a:buFont typeface="Impact"/>
              <a:buNone/>
              <a:defRPr b="0" i="0" sz="3600" u="none" cap="none" strike="noStrike">
                <a:solidFill>
                  <a:schemeClr val="dk1"/>
                </a:solidFill>
                <a:latin typeface="Impact"/>
                <a:ea typeface="Impact"/>
                <a:cs typeface="Impact"/>
                <a:sym typeface="Impact"/>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33" name="Shape 133"/>
          <p:cNvSpPr txBox="1"/>
          <p:nvPr>
            <p:ph idx="1" type="body"/>
          </p:nvPr>
        </p:nvSpPr>
        <p:spPr>
          <a:xfrm>
            <a:off x="628650" y="3330575"/>
            <a:ext cx="2949178" cy="2497138"/>
          </a:xfrm>
          <a:prstGeom prst="rect">
            <a:avLst/>
          </a:prstGeom>
          <a:noFill/>
          <a:ln>
            <a:noFill/>
          </a:ln>
        </p:spPr>
        <p:txBody>
          <a:bodyPr anchorCtr="0" anchor="t" bIns="91425" lIns="91425" rIns="91425" tIns="91425"/>
          <a:lstStyle>
            <a:lvl1pPr indent="0" lvl="0" marL="0" marR="0" rtl="0" algn="l">
              <a:lnSpc>
                <a:spcPct val="100000"/>
              </a:lnSpc>
              <a:spcBef>
                <a:spcPts val="1000"/>
              </a:spcBef>
              <a:buClr>
                <a:schemeClr val="dk1"/>
              </a:buClr>
              <a:buFont typeface="Arial"/>
              <a:buNone/>
              <a:defRPr b="1" i="0" sz="2000" u="none" cap="none" strike="noStrike">
                <a:solidFill>
                  <a:schemeClr val="dk1"/>
                </a:solidFill>
                <a:latin typeface="Arial"/>
                <a:ea typeface="Arial"/>
                <a:cs typeface="Arial"/>
                <a:sym typeface="Arial"/>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Arial"/>
                <a:ea typeface="Arial"/>
                <a:cs typeface="Arial"/>
                <a:sym typeface="Arial"/>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134" name="Shape 134"/>
          <p:cNvSpPr txBox="1"/>
          <p:nvPr>
            <p:ph idx="2" type="body"/>
          </p:nvPr>
        </p:nvSpPr>
        <p:spPr>
          <a:xfrm>
            <a:off x="3848100" y="1585912"/>
            <a:ext cx="3125788" cy="4241799"/>
          </a:xfrm>
          <a:prstGeom prst="rect">
            <a:avLst/>
          </a:prstGeom>
          <a:noFill/>
          <a:ln>
            <a:noFill/>
          </a:ln>
        </p:spPr>
        <p:txBody>
          <a:bodyPr anchorCtr="0" anchor="t" bIns="91425" lIns="91425" rIns="91425" tIns="91425"/>
          <a:lstStyle>
            <a:lvl1pPr indent="-101600" lvl="0" marL="228600" marR="0" rtl="0" algn="l">
              <a:lnSpc>
                <a:spcPct val="90000"/>
              </a:lnSpc>
              <a:spcBef>
                <a:spcPts val="1000"/>
              </a:spcBef>
              <a:buClr>
                <a:schemeClr val="dk1"/>
              </a:buClr>
              <a:buSzPct val="100000"/>
              <a:buFont typeface="Arial"/>
              <a:buChar char="•"/>
              <a:defRPr b="0" i="0" sz="2000" u="none" cap="none" strike="noStrike">
                <a:solidFill>
                  <a:schemeClr val="dk1"/>
                </a:solidFill>
                <a:latin typeface="Arial"/>
                <a:ea typeface="Arial"/>
                <a:cs typeface="Arial"/>
                <a:sym typeface="Arial"/>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Arial"/>
                <a:ea typeface="Arial"/>
                <a:cs typeface="Arial"/>
                <a:sym typeface="Arial"/>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ontent No Triangle">
    <p:spTree>
      <p:nvGrpSpPr>
        <p:cNvPr id="135" name="Shape 135"/>
        <p:cNvGrpSpPr/>
        <p:nvPr/>
      </p:nvGrpSpPr>
      <p:grpSpPr>
        <a:xfrm>
          <a:off x="0" y="0"/>
          <a:ext cx="0" cy="0"/>
          <a:chOff x="0" y="0"/>
          <a:chExt cx="0" cy="0"/>
        </a:xfrm>
      </p:grpSpPr>
      <p:sp>
        <p:nvSpPr>
          <p:cNvPr id="136" name="Shape 136"/>
          <p:cNvSpPr txBox="1"/>
          <p:nvPr>
            <p:ph type="title"/>
          </p:nvPr>
        </p:nvSpPr>
        <p:spPr>
          <a:xfrm>
            <a:off x="580408" y="1612369"/>
            <a:ext cx="7886700" cy="486652"/>
          </a:xfrm>
          <a:prstGeom prst="rect">
            <a:avLst/>
          </a:prstGeom>
          <a:noFill/>
          <a:ln>
            <a:noFill/>
          </a:ln>
        </p:spPr>
        <p:txBody>
          <a:bodyPr anchorCtr="0" anchor="t" bIns="91425" lIns="91425" rIns="91425" tIns="91425"/>
          <a:lstStyle>
            <a:lvl1pPr indent="0" lvl="0" marL="0" marR="0" rtl="0" algn="l">
              <a:lnSpc>
                <a:spcPct val="90000"/>
              </a:lnSpc>
              <a:spcBef>
                <a:spcPts val="0"/>
              </a:spcBef>
              <a:buClr>
                <a:schemeClr val="dk1"/>
              </a:buClr>
              <a:buFont typeface="Impact"/>
              <a:buNone/>
              <a:defRPr b="0" i="0" sz="3600" u="none" cap="none" strike="noStrike">
                <a:solidFill>
                  <a:schemeClr val="dk1"/>
                </a:solidFill>
                <a:latin typeface="Impact"/>
                <a:ea typeface="Impact"/>
                <a:cs typeface="Impact"/>
                <a:sym typeface="Impact"/>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37" name="Shape 137"/>
          <p:cNvSpPr txBox="1"/>
          <p:nvPr>
            <p:ph idx="10" type="dt"/>
          </p:nvPr>
        </p:nvSpPr>
        <p:spPr>
          <a:xfrm>
            <a:off x="628650" y="6192457"/>
            <a:ext cx="2057400"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38" name="Shape 138"/>
          <p:cNvSpPr txBox="1"/>
          <p:nvPr>
            <p:ph idx="11" type="ftr"/>
          </p:nvPr>
        </p:nvSpPr>
        <p:spPr>
          <a:xfrm>
            <a:off x="3028950" y="6192457"/>
            <a:ext cx="3086099"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39" name="Shape 139"/>
          <p:cNvSpPr txBox="1"/>
          <p:nvPr>
            <p:ph idx="12" type="sldNum"/>
          </p:nvPr>
        </p:nvSpPr>
        <p:spPr>
          <a:xfrm>
            <a:off x="6457950" y="6192457"/>
            <a:ext cx="2057400"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Arial"/>
                <a:ea typeface="Arial"/>
                <a:cs typeface="Arial"/>
                <a:sym typeface="Arial"/>
              </a:rPr>
              <a:t>‹#›</a:t>
            </a:fld>
          </a:p>
        </p:txBody>
      </p:sp>
      <p:sp>
        <p:nvSpPr>
          <p:cNvPr id="140" name="Shape 140"/>
          <p:cNvSpPr txBox="1"/>
          <p:nvPr>
            <p:ph idx="1" type="body"/>
          </p:nvPr>
        </p:nvSpPr>
        <p:spPr>
          <a:xfrm>
            <a:off x="608616" y="2533397"/>
            <a:ext cx="7899400" cy="2728913"/>
          </a:xfrm>
          <a:prstGeom prst="rect">
            <a:avLst/>
          </a:prstGeom>
          <a:noFill/>
          <a:ln>
            <a:noFill/>
          </a:ln>
        </p:spPr>
        <p:txBody>
          <a:bodyPr anchorCtr="0" anchor="t" bIns="91425" lIns="91425" rIns="91425" tIns="91425"/>
          <a:lstStyle>
            <a:lvl1pPr indent="0" lvl="0" marL="0" marR="0" rtl="0" algn="l">
              <a:lnSpc>
                <a:spcPct val="90000"/>
              </a:lnSpc>
              <a:spcBef>
                <a:spcPts val="1000"/>
              </a:spcBef>
              <a:buClr>
                <a:schemeClr val="dk1"/>
              </a:buClr>
              <a:buFont typeface="Arial"/>
              <a:buNone/>
              <a:defRPr b="0" i="0" sz="1800" u="none" cap="none" strike="noStrike">
                <a:solidFill>
                  <a:schemeClr val="dk1"/>
                </a:solidFill>
                <a:latin typeface="Arial"/>
                <a:ea typeface="Arial"/>
                <a:cs typeface="Arial"/>
                <a:sym typeface="Arial"/>
              </a:defRPr>
            </a:lvl1pPr>
            <a:lvl2pPr indent="0" lvl="1" marL="457200" marR="0" rtl="0" algn="l">
              <a:lnSpc>
                <a:spcPct val="90000"/>
              </a:lnSpc>
              <a:spcBef>
                <a:spcPts val="500"/>
              </a:spcBef>
              <a:buClr>
                <a:schemeClr val="dk1"/>
              </a:buClr>
              <a:buFont typeface="Arial"/>
              <a:buNone/>
              <a:defRPr b="0" i="0" sz="1800" u="none" cap="none" strike="noStrike">
                <a:solidFill>
                  <a:schemeClr val="dk1"/>
                </a:solidFill>
                <a:latin typeface="Arial"/>
                <a:ea typeface="Arial"/>
                <a:cs typeface="Arial"/>
                <a:sym typeface="Arial"/>
              </a:defRPr>
            </a:lvl2pPr>
            <a:lvl3pPr indent="0" lvl="2" marL="914400" marR="0" rtl="0" algn="l">
              <a:lnSpc>
                <a:spcPct val="90000"/>
              </a:lnSpc>
              <a:spcBef>
                <a:spcPts val="500"/>
              </a:spcBef>
              <a:buClr>
                <a:schemeClr val="dk1"/>
              </a:buClr>
              <a:buFont typeface="Arial"/>
              <a:buNone/>
              <a:defRPr b="0" i="0" sz="1800" u="none" cap="none" strike="noStrike">
                <a:solidFill>
                  <a:schemeClr val="dk1"/>
                </a:solidFill>
                <a:latin typeface="Arial"/>
                <a:ea typeface="Arial"/>
                <a:cs typeface="Arial"/>
                <a:sym typeface="Arial"/>
              </a:defRPr>
            </a:lvl3pPr>
            <a:lvl4pPr indent="0" lvl="3" marL="1371600" marR="0" rtl="0" algn="l">
              <a:lnSpc>
                <a:spcPct val="90000"/>
              </a:lnSpc>
              <a:spcBef>
                <a:spcPts val="500"/>
              </a:spcBef>
              <a:buClr>
                <a:schemeClr val="dk1"/>
              </a:buClr>
              <a:buFont typeface="Arial"/>
              <a:buNone/>
              <a:defRPr b="0" i="0" sz="1800" u="none" cap="none" strike="noStrike">
                <a:solidFill>
                  <a:schemeClr val="dk1"/>
                </a:solidFill>
                <a:latin typeface="Arial"/>
                <a:ea typeface="Arial"/>
                <a:cs typeface="Arial"/>
                <a:sym typeface="Arial"/>
              </a:defRPr>
            </a:lvl4pPr>
            <a:lvl5pPr indent="0" lvl="4" marL="1828800" marR="0" rtl="0" algn="l">
              <a:lnSpc>
                <a:spcPct val="90000"/>
              </a:lnSpc>
              <a:spcBef>
                <a:spcPts val="500"/>
              </a:spcBef>
              <a:buClr>
                <a:schemeClr val="dk1"/>
              </a:buClr>
              <a:buFont typeface="Arial"/>
              <a:buNone/>
              <a:defRPr b="0" i="0" sz="18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grpSp>
        <p:nvGrpSpPr>
          <p:cNvPr id="141" name="Shape 141"/>
          <p:cNvGrpSpPr/>
          <p:nvPr/>
        </p:nvGrpSpPr>
        <p:grpSpPr>
          <a:xfrm>
            <a:off x="0" y="0"/>
            <a:ext cx="9144000" cy="1108176"/>
            <a:chOff x="0" y="0"/>
            <a:chExt cx="9144000" cy="1108176"/>
          </a:xfrm>
        </p:grpSpPr>
        <p:grpSp>
          <p:nvGrpSpPr>
            <p:cNvPr id="142" name="Shape 142"/>
            <p:cNvGrpSpPr/>
            <p:nvPr/>
          </p:nvGrpSpPr>
          <p:grpSpPr>
            <a:xfrm>
              <a:off x="0" y="0"/>
              <a:ext cx="6961504" cy="1009160"/>
              <a:chOff x="0" y="0"/>
              <a:chExt cx="6961504" cy="1009160"/>
            </a:xfrm>
          </p:grpSpPr>
          <p:sp>
            <p:nvSpPr>
              <p:cNvPr id="143" name="Shape 143"/>
              <p:cNvSpPr/>
              <p:nvPr/>
            </p:nvSpPr>
            <p:spPr>
              <a:xfrm>
                <a:off x="0" y="0"/>
                <a:ext cx="6961504" cy="1009015"/>
              </a:xfrm>
              <a:custGeom>
                <a:pathLst>
                  <a:path extrusionOk="0" h="120000" w="120000">
                    <a:moveTo>
                      <a:pt x="110579" y="0"/>
                    </a:moveTo>
                    <a:lnTo>
                      <a:pt x="0" y="0"/>
                    </a:lnTo>
                    <a:lnTo>
                      <a:pt x="0" y="119950"/>
                    </a:lnTo>
                    <a:lnTo>
                      <a:pt x="119999" y="119945"/>
                    </a:lnTo>
                    <a:lnTo>
                      <a:pt x="110579" y="0"/>
                    </a:lnTo>
                    <a:close/>
                  </a:path>
                </a:pathLst>
              </a:custGeom>
              <a:solidFill>
                <a:srgbClr val="B0810A"/>
              </a:solid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4" name="Shape 144"/>
              <p:cNvSpPr/>
              <p:nvPr/>
            </p:nvSpPr>
            <p:spPr>
              <a:xfrm>
                <a:off x="6338667" y="0"/>
                <a:ext cx="549275" cy="1009015"/>
              </a:xfrm>
              <a:custGeom>
                <a:pathLst>
                  <a:path extrusionOk="0" h="120000" w="120000">
                    <a:moveTo>
                      <a:pt x="119874" y="119945"/>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5" name="Shape 145"/>
              <p:cNvSpPr/>
              <p:nvPr/>
            </p:nvSpPr>
            <p:spPr>
              <a:xfrm>
                <a:off x="6261373" y="0"/>
                <a:ext cx="549275" cy="1009015"/>
              </a:xfrm>
              <a:custGeom>
                <a:pathLst>
                  <a:path extrusionOk="0" h="120000" w="120000">
                    <a:moveTo>
                      <a:pt x="119874" y="119945"/>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6" name="Shape 146"/>
              <p:cNvSpPr/>
              <p:nvPr/>
            </p:nvSpPr>
            <p:spPr>
              <a:xfrm>
                <a:off x="6184080" y="0"/>
                <a:ext cx="549275" cy="1009015"/>
              </a:xfrm>
              <a:custGeom>
                <a:pathLst>
                  <a:path extrusionOk="0" h="120000" w="120000">
                    <a:moveTo>
                      <a:pt x="119874" y="119945"/>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7" name="Shape 147"/>
              <p:cNvSpPr/>
              <p:nvPr/>
            </p:nvSpPr>
            <p:spPr>
              <a:xfrm>
                <a:off x="6106766" y="0"/>
                <a:ext cx="549275" cy="1009015"/>
              </a:xfrm>
              <a:custGeom>
                <a:pathLst>
                  <a:path extrusionOk="0" h="120000" w="120000">
                    <a:moveTo>
                      <a:pt x="119874" y="119945"/>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8" name="Shape 148"/>
              <p:cNvSpPr/>
              <p:nvPr/>
            </p:nvSpPr>
            <p:spPr>
              <a:xfrm>
                <a:off x="6029482" y="0"/>
                <a:ext cx="549275" cy="1009015"/>
              </a:xfrm>
              <a:custGeom>
                <a:pathLst>
                  <a:path extrusionOk="0" h="120000" w="120000">
                    <a:moveTo>
                      <a:pt x="119874" y="119945"/>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49" name="Shape 149"/>
              <p:cNvSpPr/>
              <p:nvPr/>
            </p:nvSpPr>
            <p:spPr>
              <a:xfrm>
                <a:off x="5952189" y="0"/>
                <a:ext cx="549275" cy="1009015"/>
              </a:xfrm>
              <a:custGeom>
                <a:pathLst>
                  <a:path extrusionOk="0" h="120000" w="120000">
                    <a:moveTo>
                      <a:pt x="119874" y="119945"/>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0" name="Shape 150"/>
              <p:cNvSpPr/>
              <p:nvPr/>
            </p:nvSpPr>
            <p:spPr>
              <a:xfrm>
                <a:off x="5874901" y="0"/>
                <a:ext cx="549275" cy="1009015"/>
              </a:xfrm>
              <a:custGeom>
                <a:pathLst>
                  <a:path extrusionOk="0" h="120000" w="120000">
                    <a:moveTo>
                      <a:pt x="119875" y="119945"/>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1" name="Shape 151"/>
              <p:cNvSpPr/>
              <p:nvPr/>
            </p:nvSpPr>
            <p:spPr>
              <a:xfrm>
                <a:off x="5797585"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2" name="Shape 152"/>
              <p:cNvSpPr/>
              <p:nvPr/>
            </p:nvSpPr>
            <p:spPr>
              <a:xfrm>
                <a:off x="5720292"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3" name="Shape 153"/>
              <p:cNvSpPr/>
              <p:nvPr/>
            </p:nvSpPr>
            <p:spPr>
              <a:xfrm>
                <a:off x="5642996" y="0"/>
                <a:ext cx="549275" cy="1009015"/>
              </a:xfrm>
              <a:custGeom>
                <a:pathLst>
                  <a:path extrusionOk="0" h="120000" w="120000">
                    <a:moveTo>
                      <a:pt x="119874"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4" name="Shape 154"/>
              <p:cNvSpPr/>
              <p:nvPr/>
            </p:nvSpPr>
            <p:spPr>
              <a:xfrm>
                <a:off x="5565703" y="0"/>
                <a:ext cx="549275" cy="1009015"/>
              </a:xfrm>
              <a:custGeom>
                <a:pathLst>
                  <a:path extrusionOk="0" h="120000" w="120000">
                    <a:moveTo>
                      <a:pt x="119874"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5" name="Shape 155"/>
              <p:cNvSpPr/>
              <p:nvPr/>
            </p:nvSpPr>
            <p:spPr>
              <a:xfrm>
                <a:off x="5488412"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6" name="Shape 156"/>
              <p:cNvSpPr/>
              <p:nvPr/>
            </p:nvSpPr>
            <p:spPr>
              <a:xfrm>
                <a:off x="5411119" y="0"/>
                <a:ext cx="549275" cy="1009015"/>
              </a:xfrm>
              <a:custGeom>
                <a:pathLst>
                  <a:path extrusionOk="0" h="120000" w="120000">
                    <a:moveTo>
                      <a:pt x="119874"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7" name="Shape 157"/>
              <p:cNvSpPr/>
              <p:nvPr/>
            </p:nvSpPr>
            <p:spPr>
              <a:xfrm>
                <a:off x="5333807"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8" name="Shape 158"/>
              <p:cNvSpPr/>
              <p:nvPr/>
            </p:nvSpPr>
            <p:spPr>
              <a:xfrm>
                <a:off x="5256521"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59" name="Shape 159"/>
              <p:cNvSpPr/>
              <p:nvPr/>
            </p:nvSpPr>
            <p:spPr>
              <a:xfrm>
                <a:off x="5179219"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0" name="Shape 160"/>
              <p:cNvSpPr/>
              <p:nvPr/>
            </p:nvSpPr>
            <p:spPr>
              <a:xfrm>
                <a:off x="5099398"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1" name="Shape 161"/>
              <p:cNvSpPr/>
              <p:nvPr/>
            </p:nvSpPr>
            <p:spPr>
              <a:xfrm>
                <a:off x="5022085"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2" name="Shape 162"/>
              <p:cNvSpPr/>
              <p:nvPr/>
            </p:nvSpPr>
            <p:spPr>
              <a:xfrm>
                <a:off x="4944792"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3" name="Shape 163"/>
              <p:cNvSpPr/>
              <p:nvPr/>
            </p:nvSpPr>
            <p:spPr>
              <a:xfrm>
                <a:off x="4867476"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4" name="Shape 164"/>
              <p:cNvSpPr/>
              <p:nvPr/>
            </p:nvSpPr>
            <p:spPr>
              <a:xfrm>
                <a:off x="4790192"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5" name="Shape 165"/>
              <p:cNvSpPr/>
              <p:nvPr/>
            </p:nvSpPr>
            <p:spPr>
              <a:xfrm>
                <a:off x="4712903"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6" name="Shape 166"/>
              <p:cNvSpPr/>
              <p:nvPr/>
            </p:nvSpPr>
            <p:spPr>
              <a:xfrm>
                <a:off x="4635610"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7" name="Shape 167"/>
              <p:cNvSpPr/>
              <p:nvPr/>
            </p:nvSpPr>
            <p:spPr>
              <a:xfrm>
                <a:off x="4558316"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8" name="Shape 168"/>
              <p:cNvSpPr/>
              <p:nvPr/>
            </p:nvSpPr>
            <p:spPr>
              <a:xfrm>
                <a:off x="4481001" y="0"/>
                <a:ext cx="549275" cy="1009015"/>
              </a:xfrm>
              <a:custGeom>
                <a:pathLst>
                  <a:path extrusionOk="0" h="120000" w="120000">
                    <a:moveTo>
                      <a:pt x="119876"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69" name="Shape 169"/>
              <p:cNvSpPr/>
              <p:nvPr/>
            </p:nvSpPr>
            <p:spPr>
              <a:xfrm>
                <a:off x="4403707"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0" name="Shape 170"/>
              <p:cNvSpPr/>
              <p:nvPr/>
            </p:nvSpPr>
            <p:spPr>
              <a:xfrm>
                <a:off x="4326417" y="0"/>
                <a:ext cx="549275" cy="1009015"/>
              </a:xfrm>
              <a:custGeom>
                <a:pathLst>
                  <a:path extrusionOk="0" h="120000" w="120000">
                    <a:moveTo>
                      <a:pt x="119876"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1" name="Shape 171"/>
              <p:cNvSpPr/>
              <p:nvPr/>
            </p:nvSpPr>
            <p:spPr>
              <a:xfrm>
                <a:off x="4249121"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2" name="Shape 172"/>
              <p:cNvSpPr/>
              <p:nvPr/>
            </p:nvSpPr>
            <p:spPr>
              <a:xfrm>
                <a:off x="4171830" y="0"/>
                <a:ext cx="549275" cy="1009015"/>
              </a:xfrm>
              <a:custGeom>
                <a:pathLst>
                  <a:path extrusionOk="0" h="120000" w="120000">
                    <a:moveTo>
                      <a:pt x="119875"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3" name="Shape 173"/>
              <p:cNvSpPr/>
              <p:nvPr/>
            </p:nvSpPr>
            <p:spPr>
              <a:xfrm>
                <a:off x="4094512" y="0"/>
                <a:ext cx="549275" cy="1009015"/>
              </a:xfrm>
              <a:custGeom>
                <a:pathLst>
                  <a:path extrusionOk="0" h="120000" w="120000">
                    <a:moveTo>
                      <a:pt x="119875"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4" name="Shape 174"/>
              <p:cNvSpPr/>
              <p:nvPr/>
            </p:nvSpPr>
            <p:spPr>
              <a:xfrm>
                <a:off x="4017230" y="0"/>
                <a:ext cx="549275" cy="1009015"/>
              </a:xfrm>
              <a:custGeom>
                <a:pathLst>
                  <a:path extrusionOk="0" h="120000" w="120000">
                    <a:moveTo>
                      <a:pt x="119875"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5" name="Shape 175"/>
              <p:cNvSpPr/>
              <p:nvPr/>
            </p:nvSpPr>
            <p:spPr>
              <a:xfrm>
                <a:off x="3939939" y="0"/>
                <a:ext cx="549275" cy="1009015"/>
              </a:xfrm>
              <a:custGeom>
                <a:pathLst>
                  <a:path extrusionOk="0" h="120000" w="120000">
                    <a:moveTo>
                      <a:pt x="119875"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6" name="Shape 176"/>
              <p:cNvSpPr/>
              <p:nvPr/>
            </p:nvSpPr>
            <p:spPr>
              <a:xfrm>
                <a:off x="3862650" y="0"/>
                <a:ext cx="549275" cy="1009015"/>
              </a:xfrm>
              <a:custGeom>
                <a:pathLst>
                  <a:path extrusionOk="0" h="120000" w="120000">
                    <a:moveTo>
                      <a:pt x="119876"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7" name="Shape 177"/>
              <p:cNvSpPr/>
              <p:nvPr/>
            </p:nvSpPr>
            <p:spPr>
              <a:xfrm>
                <a:off x="3785355" y="0"/>
                <a:ext cx="549275" cy="1009015"/>
              </a:xfrm>
              <a:custGeom>
                <a:pathLst>
                  <a:path extrusionOk="0" h="120000" w="120000">
                    <a:moveTo>
                      <a:pt x="119876"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8" name="Shape 178"/>
              <p:cNvSpPr/>
              <p:nvPr/>
            </p:nvSpPr>
            <p:spPr>
              <a:xfrm>
                <a:off x="3708039" y="0"/>
                <a:ext cx="549275" cy="1009015"/>
              </a:xfrm>
              <a:custGeom>
                <a:pathLst>
                  <a:path extrusionOk="0" h="120000" w="120000">
                    <a:moveTo>
                      <a:pt x="119876"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79" name="Shape 179"/>
              <p:cNvSpPr/>
              <p:nvPr/>
            </p:nvSpPr>
            <p:spPr>
              <a:xfrm>
                <a:off x="3630744" y="0"/>
                <a:ext cx="549275" cy="1009015"/>
              </a:xfrm>
              <a:custGeom>
                <a:pathLst>
                  <a:path extrusionOk="0" h="120000" w="120000">
                    <a:moveTo>
                      <a:pt x="119875"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0" name="Shape 180"/>
              <p:cNvSpPr/>
              <p:nvPr/>
            </p:nvSpPr>
            <p:spPr>
              <a:xfrm>
                <a:off x="3553453" y="0"/>
                <a:ext cx="549275" cy="1009015"/>
              </a:xfrm>
              <a:custGeom>
                <a:pathLst>
                  <a:path extrusionOk="0" h="120000" w="120000">
                    <a:moveTo>
                      <a:pt x="119876"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1" name="Shape 181"/>
              <p:cNvSpPr/>
              <p:nvPr/>
            </p:nvSpPr>
            <p:spPr>
              <a:xfrm>
                <a:off x="3476162" y="0"/>
                <a:ext cx="549275" cy="1009015"/>
              </a:xfrm>
              <a:custGeom>
                <a:pathLst>
                  <a:path extrusionOk="0" h="120000" w="120000">
                    <a:moveTo>
                      <a:pt x="119876"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2" name="Shape 182"/>
              <p:cNvSpPr/>
              <p:nvPr/>
            </p:nvSpPr>
            <p:spPr>
              <a:xfrm>
                <a:off x="3398869" y="0"/>
                <a:ext cx="549275" cy="1009015"/>
              </a:xfrm>
              <a:custGeom>
                <a:pathLst>
                  <a:path extrusionOk="0" h="120000" w="120000">
                    <a:moveTo>
                      <a:pt x="119876"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3" name="Shape 183"/>
              <p:cNvSpPr/>
              <p:nvPr/>
            </p:nvSpPr>
            <p:spPr>
              <a:xfrm>
                <a:off x="3321567" y="0"/>
                <a:ext cx="549275" cy="1009015"/>
              </a:xfrm>
              <a:custGeom>
                <a:pathLst>
                  <a:path extrusionOk="0" h="120000" w="120000">
                    <a:moveTo>
                      <a:pt x="119876"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4" name="Shape 184"/>
              <p:cNvSpPr/>
              <p:nvPr/>
            </p:nvSpPr>
            <p:spPr>
              <a:xfrm>
                <a:off x="3244271" y="0"/>
                <a:ext cx="549275" cy="1009015"/>
              </a:xfrm>
              <a:custGeom>
                <a:pathLst>
                  <a:path extrusionOk="0" h="120000" w="120000">
                    <a:moveTo>
                      <a:pt x="119876"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5" name="Shape 185"/>
              <p:cNvSpPr/>
              <p:nvPr/>
            </p:nvSpPr>
            <p:spPr>
              <a:xfrm>
                <a:off x="3166959" y="0"/>
                <a:ext cx="549275" cy="1009015"/>
              </a:xfrm>
              <a:custGeom>
                <a:pathLst>
                  <a:path extrusionOk="0" h="120000" w="120000">
                    <a:moveTo>
                      <a:pt x="119877"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6" name="Shape 186"/>
              <p:cNvSpPr/>
              <p:nvPr/>
            </p:nvSpPr>
            <p:spPr>
              <a:xfrm>
                <a:off x="3089666" y="0"/>
                <a:ext cx="549275" cy="1009015"/>
              </a:xfrm>
              <a:custGeom>
                <a:pathLst>
                  <a:path extrusionOk="0" h="120000" w="120000">
                    <a:moveTo>
                      <a:pt x="119877"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7" name="Shape 187"/>
              <p:cNvSpPr/>
              <p:nvPr/>
            </p:nvSpPr>
            <p:spPr>
              <a:xfrm>
                <a:off x="3012358" y="0"/>
                <a:ext cx="549275" cy="1009015"/>
              </a:xfrm>
              <a:custGeom>
                <a:pathLst>
                  <a:path extrusionOk="0" h="120000" w="120000">
                    <a:moveTo>
                      <a:pt x="119876"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8" name="Shape 188"/>
              <p:cNvSpPr/>
              <p:nvPr/>
            </p:nvSpPr>
            <p:spPr>
              <a:xfrm>
                <a:off x="2935058" y="0"/>
                <a:ext cx="549275" cy="1009015"/>
              </a:xfrm>
              <a:custGeom>
                <a:pathLst>
                  <a:path extrusionOk="0" h="120000" w="120000">
                    <a:moveTo>
                      <a:pt x="119877"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89" name="Shape 189"/>
              <p:cNvSpPr/>
              <p:nvPr/>
            </p:nvSpPr>
            <p:spPr>
              <a:xfrm>
                <a:off x="2857784" y="0"/>
                <a:ext cx="549275" cy="1009015"/>
              </a:xfrm>
              <a:custGeom>
                <a:pathLst>
                  <a:path extrusionOk="0" h="120000" w="120000">
                    <a:moveTo>
                      <a:pt x="119876"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0" name="Shape 190"/>
              <p:cNvSpPr/>
              <p:nvPr/>
            </p:nvSpPr>
            <p:spPr>
              <a:xfrm>
                <a:off x="2780491" y="0"/>
                <a:ext cx="549275" cy="1009015"/>
              </a:xfrm>
              <a:custGeom>
                <a:pathLst>
                  <a:path extrusionOk="0" h="120000" w="120000">
                    <a:moveTo>
                      <a:pt x="119876"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1" name="Shape 191"/>
              <p:cNvSpPr/>
              <p:nvPr/>
            </p:nvSpPr>
            <p:spPr>
              <a:xfrm>
                <a:off x="2703201" y="0"/>
                <a:ext cx="549275" cy="1009015"/>
              </a:xfrm>
              <a:custGeom>
                <a:pathLst>
                  <a:path extrusionOk="0" h="120000" w="120000">
                    <a:moveTo>
                      <a:pt x="119876"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2" name="Shape 192"/>
              <p:cNvSpPr/>
              <p:nvPr/>
            </p:nvSpPr>
            <p:spPr>
              <a:xfrm>
                <a:off x="2625883" y="0"/>
                <a:ext cx="549275" cy="1009015"/>
              </a:xfrm>
              <a:custGeom>
                <a:pathLst>
                  <a:path extrusionOk="0" h="120000" w="120000">
                    <a:moveTo>
                      <a:pt x="119876"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3" name="Shape 193"/>
              <p:cNvSpPr/>
              <p:nvPr/>
            </p:nvSpPr>
            <p:spPr>
              <a:xfrm>
                <a:off x="2548574"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4" name="Shape 194"/>
              <p:cNvSpPr/>
              <p:nvPr/>
            </p:nvSpPr>
            <p:spPr>
              <a:xfrm>
                <a:off x="2471277"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5" name="Shape 195"/>
              <p:cNvSpPr/>
              <p:nvPr/>
            </p:nvSpPr>
            <p:spPr>
              <a:xfrm>
                <a:off x="2393992" y="0"/>
                <a:ext cx="549275" cy="1009015"/>
              </a:xfrm>
              <a:custGeom>
                <a:pathLst>
                  <a:path extrusionOk="0" h="120000" w="120000">
                    <a:moveTo>
                      <a:pt x="119876"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6" name="Shape 196"/>
              <p:cNvSpPr/>
              <p:nvPr/>
            </p:nvSpPr>
            <p:spPr>
              <a:xfrm>
                <a:off x="2316705"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7" name="Shape 197"/>
              <p:cNvSpPr/>
              <p:nvPr/>
            </p:nvSpPr>
            <p:spPr>
              <a:xfrm>
                <a:off x="2239390"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8" name="Shape 198"/>
              <p:cNvSpPr/>
              <p:nvPr/>
            </p:nvSpPr>
            <p:spPr>
              <a:xfrm>
                <a:off x="2162119"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99" name="Shape 199"/>
              <p:cNvSpPr/>
              <p:nvPr/>
            </p:nvSpPr>
            <p:spPr>
              <a:xfrm>
                <a:off x="2084801"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00" name="Shape 200"/>
              <p:cNvSpPr/>
              <p:nvPr/>
            </p:nvSpPr>
            <p:spPr>
              <a:xfrm>
                <a:off x="2007521"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01" name="Shape 201"/>
              <p:cNvSpPr/>
              <p:nvPr/>
            </p:nvSpPr>
            <p:spPr>
              <a:xfrm>
                <a:off x="1930219"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02" name="Shape 202"/>
              <p:cNvSpPr/>
              <p:nvPr/>
            </p:nvSpPr>
            <p:spPr>
              <a:xfrm>
                <a:off x="1852906" y="0"/>
                <a:ext cx="549275" cy="1009015"/>
              </a:xfrm>
              <a:custGeom>
                <a:pathLst>
                  <a:path extrusionOk="0" h="120000" w="120000">
                    <a:moveTo>
                      <a:pt x="119878"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03" name="Shape 203"/>
              <p:cNvSpPr/>
              <p:nvPr/>
            </p:nvSpPr>
            <p:spPr>
              <a:xfrm>
                <a:off x="1775621"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04" name="Shape 204"/>
              <p:cNvSpPr/>
              <p:nvPr/>
            </p:nvSpPr>
            <p:spPr>
              <a:xfrm>
                <a:off x="1698325"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05" name="Shape 205"/>
              <p:cNvSpPr/>
              <p:nvPr/>
            </p:nvSpPr>
            <p:spPr>
              <a:xfrm>
                <a:off x="1621021"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06" name="Shape 206"/>
              <p:cNvSpPr/>
              <p:nvPr/>
            </p:nvSpPr>
            <p:spPr>
              <a:xfrm>
                <a:off x="1543744"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07" name="Shape 207"/>
              <p:cNvSpPr/>
              <p:nvPr/>
            </p:nvSpPr>
            <p:spPr>
              <a:xfrm>
                <a:off x="1466432" y="0"/>
                <a:ext cx="549275" cy="1009015"/>
              </a:xfrm>
              <a:custGeom>
                <a:pathLst>
                  <a:path extrusionOk="0" h="120000" w="120000">
                    <a:moveTo>
                      <a:pt x="119878"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08" name="Shape 208"/>
              <p:cNvSpPr/>
              <p:nvPr/>
            </p:nvSpPr>
            <p:spPr>
              <a:xfrm>
                <a:off x="1389158"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09" name="Shape 209"/>
              <p:cNvSpPr/>
              <p:nvPr/>
            </p:nvSpPr>
            <p:spPr>
              <a:xfrm>
                <a:off x="1311841"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10" name="Shape 210"/>
              <p:cNvSpPr/>
              <p:nvPr/>
            </p:nvSpPr>
            <p:spPr>
              <a:xfrm>
                <a:off x="1234525" y="0"/>
                <a:ext cx="549275" cy="1009015"/>
              </a:xfrm>
              <a:custGeom>
                <a:pathLst>
                  <a:path extrusionOk="0" h="120000" w="120000">
                    <a:moveTo>
                      <a:pt x="119878"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11" name="Shape 211"/>
              <p:cNvSpPr/>
              <p:nvPr/>
            </p:nvSpPr>
            <p:spPr>
              <a:xfrm>
                <a:off x="1157270" y="0"/>
                <a:ext cx="549275" cy="1009015"/>
              </a:xfrm>
              <a:custGeom>
                <a:pathLst>
                  <a:path extrusionOk="0" h="120000" w="120000">
                    <a:moveTo>
                      <a:pt x="119878"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12" name="Shape 212"/>
              <p:cNvSpPr/>
              <p:nvPr/>
            </p:nvSpPr>
            <p:spPr>
              <a:xfrm>
                <a:off x="1079941" y="0"/>
                <a:ext cx="549275" cy="1009015"/>
              </a:xfrm>
              <a:custGeom>
                <a:pathLst>
                  <a:path extrusionOk="0" h="120000" w="120000">
                    <a:moveTo>
                      <a:pt x="119878"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13" name="Shape 213"/>
              <p:cNvSpPr/>
              <p:nvPr/>
            </p:nvSpPr>
            <p:spPr>
              <a:xfrm>
                <a:off x="1002650" y="0"/>
                <a:ext cx="549275" cy="1009015"/>
              </a:xfrm>
              <a:custGeom>
                <a:pathLst>
                  <a:path extrusionOk="0" h="120000" w="120000">
                    <a:moveTo>
                      <a:pt x="119878"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14" name="Shape 214"/>
              <p:cNvSpPr/>
              <p:nvPr/>
            </p:nvSpPr>
            <p:spPr>
              <a:xfrm>
                <a:off x="925369" y="0"/>
                <a:ext cx="549275" cy="1009015"/>
              </a:xfrm>
              <a:custGeom>
                <a:pathLst>
                  <a:path extrusionOk="0" h="120000" w="120000">
                    <a:moveTo>
                      <a:pt x="119878"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15" name="Shape 215"/>
              <p:cNvSpPr/>
              <p:nvPr/>
            </p:nvSpPr>
            <p:spPr>
              <a:xfrm>
                <a:off x="848062" y="0"/>
                <a:ext cx="549275" cy="1009015"/>
              </a:xfrm>
              <a:custGeom>
                <a:pathLst>
                  <a:path extrusionOk="0" h="120000" w="120000">
                    <a:moveTo>
                      <a:pt x="119878"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16" name="Shape 216"/>
              <p:cNvSpPr/>
              <p:nvPr/>
            </p:nvSpPr>
            <p:spPr>
              <a:xfrm>
                <a:off x="770791" y="0"/>
                <a:ext cx="549275" cy="1009015"/>
              </a:xfrm>
              <a:custGeom>
                <a:pathLst>
                  <a:path extrusionOk="0" h="120000" w="120000">
                    <a:moveTo>
                      <a:pt x="119877"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17" name="Shape 217"/>
              <p:cNvSpPr/>
              <p:nvPr/>
            </p:nvSpPr>
            <p:spPr>
              <a:xfrm>
                <a:off x="693468" y="0"/>
                <a:ext cx="549275" cy="1009015"/>
              </a:xfrm>
              <a:custGeom>
                <a:pathLst>
                  <a:path extrusionOk="0" h="120000" w="120000">
                    <a:moveTo>
                      <a:pt x="119878"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18" name="Shape 218"/>
              <p:cNvSpPr/>
              <p:nvPr/>
            </p:nvSpPr>
            <p:spPr>
              <a:xfrm>
                <a:off x="616154" y="0"/>
                <a:ext cx="549275" cy="1009015"/>
              </a:xfrm>
              <a:custGeom>
                <a:pathLst>
                  <a:path extrusionOk="0" h="120000" w="120000">
                    <a:moveTo>
                      <a:pt x="119879"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19" name="Shape 219"/>
              <p:cNvSpPr/>
              <p:nvPr/>
            </p:nvSpPr>
            <p:spPr>
              <a:xfrm>
                <a:off x="532618" y="0"/>
                <a:ext cx="549275" cy="1009015"/>
              </a:xfrm>
              <a:custGeom>
                <a:pathLst>
                  <a:path extrusionOk="0" h="120000" w="120000">
                    <a:moveTo>
                      <a:pt x="119878"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20" name="Shape 220"/>
              <p:cNvSpPr/>
              <p:nvPr/>
            </p:nvSpPr>
            <p:spPr>
              <a:xfrm>
                <a:off x="455327" y="0"/>
                <a:ext cx="549275" cy="1009015"/>
              </a:xfrm>
              <a:custGeom>
                <a:pathLst>
                  <a:path extrusionOk="0" h="120000" w="120000">
                    <a:moveTo>
                      <a:pt x="119878"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21" name="Shape 221"/>
              <p:cNvSpPr/>
              <p:nvPr/>
            </p:nvSpPr>
            <p:spPr>
              <a:xfrm>
                <a:off x="378012" y="0"/>
                <a:ext cx="549275" cy="1009015"/>
              </a:xfrm>
              <a:custGeom>
                <a:pathLst>
                  <a:path extrusionOk="0" h="120000" w="120000">
                    <a:moveTo>
                      <a:pt x="119878"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22" name="Shape 222"/>
              <p:cNvSpPr/>
              <p:nvPr/>
            </p:nvSpPr>
            <p:spPr>
              <a:xfrm>
                <a:off x="300732" y="0"/>
                <a:ext cx="549275" cy="1009015"/>
              </a:xfrm>
              <a:custGeom>
                <a:pathLst>
                  <a:path extrusionOk="0" h="120000" w="120000">
                    <a:moveTo>
                      <a:pt x="119878"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23" name="Shape 223"/>
              <p:cNvSpPr/>
              <p:nvPr/>
            </p:nvSpPr>
            <p:spPr>
              <a:xfrm>
                <a:off x="223425" y="0"/>
                <a:ext cx="549275" cy="1009015"/>
              </a:xfrm>
              <a:custGeom>
                <a:pathLst>
                  <a:path extrusionOk="0" h="120000" w="120000">
                    <a:moveTo>
                      <a:pt x="119878"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24" name="Shape 224"/>
              <p:cNvSpPr/>
              <p:nvPr/>
            </p:nvSpPr>
            <p:spPr>
              <a:xfrm>
                <a:off x="146121" y="0"/>
                <a:ext cx="549275" cy="1009015"/>
              </a:xfrm>
              <a:custGeom>
                <a:pathLst>
                  <a:path extrusionOk="0" h="120000" w="120000">
                    <a:moveTo>
                      <a:pt x="119878"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25" name="Shape 225"/>
              <p:cNvSpPr/>
              <p:nvPr/>
            </p:nvSpPr>
            <p:spPr>
              <a:xfrm>
                <a:off x="68832" y="0"/>
                <a:ext cx="549275" cy="1009015"/>
              </a:xfrm>
              <a:custGeom>
                <a:pathLst>
                  <a:path extrusionOk="0" h="120000" w="120000">
                    <a:moveTo>
                      <a:pt x="119878"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26" name="Shape 226"/>
              <p:cNvSpPr/>
              <p:nvPr/>
            </p:nvSpPr>
            <p:spPr>
              <a:xfrm>
                <a:off x="0" y="15571"/>
                <a:ext cx="540385" cy="993140"/>
              </a:xfrm>
              <a:custGeom>
                <a:pathLst>
                  <a:path extrusionOk="0" h="120000" w="120000">
                    <a:moveTo>
                      <a:pt x="119970" y="119985"/>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27" name="Shape 227"/>
              <p:cNvSpPr/>
              <p:nvPr/>
            </p:nvSpPr>
            <p:spPr>
              <a:xfrm>
                <a:off x="0" y="157582"/>
                <a:ext cx="463550" cy="851535"/>
              </a:xfrm>
              <a:custGeom>
                <a:pathLst>
                  <a:path extrusionOk="0" h="120000" w="120000">
                    <a:moveTo>
                      <a:pt x="119853" y="11992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28" name="Shape 228"/>
              <p:cNvSpPr/>
              <p:nvPr/>
            </p:nvSpPr>
            <p:spPr>
              <a:xfrm>
                <a:off x="0" y="299698"/>
                <a:ext cx="386079" cy="709295"/>
              </a:xfrm>
              <a:custGeom>
                <a:pathLst>
                  <a:path extrusionOk="0" h="120000" w="120000">
                    <a:moveTo>
                      <a:pt x="119872" y="119932"/>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29" name="Shape 229"/>
              <p:cNvSpPr/>
              <p:nvPr/>
            </p:nvSpPr>
            <p:spPr>
              <a:xfrm>
                <a:off x="0" y="441768"/>
                <a:ext cx="308610" cy="567055"/>
              </a:xfrm>
              <a:custGeom>
                <a:pathLst>
                  <a:path extrusionOk="0" h="120000" w="120000">
                    <a:moveTo>
                      <a:pt x="119909" y="119951"/>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30" name="Shape 230"/>
              <p:cNvSpPr/>
              <p:nvPr/>
            </p:nvSpPr>
            <p:spPr>
              <a:xfrm>
                <a:off x="0" y="583835"/>
                <a:ext cx="231140" cy="424815"/>
              </a:xfrm>
              <a:custGeom>
                <a:pathLst>
                  <a:path extrusionOk="0" h="120000" w="120000">
                    <a:moveTo>
                      <a:pt x="119973" y="119984"/>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31" name="Shape 231"/>
              <p:cNvSpPr/>
              <p:nvPr/>
            </p:nvSpPr>
            <p:spPr>
              <a:xfrm>
                <a:off x="0" y="725950"/>
                <a:ext cx="154305" cy="283210"/>
              </a:xfrm>
              <a:custGeom>
                <a:pathLst>
                  <a:path extrusionOk="0" h="120000" w="120000">
                    <a:moveTo>
                      <a:pt x="119583" y="119760"/>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32" name="Shape 232"/>
              <p:cNvSpPr/>
              <p:nvPr/>
            </p:nvSpPr>
            <p:spPr>
              <a:xfrm>
                <a:off x="0" y="867954"/>
                <a:ext cx="76835" cy="140969"/>
              </a:xfrm>
              <a:custGeom>
                <a:pathLst>
                  <a:path extrusionOk="0" h="120000" w="120000">
                    <a:moveTo>
                      <a:pt x="119498" y="11971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grpSp>
        <p:sp>
          <p:nvSpPr>
            <p:cNvPr id="233" name="Shape 233"/>
            <p:cNvSpPr/>
            <p:nvPr/>
          </p:nvSpPr>
          <p:spPr>
            <a:xfrm>
              <a:off x="0" y="1034516"/>
              <a:ext cx="9144000" cy="73659"/>
            </a:xfrm>
            <a:custGeom>
              <a:pathLst>
                <a:path extrusionOk="0" h="120000" w="120000">
                  <a:moveTo>
                    <a:pt x="0" y="119172"/>
                  </a:moveTo>
                  <a:lnTo>
                    <a:pt x="120000" y="119172"/>
                  </a:lnTo>
                  <a:lnTo>
                    <a:pt x="120000" y="0"/>
                  </a:lnTo>
                  <a:lnTo>
                    <a:pt x="0" y="0"/>
                  </a:lnTo>
                  <a:lnTo>
                    <a:pt x="0" y="119172"/>
                  </a:lnTo>
                  <a:close/>
                </a:path>
              </a:pathLst>
            </a:custGeom>
            <a:solidFill>
              <a:srgbClr val="000000"/>
            </a:solid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34" name="Shape 234"/>
            <p:cNvSpPr/>
            <p:nvPr/>
          </p:nvSpPr>
          <p:spPr>
            <a:xfrm>
              <a:off x="7045040" y="263636"/>
              <a:ext cx="1859618" cy="555406"/>
            </a:xfrm>
            <a:prstGeom prst="rect">
              <a:avLst/>
            </a:prstGeom>
            <a:blipFill rotWithShape="1">
              <a:blip r:embed="rId2">
                <a:alphaModFix/>
              </a:blip>
              <a:stretch>
                <a:fillRect b="0" l="0" r="0" t="0"/>
              </a:stretch>
            </a:blip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losing">
    <p:spTree>
      <p:nvGrpSpPr>
        <p:cNvPr id="235" name="Shape 235"/>
        <p:cNvGrpSpPr/>
        <p:nvPr/>
      </p:nvGrpSpPr>
      <p:grpSpPr>
        <a:xfrm>
          <a:off x="0" y="0"/>
          <a:ext cx="0" cy="0"/>
          <a:chOff x="0" y="0"/>
          <a:chExt cx="0" cy="0"/>
        </a:xfrm>
      </p:grpSpPr>
      <p:grpSp>
        <p:nvGrpSpPr>
          <p:cNvPr id="236" name="Shape 236"/>
          <p:cNvGrpSpPr/>
          <p:nvPr/>
        </p:nvGrpSpPr>
        <p:grpSpPr>
          <a:xfrm>
            <a:off x="0" y="0"/>
            <a:ext cx="9144001" cy="6858252"/>
            <a:chOff x="0" y="0"/>
            <a:chExt cx="9144001" cy="6858252"/>
          </a:xfrm>
        </p:grpSpPr>
        <p:sp>
          <p:nvSpPr>
            <p:cNvPr id="237" name="Shape 237"/>
            <p:cNvSpPr/>
            <p:nvPr/>
          </p:nvSpPr>
          <p:spPr>
            <a:xfrm>
              <a:off x="7028181" y="3222241"/>
              <a:ext cx="2115819" cy="3636010"/>
            </a:xfrm>
            <a:custGeom>
              <a:pathLst>
                <a:path extrusionOk="0" h="120000" w="120000">
                  <a:moveTo>
                    <a:pt x="120000" y="0"/>
                  </a:moveTo>
                  <a:lnTo>
                    <a:pt x="0" y="0"/>
                  </a:lnTo>
                  <a:lnTo>
                    <a:pt x="112145" y="119991"/>
                  </a:lnTo>
                  <a:lnTo>
                    <a:pt x="120000" y="119991"/>
                  </a:lnTo>
                  <a:lnTo>
                    <a:pt x="120000" y="0"/>
                  </a:lnTo>
                  <a:close/>
                </a:path>
              </a:pathLst>
            </a:custGeom>
            <a:solidFill>
              <a:srgbClr val="C5C5C5"/>
            </a:solid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38" name="Shape 238"/>
            <p:cNvSpPr/>
            <p:nvPr/>
          </p:nvSpPr>
          <p:spPr>
            <a:xfrm>
              <a:off x="0" y="0"/>
              <a:ext cx="6961504" cy="3104514"/>
            </a:xfrm>
            <a:custGeom>
              <a:pathLst>
                <a:path extrusionOk="0" h="120000" w="120000">
                  <a:moveTo>
                    <a:pt x="90763" y="0"/>
                  </a:moveTo>
                  <a:lnTo>
                    <a:pt x="0" y="0"/>
                  </a:lnTo>
                  <a:lnTo>
                    <a:pt x="0" y="119983"/>
                  </a:lnTo>
                  <a:lnTo>
                    <a:pt x="119999" y="119982"/>
                  </a:lnTo>
                  <a:lnTo>
                    <a:pt x="90763" y="0"/>
                  </a:lnTo>
                  <a:close/>
                </a:path>
              </a:pathLst>
            </a:custGeom>
            <a:solidFill>
              <a:srgbClr val="000000"/>
            </a:solid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39" name="Shape 239"/>
            <p:cNvSpPr/>
            <p:nvPr/>
          </p:nvSpPr>
          <p:spPr>
            <a:xfrm>
              <a:off x="0" y="3130028"/>
              <a:ext cx="9144000" cy="73659"/>
            </a:xfrm>
            <a:custGeom>
              <a:pathLst>
                <a:path extrusionOk="0" h="120000" w="120000">
                  <a:moveTo>
                    <a:pt x="0" y="119170"/>
                  </a:moveTo>
                  <a:lnTo>
                    <a:pt x="120000" y="119170"/>
                  </a:lnTo>
                  <a:lnTo>
                    <a:pt x="120000" y="0"/>
                  </a:lnTo>
                  <a:lnTo>
                    <a:pt x="0" y="0"/>
                  </a:lnTo>
                  <a:lnTo>
                    <a:pt x="0" y="119170"/>
                  </a:lnTo>
                  <a:close/>
                </a:path>
              </a:pathLst>
            </a:custGeom>
            <a:solidFill>
              <a:srgbClr val="B0810A"/>
            </a:solid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40" name="Shape 240"/>
            <p:cNvSpPr/>
            <p:nvPr/>
          </p:nvSpPr>
          <p:spPr>
            <a:xfrm>
              <a:off x="6961188" y="362845"/>
              <a:ext cx="1859618" cy="555406"/>
            </a:xfrm>
            <a:prstGeom prst="rect">
              <a:avLst/>
            </a:prstGeom>
            <a:blipFill rotWithShape="1">
              <a:blip r:embed="rId2">
                <a:alphaModFix/>
              </a:blip>
              <a:stretch>
                <a:fillRect b="0" l="0" r="0" t="0"/>
              </a:stretch>
            </a:blip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grpSp>
      <p:sp>
        <p:nvSpPr>
          <p:cNvPr id="241" name="Shape 241"/>
          <p:cNvSpPr txBox="1"/>
          <p:nvPr>
            <p:ph type="title"/>
          </p:nvPr>
        </p:nvSpPr>
        <p:spPr>
          <a:xfrm>
            <a:off x="628650" y="1971652"/>
            <a:ext cx="5416099" cy="880624"/>
          </a:xfrm>
          <a:prstGeom prst="rect">
            <a:avLst/>
          </a:prstGeom>
          <a:noFill/>
          <a:ln>
            <a:noFill/>
          </a:ln>
        </p:spPr>
        <p:txBody>
          <a:bodyPr anchorCtr="0" anchor="t" bIns="91425" lIns="91425" rIns="91425" tIns="91425"/>
          <a:lstStyle>
            <a:lvl1pPr indent="0" lvl="0" marL="0" marR="0" rtl="0" algn="l">
              <a:lnSpc>
                <a:spcPct val="90000"/>
              </a:lnSpc>
              <a:spcBef>
                <a:spcPts val="0"/>
              </a:spcBef>
              <a:buClr>
                <a:schemeClr val="lt1"/>
              </a:buClr>
              <a:buFont typeface="Impact"/>
              <a:buNone/>
              <a:defRPr b="0" i="0" sz="7500" u="none" cap="none" strike="noStrike">
                <a:solidFill>
                  <a:schemeClr val="lt1"/>
                </a:solidFill>
                <a:latin typeface="Impact"/>
                <a:ea typeface="Impact"/>
                <a:cs typeface="Impact"/>
                <a:sym typeface="Impact"/>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42" name="Shape 242"/>
          <p:cNvSpPr txBox="1"/>
          <p:nvPr>
            <p:ph idx="10" type="dt"/>
          </p:nvPr>
        </p:nvSpPr>
        <p:spPr>
          <a:xfrm>
            <a:off x="628650" y="6192457"/>
            <a:ext cx="2057400"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243" name="Shape 243"/>
          <p:cNvSpPr txBox="1"/>
          <p:nvPr>
            <p:ph idx="11" type="ftr"/>
          </p:nvPr>
        </p:nvSpPr>
        <p:spPr>
          <a:xfrm>
            <a:off x="3028950" y="6192457"/>
            <a:ext cx="3086099"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244" name="Shape 244"/>
          <p:cNvSpPr txBox="1"/>
          <p:nvPr>
            <p:ph idx="12" type="sldNum"/>
          </p:nvPr>
        </p:nvSpPr>
        <p:spPr>
          <a:xfrm>
            <a:off x="6457950" y="6192457"/>
            <a:ext cx="2057400"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Arial"/>
                <a:ea typeface="Arial"/>
                <a:cs typeface="Arial"/>
                <a:sym typeface="Arial"/>
              </a:rPr>
              <a:t>‹#›</a:t>
            </a:fld>
          </a:p>
        </p:txBody>
      </p:sp>
      <p:sp>
        <p:nvSpPr>
          <p:cNvPr id="245" name="Shape 245"/>
          <p:cNvSpPr txBox="1"/>
          <p:nvPr>
            <p:ph idx="1" type="body"/>
          </p:nvPr>
        </p:nvSpPr>
        <p:spPr>
          <a:xfrm>
            <a:off x="628650" y="3494087"/>
            <a:ext cx="6332538" cy="490537"/>
          </a:xfrm>
          <a:prstGeom prst="rect">
            <a:avLst/>
          </a:prstGeom>
          <a:noFill/>
          <a:ln>
            <a:noFill/>
          </a:ln>
        </p:spPr>
        <p:txBody>
          <a:bodyPr anchorCtr="0" anchor="t" bIns="91425" lIns="91425" rIns="91425" tIns="91425"/>
          <a:lstStyle>
            <a:lvl1pPr indent="0" lvl="0" marL="0" marR="0" rtl="0" algn="l">
              <a:lnSpc>
                <a:spcPct val="90000"/>
              </a:lnSpc>
              <a:spcBef>
                <a:spcPts val="1000"/>
              </a:spcBef>
              <a:buClr>
                <a:schemeClr val="dk1"/>
              </a:buClr>
              <a:buFont typeface="Arial"/>
              <a:buNone/>
              <a:defRPr b="1" i="0" sz="2800" u="none" cap="none" strike="noStrike">
                <a:solidFill>
                  <a:schemeClr val="dk1"/>
                </a:solidFill>
                <a:latin typeface="Arial"/>
                <a:ea typeface="Arial"/>
                <a:cs typeface="Arial"/>
                <a:sym typeface="Arial"/>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Arial"/>
                <a:ea typeface="Arial"/>
                <a:cs typeface="Arial"/>
                <a:sym typeface="Arial"/>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246" name="Shape 246"/>
          <p:cNvSpPr txBox="1"/>
          <p:nvPr>
            <p:ph idx="2" type="body"/>
          </p:nvPr>
        </p:nvSpPr>
        <p:spPr>
          <a:xfrm>
            <a:off x="628650" y="4162425"/>
            <a:ext cx="6332538" cy="1532145"/>
          </a:xfrm>
          <a:prstGeom prst="rect">
            <a:avLst/>
          </a:prstGeom>
          <a:noFill/>
          <a:ln>
            <a:noFill/>
          </a:ln>
        </p:spPr>
        <p:txBody>
          <a:bodyPr anchorCtr="0" anchor="t" bIns="91425" lIns="91425" rIns="91425" tIns="91425"/>
          <a:lstStyle>
            <a:lvl1pPr indent="0" lvl="0" marL="0" marR="0" rtl="0" algn="l">
              <a:lnSpc>
                <a:spcPct val="90000"/>
              </a:lnSpc>
              <a:spcBef>
                <a:spcPts val="1000"/>
              </a:spcBef>
              <a:buClr>
                <a:schemeClr val="dk1"/>
              </a:buClr>
              <a:buFont typeface="Arial"/>
              <a:buNone/>
              <a:defRPr b="0" i="0" sz="2000" u="none" cap="none" strike="noStrike">
                <a:solidFill>
                  <a:schemeClr val="dk1"/>
                </a:solidFill>
                <a:latin typeface="Arial"/>
                <a:ea typeface="Arial"/>
                <a:cs typeface="Arial"/>
                <a:sym typeface="Arial"/>
              </a:defRPr>
            </a:lvl1pPr>
            <a:lvl2pPr indent="0" lvl="1" marL="457200" marR="0" rtl="0" algn="l">
              <a:lnSpc>
                <a:spcPct val="90000"/>
              </a:lnSpc>
              <a:spcBef>
                <a:spcPts val="500"/>
              </a:spcBef>
              <a:buClr>
                <a:schemeClr val="dk1"/>
              </a:buClr>
              <a:buFont typeface="Arial"/>
              <a:buNone/>
              <a:defRPr b="0" i="0" sz="2400" u="none" cap="none" strike="noStrike">
                <a:solidFill>
                  <a:schemeClr val="dk1"/>
                </a:solidFill>
                <a:latin typeface="Arial"/>
                <a:ea typeface="Arial"/>
                <a:cs typeface="Arial"/>
                <a:sym typeface="Arial"/>
              </a:defRPr>
            </a:lvl2pPr>
            <a:lvl3pPr indent="0" lvl="2" marL="914400" marR="0" rtl="0" algn="l">
              <a:lnSpc>
                <a:spcPct val="90000"/>
              </a:lnSpc>
              <a:spcBef>
                <a:spcPts val="500"/>
              </a:spcBef>
              <a:buClr>
                <a:schemeClr val="dk1"/>
              </a:buClr>
              <a:buFont typeface="Arial"/>
              <a:buNone/>
              <a:defRPr b="0" i="0" sz="2000" u="none" cap="none" strike="noStrike">
                <a:solidFill>
                  <a:schemeClr val="dk1"/>
                </a:solidFill>
                <a:latin typeface="Arial"/>
                <a:ea typeface="Arial"/>
                <a:cs typeface="Arial"/>
                <a:sym typeface="Arial"/>
              </a:defRPr>
            </a:lvl3pPr>
            <a:lvl4pPr indent="0" lvl="3" marL="1371600" marR="0" rtl="0" algn="l">
              <a:lnSpc>
                <a:spcPct val="90000"/>
              </a:lnSpc>
              <a:spcBef>
                <a:spcPts val="500"/>
              </a:spcBef>
              <a:buClr>
                <a:schemeClr val="dk1"/>
              </a:buClr>
              <a:buFont typeface="Arial"/>
              <a:buNone/>
              <a:defRPr b="0" i="0" sz="1800" u="none" cap="none" strike="noStrike">
                <a:solidFill>
                  <a:schemeClr val="dk1"/>
                </a:solidFill>
                <a:latin typeface="Arial"/>
                <a:ea typeface="Arial"/>
                <a:cs typeface="Arial"/>
                <a:sym typeface="Arial"/>
              </a:defRPr>
            </a:lvl4pPr>
            <a:lvl5pPr indent="0" lvl="4" marL="1828800" marR="0" rtl="0" algn="l">
              <a:lnSpc>
                <a:spcPct val="90000"/>
              </a:lnSpc>
              <a:spcBef>
                <a:spcPts val="500"/>
              </a:spcBef>
              <a:buClr>
                <a:schemeClr val="dk1"/>
              </a:buClr>
              <a:buFont typeface="Arial"/>
              <a:buNone/>
              <a:defRPr b="0" i="0" sz="18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247" name="Shape 247"/>
          <p:cNvSpPr txBox="1"/>
          <p:nvPr>
            <p:ph idx="3" type="body"/>
          </p:nvPr>
        </p:nvSpPr>
        <p:spPr>
          <a:xfrm>
            <a:off x="628650" y="5768975"/>
            <a:ext cx="2057400" cy="268288"/>
          </a:xfrm>
          <a:prstGeom prst="rect">
            <a:avLst/>
          </a:prstGeom>
          <a:noFill/>
          <a:ln>
            <a:noFill/>
          </a:ln>
        </p:spPr>
        <p:txBody>
          <a:bodyPr anchorCtr="0" anchor="t" bIns="91425" lIns="91425" rIns="91425" tIns="91425"/>
          <a:lstStyle>
            <a:lvl1pPr indent="0" lvl="0" marL="0" marR="0" rtl="0" algn="l">
              <a:lnSpc>
                <a:spcPct val="90000"/>
              </a:lnSpc>
              <a:spcBef>
                <a:spcPts val="1000"/>
              </a:spcBef>
              <a:buClr>
                <a:schemeClr val="dk1"/>
              </a:buClr>
              <a:buFont typeface="Arial"/>
              <a:buNone/>
              <a:defRPr b="0" i="0" sz="1000" u="none" cap="none" strike="noStrike">
                <a:solidFill>
                  <a:schemeClr val="dk1"/>
                </a:solidFill>
                <a:latin typeface="Arial"/>
                <a:ea typeface="Arial"/>
                <a:cs typeface="Arial"/>
                <a:sym typeface="Arial"/>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Arial"/>
                <a:ea typeface="Arial"/>
                <a:cs typeface="Arial"/>
                <a:sym typeface="Arial"/>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248" name="Shape 248"/>
        <p:cNvGrpSpPr/>
        <p:nvPr/>
      </p:nvGrpSpPr>
      <p:grpSpPr>
        <a:xfrm>
          <a:off x="0" y="0"/>
          <a:ext cx="0" cy="0"/>
          <a:chOff x="0" y="0"/>
          <a:chExt cx="0" cy="0"/>
        </a:xfrm>
      </p:grpSpPr>
      <p:sp>
        <p:nvSpPr>
          <p:cNvPr id="249" name="Shape 249"/>
          <p:cNvSpPr txBox="1"/>
          <p:nvPr>
            <p:ph type="title"/>
          </p:nvPr>
        </p:nvSpPr>
        <p:spPr>
          <a:xfrm>
            <a:off x="628650" y="1593001"/>
            <a:ext cx="6332854" cy="462375"/>
          </a:xfrm>
          <a:prstGeom prst="rect">
            <a:avLst/>
          </a:prstGeom>
          <a:noFill/>
          <a:ln>
            <a:noFill/>
          </a:ln>
        </p:spPr>
        <p:txBody>
          <a:bodyPr anchorCtr="0" anchor="t" bIns="91425" lIns="91425" rIns="91425" tIns="91425"/>
          <a:lstStyle>
            <a:lvl1pPr indent="0" lvl="0" marL="0" marR="0" rtl="0" algn="l">
              <a:lnSpc>
                <a:spcPct val="90000"/>
              </a:lnSpc>
              <a:spcBef>
                <a:spcPts val="0"/>
              </a:spcBef>
              <a:buClr>
                <a:schemeClr val="dk1"/>
              </a:buClr>
              <a:buFont typeface="Impact"/>
              <a:buNone/>
              <a:defRPr b="0" i="0" sz="3600" u="none" cap="none" strike="noStrike">
                <a:solidFill>
                  <a:schemeClr val="dk1"/>
                </a:solidFill>
                <a:latin typeface="Impact"/>
                <a:ea typeface="Impact"/>
                <a:cs typeface="Impact"/>
                <a:sym typeface="Impact"/>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50" name="Shape 250"/>
          <p:cNvSpPr txBox="1"/>
          <p:nvPr>
            <p:ph idx="1" type="body"/>
          </p:nvPr>
        </p:nvSpPr>
        <p:spPr>
          <a:xfrm>
            <a:off x="628650" y="2512113"/>
            <a:ext cx="6332854" cy="2944895"/>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Arial"/>
                <a:ea typeface="Arial"/>
                <a:cs typeface="Arial"/>
                <a:sym typeface="Arial"/>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Arial"/>
                <a:ea typeface="Arial"/>
                <a:cs typeface="Arial"/>
                <a:sym typeface="Arial"/>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251" name="Shape 251"/>
          <p:cNvSpPr txBox="1"/>
          <p:nvPr>
            <p:ph idx="10" type="dt"/>
          </p:nvPr>
        </p:nvSpPr>
        <p:spPr>
          <a:xfrm>
            <a:off x="628650" y="6192457"/>
            <a:ext cx="2057400"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252" name="Shape 252"/>
          <p:cNvSpPr txBox="1"/>
          <p:nvPr>
            <p:ph idx="11" type="ftr"/>
          </p:nvPr>
        </p:nvSpPr>
        <p:spPr>
          <a:xfrm>
            <a:off x="3028950" y="6192457"/>
            <a:ext cx="3086099"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253" name="Shape 253"/>
          <p:cNvSpPr txBox="1"/>
          <p:nvPr>
            <p:ph idx="12" type="sldNum"/>
          </p:nvPr>
        </p:nvSpPr>
        <p:spPr>
          <a:xfrm>
            <a:off x="6457950" y="6192457"/>
            <a:ext cx="2057400"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Arial"/>
                <a:ea typeface="Arial"/>
                <a:cs typeface="Arial"/>
                <a:sym typeface="Arial"/>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254" name="Shape 254"/>
        <p:cNvGrpSpPr/>
        <p:nvPr/>
      </p:nvGrpSpPr>
      <p:grpSpPr>
        <a:xfrm>
          <a:off x="0" y="0"/>
          <a:ext cx="0" cy="0"/>
          <a:chOff x="0" y="0"/>
          <a:chExt cx="0" cy="0"/>
        </a:xfrm>
      </p:grpSpPr>
      <p:sp>
        <p:nvSpPr>
          <p:cNvPr id="255" name="Shape 255"/>
          <p:cNvSpPr txBox="1"/>
          <p:nvPr>
            <p:ph type="title"/>
          </p:nvPr>
        </p:nvSpPr>
        <p:spPr>
          <a:xfrm>
            <a:off x="623887" y="1709739"/>
            <a:ext cx="6380760" cy="2852737"/>
          </a:xfrm>
          <a:prstGeom prst="rect">
            <a:avLst/>
          </a:prstGeom>
          <a:noFill/>
          <a:ln>
            <a:noFill/>
          </a:ln>
        </p:spPr>
        <p:txBody>
          <a:bodyPr anchorCtr="0" anchor="b" bIns="91425" lIns="91425" rIns="91425" tIns="91425"/>
          <a:lstStyle>
            <a:lvl1pPr indent="0" lvl="0" marL="0" marR="0" rtl="0" algn="l">
              <a:lnSpc>
                <a:spcPct val="90000"/>
              </a:lnSpc>
              <a:spcBef>
                <a:spcPts val="0"/>
              </a:spcBef>
              <a:buClr>
                <a:schemeClr val="dk1"/>
              </a:buClr>
              <a:buFont typeface="Impact"/>
              <a:buNone/>
              <a:defRPr b="0" i="0" sz="6000" u="none" cap="none" strike="noStrike">
                <a:solidFill>
                  <a:schemeClr val="dk1"/>
                </a:solidFill>
                <a:latin typeface="Impact"/>
                <a:ea typeface="Impact"/>
                <a:cs typeface="Impact"/>
                <a:sym typeface="Impact"/>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56" name="Shape 256"/>
          <p:cNvSpPr txBox="1"/>
          <p:nvPr>
            <p:ph idx="1" type="body"/>
          </p:nvPr>
        </p:nvSpPr>
        <p:spPr>
          <a:xfrm>
            <a:off x="623887" y="4589464"/>
            <a:ext cx="6380760" cy="1500187"/>
          </a:xfrm>
          <a:prstGeom prst="rect">
            <a:avLst/>
          </a:prstGeom>
          <a:noFill/>
          <a:ln>
            <a:noFill/>
          </a:ln>
        </p:spPr>
        <p:txBody>
          <a:bodyPr anchorCtr="0" anchor="t" bIns="91425" lIns="91425" rIns="91425" tIns="91425"/>
          <a:lstStyle>
            <a:lvl1pPr indent="0" lvl="0" marL="0" marR="0" rtl="0" algn="l">
              <a:lnSpc>
                <a:spcPct val="90000"/>
              </a:lnSpc>
              <a:spcBef>
                <a:spcPts val="1000"/>
              </a:spcBef>
              <a:buClr>
                <a:schemeClr val="dk1"/>
              </a:buClr>
              <a:buFont typeface="Arial"/>
              <a:buNone/>
              <a:defRPr b="0" i="0" sz="2400" u="none" cap="none" strike="noStrike">
                <a:solidFill>
                  <a:schemeClr val="dk1"/>
                </a:solidFill>
                <a:latin typeface="Arial"/>
                <a:ea typeface="Arial"/>
                <a:cs typeface="Arial"/>
                <a:sym typeface="Arial"/>
              </a:defRPr>
            </a:lvl1pPr>
            <a:lvl2pPr indent="0" lvl="1" marL="457200" marR="0" rtl="0" algn="l">
              <a:lnSpc>
                <a:spcPct val="90000"/>
              </a:lnSpc>
              <a:spcBef>
                <a:spcPts val="500"/>
              </a:spcBef>
              <a:buClr>
                <a:srgbClr val="888888"/>
              </a:buClr>
              <a:buFont typeface="Arial"/>
              <a:buNone/>
              <a:defRPr b="0" i="0" sz="2000" u="none" cap="none" strike="noStrike">
                <a:solidFill>
                  <a:srgbClr val="888888"/>
                </a:solidFill>
                <a:latin typeface="Arial"/>
                <a:ea typeface="Arial"/>
                <a:cs typeface="Arial"/>
                <a:sym typeface="Arial"/>
              </a:defRPr>
            </a:lvl2pPr>
            <a:lvl3pPr indent="0" lvl="2" marL="914400" marR="0" rtl="0" algn="l">
              <a:lnSpc>
                <a:spcPct val="90000"/>
              </a:lnSpc>
              <a:spcBef>
                <a:spcPts val="500"/>
              </a:spcBef>
              <a:buClr>
                <a:srgbClr val="888888"/>
              </a:buClr>
              <a:buFont typeface="Arial"/>
              <a:buNone/>
              <a:defRPr b="0" i="0" sz="1800" u="none" cap="none" strike="noStrike">
                <a:solidFill>
                  <a:srgbClr val="888888"/>
                </a:solidFill>
                <a:latin typeface="Arial"/>
                <a:ea typeface="Arial"/>
                <a:cs typeface="Arial"/>
                <a:sym typeface="Arial"/>
              </a:defRPr>
            </a:lvl3pPr>
            <a:lvl4pPr indent="0" lvl="3" marL="1371600" marR="0" rtl="0" algn="l">
              <a:lnSpc>
                <a:spcPct val="90000"/>
              </a:lnSpc>
              <a:spcBef>
                <a:spcPts val="500"/>
              </a:spcBef>
              <a:buClr>
                <a:srgbClr val="888888"/>
              </a:buClr>
              <a:buFont typeface="Arial"/>
              <a:buNone/>
              <a:defRPr b="0" i="0" sz="1600" u="none" cap="none" strike="noStrike">
                <a:solidFill>
                  <a:srgbClr val="888888"/>
                </a:solidFill>
                <a:latin typeface="Arial"/>
                <a:ea typeface="Arial"/>
                <a:cs typeface="Arial"/>
                <a:sym typeface="Arial"/>
              </a:defRPr>
            </a:lvl4pPr>
            <a:lvl5pPr indent="0" lvl="4" marL="1828800" marR="0" rtl="0" algn="l">
              <a:lnSpc>
                <a:spcPct val="90000"/>
              </a:lnSpc>
              <a:spcBef>
                <a:spcPts val="500"/>
              </a:spcBef>
              <a:buClr>
                <a:srgbClr val="888888"/>
              </a:buClr>
              <a:buFont typeface="Arial"/>
              <a:buNone/>
              <a:defRPr b="0" i="0" sz="1600" u="none" cap="none" strike="noStrike">
                <a:solidFill>
                  <a:srgbClr val="888888"/>
                </a:solidFill>
                <a:latin typeface="Arial"/>
                <a:ea typeface="Arial"/>
                <a:cs typeface="Arial"/>
                <a:sym typeface="Arial"/>
              </a:defRPr>
            </a:lvl5pPr>
            <a:lvl6pPr indent="0" lvl="5" marL="2286000" marR="0" rtl="0" algn="l">
              <a:lnSpc>
                <a:spcPct val="90000"/>
              </a:lnSpc>
              <a:spcBef>
                <a:spcPts val="500"/>
              </a:spcBef>
              <a:buClr>
                <a:srgbClr val="888888"/>
              </a:buClr>
              <a:buFont typeface="Arial"/>
              <a:buNone/>
              <a:defRPr b="0" i="0" sz="1600" u="none" cap="none" strike="noStrike">
                <a:solidFill>
                  <a:srgbClr val="888888"/>
                </a:solidFill>
                <a:latin typeface="Arial"/>
                <a:ea typeface="Arial"/>
                <a:cs typeface="Arial"/>
                <a:sym typeface="Arial"/>
              </a:defRPr>
            </a:lvl6pPr>
            <a:lvl7pPr indent="0" lvl="6" marL="2743200" marR="0" rtl="0" algn="l">
              <a:lnSpc>
                <a:spcPct val="90000"/>
              </a:lnSpc>
              <a:spcBef>
                <a:spcPts val="500"/>
              </a:spcBef>
              <a:buClr>
                <a:srgbClr val="888888"/>
              </a:buClr>
              <a:buFont typeface="Arial"/>
              <a:buNone/>
              <a:defRPr b="0" i="0" sz="1600" u="none" cap="none" strike="noStrike">
                <a:solidFill>
                  <a:srgbClr val="888888"/>
                </a:solidFill>
                <a:latin typeface="Arial"/>
                <a:ea typeface="Arial"/>
                <a:cs typeface="Arial"/>
                <a:sym typeface="Arial"/>
              </a:defRPr>
            </a:lvl7pPr>
            <a:lvl8pPr indent="0" lvl="7" marL="3200400" marR="0" rtl="0" algn="l">
              <a:lnSpc>
                <a:spcPct val="90000"/>
              </a:lnSpc>
              <a:spcBef>
                <a:spcPts val="500"/>
              </a:spcBef>
              <a:buClr>
                <a:srgbClr val="888888"/>
              </a:buClr>
              <a:buFont typeface="Arial"/>
              <a:buNone/>
              <a:defRPr b="0" i="0" sz="1600" u="none" cap="none" strike="noStrike">
                <a:solidFill>
                  <a:srgbClr val="888888"/>
                </a:solidFill>
                <a:latin typeface="Arial"/>
                <a:ea typeface="Arial"/>
                <a:cs typeface="Arial"/>
                <a:sym typeface="Arial"/>
              </a:defRPr>
            </a:lvl8pPr>
            <a:lvl9pPr indent="0" lvl="8" marL="3657600" marR="0" rtl="0" algn="l">
              <a:lnSpc>
                <a:spcPct val="90000"/>
              </a:lnSpc>
              <a:spcBef>
                <a:spcPts val="500"/>
              </a:spcBef>
              <a:buClr>
                <a:srgbClr val="888888"/>
              </a:buClr>
              <a:buFont typeface="Arial"/>
              <a:buNone/>
              <a:defRPr b="0" i="0" sz="1600" u="none" cap="none" strike="noStrike">
                <a:solidFill>
                  <a:srgbClr val="888888"/>
                </a:solidFill>
                <a:latin typeface="Arial"/>
                <a:ea typeface="Arial"/>
                <a:cs typeface="Arial"/>
                <a:sym typeface="Arial"/>
              </a:defRPr>
            </a:lvl9pPr>
          </a:lstStyle>
          <a:p/>
        </p:txBody>
      </p:sp>
      <p:sp>
        <p:nvSpPr>
          <p:cNvPr id="257" name="Shape 257"/>
          <p:cNvSpPr txBox="1"/>
          <p:nvPr>
            <p:ph idx="10" type="dt"/>
          </p:nvPr>
        </p:nvSpPr>
        <p:spPr>
          <a:xfrm>
            <a:off x="628650" y="6192457"/>
            <a:ext cx="2057400"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258" name="Shape 258"/>
          <p:cNvSpPr txBox="1"/>
          <p:nvPr>
            <p:ph idx="11" type="ftr"/>
          </p:nvPr>
        </p:nvSpPr>
        <p:spPr>
          <a:xfrm>
            <a:off x="3028950" y="6192457"/>
            <a:ext cx="3086099"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259" name="Shape 259"/>
          <p:cNvSpPr txBox="1"/>
          <p:nvPr>
            <p:ph idx="12" type="sldNum"/>
          </p:nvPr>
        </p:nvSpPr>
        <p:spPr>
          <a:xfrm>
            <a:off x="6457950" y="6192457"/>
            <a:ext cx="2057400"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Arial"/>
                <a:ea typeface="Arial"/>
                <a:cs typeface="Arial"/>
                <a:sym typeface="Aria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Proof point">
    <p:spTree>
      <p:nvGrpSpPr>
        <p:cNvPr id="260" name="Shape 260"/>
        <p:cNvGrpSpPr/>
        <p:nvPr/>
      </p:nvGrpSpPr>
      <p:grpSpPr>
        <a:xfrm>
          <a:off x="0" y="0"/>
          <a:ext cx="0" cy="0"/>
          <a:chOff x="0" y="0"/>
          <a:chExt cx="0" cy="0"/>
        </a:xfrm>
      </p:grpSpPr>
      <p:sp>
        <p:nvSpPr>
          <p:cNvPr id="261" name="Shape 261"/>
          <p:cNvSpPr txBox="1"/>
          <p:nvPr>
            <p:ph type="title"/>
          </p:nvPr>
        </p:nvSpPr>
        <p:spPr>
          <a:xfrm>
            <a:off x="628650" y="1398791"/>
            <a:ext cx="6332854" cy="4674204"/>
          </a:xfrm>
          <a:prstGeom prst="rect">
            <a:avLst/>
          </a:prstGeom>
          <a:noFill/>
          <a:ln>
            <a:noFill/>
          </a:ln>
        </p:spPr>
        <p:txBody>
          <a:bodyPr anchorCtr="0" anchor="ctr" bIns="91425" lIns="91425" rIns="91425" tIns="91425"/>
          <a:lstStyle>
            <a:lvl1pPr indent="0" lvl="0" marL="0" marR="0" rtl="0" algn="l">
              <a:lnSpc>
                <a:spcPct val="90000"/>
              </a:lnSpc>
              <a:spcBef>
                <a:spcPts val="0"/>
              </a:spcBef>
              <a:buClr>
                <a:schemeClr val="dk1"/>
              </a:buClr>
              <a:buFont typeface="Impact"/>
              <a:buNone/>
              <a:defRPr b="0" i="0" sz="7500" u="none" cap="none" strike="noStrike">
                <a:solidFill>
                  <a:schemeClr val="dk1"/>
                </a:solidFill>
                <a:latin typeface="Impact"/>
                <a:ea typeface="Impact"/>
                <a:cs typeface="Impact"/>
                <a:sym typeface="Impact"/>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62" name="Shape 262"/>
          <p:cNvSpPr txBox="1"/>
          <p:nvPr>
            <p:ph idx="10" type="dt"/>
          </p:nvPr>
        </p:nvSpPr>
        <p:spPr>
          <a:xfrm>
            <a:off x="628650" y="6192457"/>
            <a:ext cx="2057400"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263" name="Shape 263"/>
          <p:cNvSpPr txBox="1"/>
          <p:nvPr>
            <p:ph idx="11" type="ftr"/>
          </p:nvPr>
        </p:nvSpPr>
        <p:spPr>
          <a:xfrm>
            <a:off x="3028950" y="6192457"/>
            <a:ext cx="3086099"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264" name="Shape 264"/>
          <p:cNvSpPr txBox="1"/>
          <p:nvPr>
            <p:ph idx="12" type="sldNum"/>
          </p:nvPr>
        </p:nvSpPr>
        <p:spPr>
          <a:xfrm>
            <a:off x="6457950" y="6192457"/>
            <a:ext cx="2057400"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Arial"/>
                <a:ea typeface="Arial"/>
                <a:cs typeface="Arial"/>
                <a:sym typeface="Aria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picTx">
  <p:cSld name="Picture with 1-Column">
    <p:spTree>
      <p:nvGrpSpPr>
        <p:cNvPr id="265" name="Shape 265"/>
        <p:cNvGrpSpPr/>
        <p:nvPr/>
      </p:nvGrpSpPr>
      <p:grpSpPr>
        <a:xfrm>
          <a:off x="0" y="0"/>
          <a:ext cx="0" cy="0"/>
          <a:chOff x="0" y="0"/>
          <a:chExt cx="0" cy="0"/>
        </a:xfrm>
      </p:grpSpPr>
      <p:sp>
        <p:nvSpPr>
          <p:cNvPr id="266" name="Shape 266"/>
          <p:cNvSpPr txBox="1"/>
          <p:nvPr>
            <p:ph type="title"/>
          </p:nvPr>
        </p:nvSpPr>
        <p:spPr>
          <a:xfrm>
            <a:off x="3165872" y="1794594"/>
            <a:ext cx="3864655" cy="1251817"/>
          </a:xfrm>
          <a:prstGeom prst="rect">
            <a:avLst/>
          </a:prstGeom>
          <a:noFill/>
          <a:ln>
            <a:noFill/>
          </a:ln>
        </p:spPr>
        <p:txBody>
          <a:bodyPr anchorCtr="0" anchor="t" bIns="91425" lIns="91425" rIns="91425" tIns="91425"/>
          <a:lstStyle>
            <a:lvl1pPr indent="0" lvl="0" marL="0" marR="0" rtl="0" algn="l">
              <a:lnSpc>
                <a:spcPct val="90000"/>
              </a:lnSpc>
              <a:spcBef>
                <a:spcPts val="0"/>
              </a:spcBef>
              <a:buClr>
                <a:schemeClr val="dk1"/>
              </a:buClr>
              <a:buFont typeface="Impact"/>
              <a:buNone/>
              <a:defRPr b="0" i="0" sz="3600" u="none" cap="none" strike="noStrike">
                <a:solidFill>
                  <a:schemeClr val="dk1"/>
                </a:solidFill>
                <a:latin typeface="Impact"/>
                <a:ea typeface="Impact"/>
                <a:cs typeface="Impact"/>
                <a:sym typeface="Impact"/>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267" name="Shape 267"/>
          <p:cNvSpPr/>
          <p:nvPr>
            <p:ph idx="2" type="pic"/>
          </p:nvPr>
        </p:nvSpPr>
        <p:spPr>
          <a:xfrm>
            <a:off x="0" y="1794593"/>
            <a:ext cx="3028949" cy="3941972"/>
          </a:xfrm>
          <a:prstGeom prst="rect">
            <a:avLst/>
          </a:prstGeom>
          <a:noFill/>
          <a:ln>
            <a:noFill/>
          </a:ln>
        </p:spPr>
        <p:txBody>
          <a:bodyPr anchorCtr="0" anchor="t" bIns="91425" lIns="91425" rIns="91425" tIns="91425"/>
          <a:lstStyle>
            <a:lvl1pPr indent="0" lvl="0" marL="0" marR="0" rtl="0" algn="l">
              <a:lnSpc>
                <a:spcPct val="90000"/>
              </a:lnSpc>
              <a:spcBef>
                <a:spcPts val="1000"/>
              </a:spcBef>
              <a:buClr>
                <a:schemeClr val="dk1"/>
              </a:buClr>
              <a:buFont typeface="Arial"/>
              <a:buNone/>
              <a:defRPr b="0" i="0" sz="3200" u="none" cap="none" strike="noStrike">
                <a:solidFill>
                  <a:schemeClr val="dk1"/>
                </a:solidFill>
                <a:latin typeface="Arial"/>
                <a:ea typeface="Arial"/>
                <a:cs typeface="Arial"/>
                <a:sym typeface="Arial"/>
              </a:defRPr>
            </a:lvl1pPr>
            <a:lvl2pPr indent="0" lvl="1" marL="457200" marR="0" rtl="0" algn="l">
              <a:lnSpc>
                <a:spcPct val="90000"/>
              </a:lnSpc>
              <a:spcBef>
                <a:spcPts val="500"/>
              </a:spcBef>
              <a:buClr>
                <a:schemeClr val="dk1"/>
              </a:buClr>
              <a:buFont typeface="Arial"/>
              <a:buNone/>
              <a:defRPr b="0" i="0" sz="2800" u="none" cap="none" strike="noStrike">
                <a:solidFill>
                  <a:schemeClr val="dk1"/>
                </a:solidFill>
                <a:latin typeface="Arial"/>
                <a:ea typeface="Arial"/>
                <a:cs typeface="Arial"/>
                <a:sym typeface="Arial"/>
              </a:defRPr>
            </a:lvl2pPr>
            <a:lvl3pPr indent="0" lvl="2" marL="914400" marR="0" rtl="0" algn="l">
              <a:lnSpc>
                <a:spcPct val="90000"/>
              </a:lnSpc>
              <a:spcBef>
                <a:spcPts val="500"/>
              </a:spcBef>
              <a:buClr>
                <a:schemeClr val="dk1"/>
              </a:buClr>
              <a:buFont typeface="Arial"/>
              <a:buNone/>
              <a:defRPr b="0" i="0" sz="2400" u="none" cap="none" strike="noStrike">
                <a:solidFill>
                  <a:schemeClr val="dk1"/>
                </a:solidFill>
                <a:latin typeface="Arial"/>
                <a:ea typeface="Arial"/>
                <a:cs typeface="Arial"/>
                <a:sym typeface="Arial"/>
              </a:defRPr>
            </a:lvl3pPr>
            <a:lvl4pPr indent="0" lvl="3" marL="1371600" marR="0" rtl="0" algn="l">
              <a:lnSpc>
                <a:spcPct val="90000"/>
              </a:lnSpc>
              <a:spcBef>
                <a:spcPts val="500"/>
              </a:spcBef>
              <a:buClr>
                <a:schemeClr val="dk1"/>
              </a:buClr>
              <a:buFont typeface="Arial"/>
              <a:buNone/>
              <a:defRPr b="0" i="0" sz="2000" u="none" cap="none" strike="noStrike">
                <a:solidFill>
                  <a:schemeClr val="dk1"/>
                </a:solidFill>
                <a:latin typeface="Arial"/>
                <a:ea typeface="Arial"/>
                <a:cs typeface="Arial"/>
                <a:sym typeface="Arial"/>
              </a:defRPr>
            </a:lvl4pPr>
            <a:lvl5pPr indent="0" lvl="4" marL="1828800" marR="0" rtl="0" algn="l">
              <a:lnSpc>
                <a:spcPct val="90000"/>
              </a:lnSpc>
              <a:spcBef>
                <a:spcPts val="500"/>
              </a:spcBef>
              <a:buClr>
                <a:schemeClr val="dk1"/>
              </a:buClr>
              <a:buFont typeface="Arial"/>
              <a:buNone/>
              <a:defRPr b="0" i="0" sz="2000" u="none" cap="none" strike="noStrike">
                <a:solidFill>
                  <a:schemeClr val="dk1"/>
                </a:solidFill>
                <a:latin typeface="Arial"/>
                <a:ea typeface="Arial"/>
                <a:cs typeface="Arial"/>
                <a:sym typeface="Arial"/>
              </a:defRPr>
            </a:lvl5pPr>
            <a:lvl6pPr indent="0" lvl="5" marL="2286000" marR="0" rtl="0" algn="l">
              <a:lnSpc>
                <a:spcPct val="90000"/>
              </a:lnSpc>
              <a:spcBef>
                <a:spcPts val="500"/>
              </a:spcBef>
              <a:buClr>
                <a:schemeClr val="dk1"/>
              </a:buClr>
              <a:buFont typeface="Arial"/>
              <a:buNone/>
              <a:defRPr b="0" i="0" sz="2000" u="none" cap="none" strike="noStrike">
                <a:solidFill>
                  <a:schemeClr val="dk1"/>
                </a:solidFill>
                <a:latin typeface="Arial"/>
                <a:ea typeface="Arial"/>
                <a:cs typeface="Arial"/>
                <a:sym typeface="Arial"/>
              </a:defRPr>
            </a:lvl6pPr>
            <a:lvl7pPr indent="0" lvl="6" marL="2743200" marR="0" rtl="0" algn="l">
              <a:lnSpc>
                <a:spcPct val="90000"/>
              </a:lnSpc>
              <a:spcBef>
                <a:spcPts val="500"/>
              </a:spcBef>
              <a:buClr>
                <a:schemeClr val="dk1"/>
              </a:buClr>
              <a:buFont typeface="Arial"/>
              <a:buNone/>
              <a:defRPr b="0" i="0" sz="2000" u="none" cap="none" strike="noStrike">
                <a:solidFill>
                  <a:schemeClr val="dk1"/>
                </a:solidFill>
                <a:latin typeface="Arial"/>
                <a:ea typeface="Arial"/>
                <a:cs typeface="Arial"/>
                <a:sym typeface="Arial"/>
              </a:defRPr>
            </a:lvl7pPr>
            <a:lvl8pPr indent="0" lvl="7" marL="3200400" marR="0" rtl="0" algn="l">
              <a:lnSpc>
                <a:spcPct val="90000"/>
              </a:lnSpc>
              <a:spcBef>
                <a:spcPts val="500"/>
              </a:spcBef>
              <a:buClr>
                <a:schemeClr val="dk1"/>
              </a:buClr>
              <a:buFont typeface="Arial"/>
              <a:buNone/>
              <a:defRPr b="0" i="0" sz="2000" u="none" cap="none" strike="noStrike">
                <a:solidFill>
                  <a:schemeClr val="dk1"/>
                </a:solidFill>
                <a:latin typeface="Arial"/>
                <a:ea typeface="Arial"/>
                <a:cs typeface="Arial"/>
                <a:sym typeface="Arial"/>
              </a:defRPr>
            </a:lvl8pPr>
            <a:lvl9pPr indent="0" lvl="8" marL="3657600" marR="0" rtl="0" algn="l">
              <a:lnSpc>
                <a:spcPct val="90000"/>
              </a:lnSpc>
              <a:spcBef>
                <a:spcPts val="500"/>
              </a:spcBef>
              <a:buClr>
                <a:schemeClr val="dk1"/>
              </a:buClr>
              <a:buFont typeface="Arial"/>
              <a:buNone/>
              <a:defRPr b="0" i="0" sz="2000" u="none" cap="none" strike="noStrike">
                <a:solidFill>
                  <a:schemeClr val="dk1"/>
                </a:solidFill>
                <a:latin typeface="Arial"/>
                <a:ea typeface="Arial"/>
                <a:cs typeface="Arial"/>
                <a:sym typeface="Arial"/>
              </a:defRPr>
            </a:lvl9pPr>
          </a:lstStyle>
          <a:p/>
        </p:txBody>
      </p:sp>
      <p:sp>
        <p:nvSpPr>
          <p:cNvPr id="268" name="Shape 268"/>
          <p:cNvSpPr txBox="1"/>
          <p:nvPr>
            <p:ph idx="1" type="body"/>
          </p:nvPr>
        </p:nvSpPr>
        <p:spPr>
          <a:xfrm>
            <a:off x="3165872" y="3321169"/>
            <a:ext cx="3864655" cy="2415395"/>
          </a:xfrm>
          <a:prstGeom prst="rect">
            <a:avLst/>
          </a:prstGeom>
          <a:noFill/>
          <a:ln>
            <a:noFill/>
          </a:ln>
        </p:spPr>
        <p:txBody>
          <a:bodyPr anchorCtr="0" anchor="t" bIns="91425" lIns="91425" rIns="91425" tIns="91425"/>
          <a:lstStyle>
            <a:lvl1pPr indent="0" lvl="0" marL="0" marR="0" rtl="0" algn="l">
              <a:lnSpc>
                <a:spcPct val="90000"/>
              </a:lnSpc>
              <a:spcBef>
                <a:spcPts val="1000"/>
              </a:spcBef>
              <a:buClr>
                <a:schemeClr val="dk1"/>
              </a:buClr>
              <a:buFont typeface="Arial"/>
              <a:buNone/>
              <a:defRPr b="0" i="0" sz="1600" u="none" cap="none" strike="noStrike">
                <a:solidFill>
                  <a:schemeClr val="dk1"/>
                </a:solidFill>
                <a:latin typeface="Arial"/>
                <a:ea typeface="Arial"/>
                <a:cs typeface="Arial"/>
                <a:sym typeface="Arial"/>
              </a:defRPr>
            </a:lvl1pPr>
            <a:lvl2pPr indent="0" lvl="1" marL="457200" marR="0" rtl="0" algn="l">
              <a:lnSpc>
                <a:spcPct val="90000"/>
              </a:lnSpc>
              <a:spcBef>
                <a:spcPts val="500"/>
              </a:spcBef>
              <a:buClr>
                <a:schemeClr val="dk1"/>
              </a:buClr>
              <a:buFont typeface="Arial"/>
              <a:buNone/>
              <a:defRPr b="0" i="0" sz="1400" u="none" cap="none" strike="noStrike">
                <a:solidFill>
                  <a:schemeClr val="dk1"/>
                </a:solidFill>
                <a:latin typeface="Arial"/>
                <a:ea typeface="Arial"/>
                <a:cs typeface="Arial"/>
                <a:sym typeface="Arial"/>
              </a:defRPr>
            </a:lvl2pPr>
            <a:lvl3pPr indent="0" lvl="2" marL="914400" marR="0" rtl="0" algn="l">
              <a:lnSpc>
                <a:spcPct val="90000"/>
              </a:lnSpc>
              <a:spcBef>
                <a:spcPts val="500"/>
              </a:spcBef>
              <a:buClr>
                <a:schemeClr val="dk1"/>
              </a:buClr>
              <a:buFont typeface="Arial"/>
              <a:buNone/>
              <a:defRPr b="0" i="0" sz="1200" u="none" cap="none" strike="noStrike">
                <a:solidFill>
                  <a:schemeClr val="dk1"/>
                </a:solidFill>
                <a:latin typeface="Arial"/>
                <a:ea typeface="Arial"/>
                <a:cs typeface="Arial"/>
                <a:sym typeface="Arial"/>
              </a:defRPr>
            </a:lvl3pPr>
            <a:lvl4pPr indent="0" lvl="3" marL="1371600" marR="0" rtl="0" algn="l">
              <a:lnSpc>
                <a:spcPct val="90000"/>
              </a:lnSpc>
              <a:spcBef>
                <a:spcPts val="500"/>
              </a:spcBef>
              <a:buClr>
                <a:schemeClr val="dk1"/>
              </a:buClr>
              <a:buFont typeface="Arial"/>
              <a:buNone/>
              <a:defRPr b="0" i="0" sz="1000" u="none" cap="none" strike="noStrike">
                <a:solidFill>
                  <a:schemeClr val="dk1"/>
                </a:solidFill>
                <a:latin typeface="Arial"/>
                <a:ea typeface="Arial"/>
                <a:cs typeface="Arial"/>
                <a:sym typeface="Arial"/>
              </a:defRPr>
            </a:lvl4pPr>
            <a:lvl5pPr indent="0" lvl="4" marL="1828800" marR="0" rtl="0" algn="l">
              <a:lnSpc>
                <a:spcPct val="90000"/>
              </a:lnSpc>
              <a:spcBef>
                <a:spcPts val="500"/>
              </a:spcBef>
              <a:buClr>
                <a:schemeClr val="dk1"/>
              </a:buClr>
              <a:buFont typeface="Arial"/>
              <a:buNone/>
              <a:defRPr b="0" i="0" sz="1000" u="none" cap="none" strike="noStrike">
                <a:solidFill>
                  <a:schemeClr val="dk1"/>
                </a:solidFill>
                <a:latin typeface="Arial"/>
                <a:ea typeface="Arial"/>
                <a:cs typeface="Arial"/>
                <a:sym typeface="Arial"/>
              </a:defRPr>
            </a:lvl5pPr>
            <a:lvl6pPr indent="0" lvl="5" marL="2286000" marR="0" rtl="0" algn="l">
              <a:lnSpc>
                <a:spcPct val="90000"/>
              </a:lnSpc>
              <a:spcBef>
                <a:spcPts val="500"/>
              </a:spcBef>
              <a:buClr>
                <a:schemeClr val="dk1"/>
              </a:buClr>
              <a:buFont typeface="Arial"/>
              <a:buNone/>
              <a:defRPr b="0" i="0" sz="1000" u="none" cap="none" strike="noStrike">
                <a:solidFill>
                  <a:schemeClr val="dk1"/>
                </a:solidFill>
                <a:latin typeface="Arial"/>
                <a:ea typeface="Arial"/>
                <a:cs typeface="Arial"/>
                <a:sym typeface="Arial"/>
              </a:defRPr>
            </a:lvl6pPr>
            <a:lvl7pPr indent="0" lvl="6" marL="2743200" marR="0" rtl="0" algn="l">
              <a:lnSpc>
                <a:spcPct val="90000"/>
              </a:lnSpc>
              <a:spcBef>
                <a:spcPts val="500"/>
              </a:spcBef>
              <a:buClr>
                <a:schemeClr val="dk1"/>
              </a:buClr>
              <a:buFont typeface="Arial"/>
              <a:buNone/>
              <a:defRPr b="0" i="0" sz="1000" u="none" cap="none" strike="noStrike">
                <a:solidFill>
                  <a:schemeClr val="dk1"/>
                </a:solidFill>
                <a:latin typeface="Arial"/>
                <a:ea typeface="Arial"/>
                <a:cs typeface="Arial"/>
                <a:sym typeface="Arial"/>
              </a:defRPr>
            </a:lvl7pPr>
            <a:lvl8pPr indent="0" lvl="7" marL="3200400" marR="0" rtl="0" algn="l">
              <a:lnSpc>
                <a:spcPct val="90000"/>
              </a:lnSpc>
              <a:spcBef>
                <a:spcPts val="500"/>
              </a:spcBef>
              <a:buClr>
                <a:schemeClr val="dk1"/>
              </a:buClr>
              <a:buFont typeface="Arial"/>
              <a:buNone/>
              <a:defRPr b="0" i="0" sz="1000" u="none" cap="none" strike="noStrike">
                <a:solidFill>
                  <a:schemeClr val="dk1"/>
                </a:solidFill>
                <a:latin typeface="Arial"/>
                <a:ea typeface="Arial"/>
                <a:cs typeface="Arial"/>
                <a:sym typeface="Arial"/>
              </a:defRPr>
            </a:lvl8pPr>
            <a:lvl9pPr indent="0" lvl="8" marL="3657600" marR="0" rtl="0" algn="l">
              <a:lnSpc>
                <a:spcPct val="90000"/>
              </a:lnSpc>
              <a:spcBef>
                <a:spcPts val="500"/>
              </a:spcBef>
              <a:buClr>
                <a:schemeClr val="dk1"/>
              </a:buClr>
              <a:buFont typeface="Arial"/>
              <a:buNone/>
              <a:defRPr b="0" i="0" sz="1000" u="none" cap="none" strike="noStrike">
                <a:solidFill>
                  <a:schemeClr val="dk1"/>
                </a:solidFill>
                <a:latin typeface="Arial"/>
                <a:ea typeface="Arial"/>
                <a:cs typeface="Arial"/>
                <a:sym typeface="Arial"/>
              </a:defRPr>
            </a:lvl9pPr>
          </a:lstStyle>
          <a:p/>
        </p:txBody>
      </p:sp>
      <p:sp>
        <p:nvSpPr>
          <p:cNvPr id="269" name="Shape 269"/>
          <p:cNvSpPr txBox="1"/>
          <p:nvPr>
            <p:ph idx="10" type="dt"/>
          </p:nvPr>
        </p:nvSpPr>
        <p:spPr>
          <a:xfrm>
            <a:off x="628650" y="6192457"/>
            <a:ext cx="2057400"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270" name="Shape 270"/>
          <p:cNvSpPr txBox="1"/>
          <p:nvPr>
            <p:ph idx="11" type="ftr"/>
          </p:nvPr>
        </p:nvSpPr>
        <p:spPr>
          <a:xfrm>
            <a:off x="3028950" y="6192457"/>
            <a:ext cx="3086099"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271" name="Shape 271"/>
          <p:cNvSpPr txBox="1"/>
          <p:nvPr>
            <p:ph idx="12" type="sldNum"/>
          </p:nvPr>
        </p:nvSpPr>
        <p:spPr>
          <a:xfrm>
            <a:off x="6457950" y="6192457"/>
            <a:ext cx="2057400"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1200">
                <a:solidFill>
                  <a:srgbClr val="888888"/>
                </a:solidFill>
                <a:latin typeface="Arial"/>
                <a:ea typeface="Arial"/>
                <a:cs typeface="Arial"/>
                <a:sym typeface="Arial"/>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00.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9" name="Shape 9"/>
        <p:cNvGrpSpPr/>
        <p:nvPr/>
      </p:nvGrpSpPr>
      <p:grpSpPr>
        <a:xfrm>
          <a:off x="0" y="0"/>
          <a:ext cx="0" cy="0"/>
          <a:chOff x="0" y="0"/>
          <a:chExt cx="0" cy="0"/>
        </a:xfrm>
      </p:grpSpPr>
      <p:sp>
        <p:nvSpPr>
          <p:cNvPr id="10" name="Shape 10"/>
          <p:cNvSpPr/>
          <p:nvPr/>
        </p:nvSpPr>
        <p:spPr>
          <a:xfrm>
            <a:off x="0" y="6554215"/>
            <a:ext cx="9144000" cy="73659"/>
          </a:xfrm>
          <a:custGeom>
            <a:pathLst>
              <a:path extrusionOk="0" h="120000" w="120000">
                <a:moveTo>
                  <a:pt x="0" y="119172"/>
                </a:moveTo>
                <a:lnTo>
                  <a:pt x="120000" y="119172"/>
                </a:lnTo>
                <a:lnTo>
                  <a:pt x="120000" y="0"/>
                </a:lnTo>
                <a:lnTo>
                  <a:pt x="0" y="0"/>
                </a:lnTo>
                <a:lnTo>
                  <a:pt x="0" y="119172"/>
                </a:lnTo>
                <a:close/>
              </a:path>
            </a:pathLst>
          </a:custGeom>
          <a:solidFill>
            <a:srgbClr val="231F20"/>
          </a:solid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1" name="Shape 11"/>
          <p:cNvSpPr/>
          <p:nvPr/>
        </p:nvSpPr>
        <p:spPr>
          <a:xfrm>
            <a:off x="0" y="6656500"/>
            <a:ext cx="9144000" cy="201929"/>
          </a:xfrm>
          <a:custGeom>
            <a:pathLst>
              <a:path extrusionOk="0" h="120000" w="120000">
                <a:moveTo>
                  <a:pt x="0" y="119743"/>
                </a:moveTo>
                <a:lnTo>
                  <a:pt x="120000" y="119743"/>
                </a:lnTo>
                <a:lnTo>
                  <a:pt x="120000" y="0"/>
                </a:lnTo>
                <a:lnTo>
                  <a:pt x="0" y="0"/>
                </a:lnTo>
                <a:lnTo>
                  <a:pt x="0" y="119743"/>
                </a:lnTo>
                <a:close/>
              </a:path>
            </a:pathLst>
          </a:custGeom>
          <a:solidFill>
            <a:srgbClr val="B0810A"/>
          </a:solid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2" name="Shape 12"/>
          <p:cNvSpPr txBox="1"/>
          <p:nvPr>
            <p:ph type="title"/>
          </p:nvPr>
        </p:nvSpPr>
        <p:spPr>
          <a:xfrm>
            <a:off x="628650" y="1585594"/>
            <a:ext cx="6332854" cy="518335"/>
          </a:xfrm>
          <a:prstGeom prst="rect">
            <a:avLst/>
          </a:prstGeom>
          <a:noFill/>
          <a:ln>
            <a:noFill/>
          </a:ln>
        </p:spPr>
        <p:txBody>
          <a:bodyPr anchorCtr="0" anchor="t" bIns="91425" lIns="91425" rIns="91425" tIns="91425"/>
          <a:lstStyle>
            <a:lvl1pPr indent="0" lvl="0" marL="0" marR="0" rtl="0" algn="l">
              <a:lnSpc>
                <a:spcPct val="90000"/>
              </a:lnSpc>
              <a:spcBef>
                <a:spcPts val="0"/>
              </a:spcBef>
              <a:buClr>
                <a:schemeClr val="dk1"/>
              </a:buClr>
              <a:buFont typeface="Impact"/>
              <a:buNone/>
              <a:defRPr b="0" i="0" sz="3600" u="none" cap="none" strike="noStrike">
                <a:solidFill>
                  <a:schemeClr val="dk1"/>
                </a:solidFill>
                <a:latin typeface="Impact"/>
                <a:ea typeface="Impact"/>
                <a:cs typeface="Impact"/>
                <a:sym typeface="Impact"/>
              </a:defRPr>
            </a:lvl1pPr>
            <a:lvl2pPr indent="0" lvl="1">
              <a:spcBef>
                <a:spcPts val="0"/>
              </a:spcBef>
              <a:buNone/>
              <a:defRPr sz="1800"/>
            </a:lvl2pPr>
            <a:lvl3pPr indent="0" lvl="2">
              <a:spcBef>
                <a:spcPts val="0"/>
              </a:spcBef>
              <a:buNone/>
              <a:defRPr sz="1800"/>
            </a:lvl3pPr>
            <a:lvl4pPr indent="0" lvl="3">
              <a:spcBef>
                <a:spcPts val="0"/>
              </a:spcBef>
              <a:buNone/>
              <a:defRPr sz="1800"/>
            </a:lvl4pPr>
            <a:lvl5pPr indent="0" lvl="4">
              <a:spcBef>
                <a:spcPts val="0"/>
              </a:spcBef>
              <a:buNone/>
              <a:defRPr sz="1800"/>
            </a:lvl5pPr>
            <a:lvl6pPr indent="0" lvl="5">
              <a:spcBef>
                <a:spcPts val="0"/>
              </a:spcBef>
              <a:buNone/>
              <a:defRPr sz="1800"/>
            </a:lvl6pPr>
            <a:lvl7pPr indent="0" lvl="6">
              <a:spcBef>
                <a:spcPts val="0"/>
              </a:spcBef>
              <a:buNone/>
              <a:defRPr sz="1800"/>
            </a:lvl7pPr>
            <a:lvl8pPr indent="0" lvl="7">
              <a:spcBef>
                <a:spcPts val="0"/>
              </a:spcBef>
              <a:buNone/>
              <a:defRPr sz="1800"/>
            </a:lvl8pPr>
            <a:lvl9pPr indent="0" lvl="8">
              <a:spcBef>
                <a:spcPts val="0"/>
              </a:spcBef>
              <a:buNone/>
              <a:defRPr sz="1800"/>
            </a:lvl9pPr>
          </a:lstStyle>
          <a:p/>
        </p:txBody>
      </p:sp>
      <p:sp>
        <p:nvSpPr>
          <p:cNvPr id="13" name="Shape 13"/>
          <p:cNvSpPr txBox="1"/>
          <p:nvPr>
            <p:ph idx="1" type="body"/>
          </p:nvPr>
        </p:nvSpPr>
        <p:spPr>
          <a:xfrm>
            <a:off x="642550" y="2514406"/>
            <a:ext cx="6332854" cy="2944895"/>
          </a:xfrm>
          <a:prstGeom prst="rect">
            <a:avLst/>
          </a:prstGeom>
          <a:noFill/>
          <a:ln>
            <a:noFill/>
          </a:ln>
        </p:spPr>
        <p:txBody>
          <a:bodyPr anchorCtr="0" anchor="t" bIns="91425" lIns="91425" rIns="91425" tIns="91425"/>
          <a:lstStyle>
            <a:lvl1pPr indent="-50800" lvl="0" marL="228600" marR="0" rtl="0" algn="l">
              <a:lnSpc>
                <a:spcPct val="90000"/>
              </a:lnSpc>
              <a:spcBef>
                <a:spcPts val="1000"/>
              </a:spcBef>
              <a:buClr>
                <a:schemeClr val="dk1"/>
              </a:buClr>
              <a:buSzPct val="100000"/>
              <a:buFont typeface="Arial"/>
              <a:buChar char="•"/>
              <a:defRPr b="0" i="0" sz="2800" u="none" cap="none" strike="noStrike">
                <a:solidFill>
                  <a:schemeClr val="dk1"/>
                </a:solidFill>
                <a:latin typeface="Arial"/>
                <a:ea typeface="Arial"/>
                <a:cs typeface="Arial"/>
                <a:sym typeface="Arial"/>
              </a:defRPr>
            </a:lvl1pPr>
            <a:lvl2pPr indent="-76200" lvl="1" marL="685800" marR="0" rtl="0" algn="l">
              <a:lnSpc>
                <a:spcPct val="90000"/>
              </a:lnSpc>
              <a:spcBef>
                <a:spcPts val="500"/>
              </a:spcBef>
              <a:buClr>
                <a:schemeClr val="dk1"/>
              </a:buClr>
              <a:buSzPct val="100000"/>
              <a:buFont typeface="Arial"/>
              <a:buChar char="•"/>
              <a:defRPr b="0" i="0" sz="2400" u="none" cap="none" strike="noStrike">
                <a:solidFill>
                  <a:schemeClr val="dk1"/>
                </a:solidFill>
                <a:latin typeface="Arial"/>
                <a:ea typeface="Arial"/>
                <a:cs typeface="Arial"/>
                <a:sym typeface="Arial"/>
              </a:defRPr>
            </a:lvl2pPr>
            <a:lvl3pPr indent="-101600" lvl="2" marL="1143000" marR="0" rtl="0" algn="l">
              <a:lnSpc>
                <a:spcPct val="90000"/>
              </a:lnSpc>
              <a:spcBef>
                <a:spcPts val="500"/>
              </a:spcBef>
              <a:buClr>
                <a:schemeClr val="dk1"/>
              </a:buClr>
              <a:buSzPct val="100000"/>
              <a:buFont typeface="Arial"/>
              <a:buChar char="•"/>
              <a:defRPr b="0" i="0" sz="2000" u="none" cap="none" strike="noStrike">
                <a:solidFill>
                  <a:schemeClr val="dk1"/>
                </a:solidFill>
                <a:latin typeface="Arial"/>
                <a:ea typeface="Arial"/>
                <a:cs typeface="Arial"/>
                <a:sym typeface="Arial"/>
              </a:defRPr>
            </a:lvl3pPr>
            <a:lvl4pPr indent="-114300" lvl="3" marL="1600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4pPr>
            <a:lvl5pPr indent="-114300" lvl="4" marL="20574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5pPr>
            <a:lvl6pPr indent="-114300" lvl="5" marL="25146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6pPr>
            <a:lvl7pPr indent="-114300" lvl="6" marL="29718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7pPr>
            <a:lvl8pPr indent="-114300" lvl="7" marL="34290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8pPr>
            <a:lvl9pPr indent="-114300" lvl="8" marL="3886200" marR="0" rtl="0" algn="l">
              <a:lnSpc>
                <a:spcPct val="90000"/>
              </a:lnSpc>
              <a:spcBef>
                <a:spcPts val="500"/>
              </a:spcBef>
              <a:buClr>
                <a:schemeClr val="dk1"/>
              </a:buClr>
              <a:buSzPct val="100000"/>
              <a:buFont typeface="Arial"/>
              <a:buChar char="•"/>
              <a:defRPr b="0" i="0" sz="1800" u="none" cap="none" strike="noStrike">
                <a:solidFill>
                  <a:schemeClr val="dk1"/>
                </a:solidFill>
                <a:latin typeface="Arial"/>
                <a:ea typeface="Arial"/>
                <a:cs typeface="Arial"/>
                <a:sym typeface="Arial"/>
              </a:defRPr>
            </a:lvl9pPr>
          </a:lstStyle>
          <a:p/>
        </p:txBody>
      </p:sp>
      <p:sp>
        <p:nvSpPr>
          <p:cNvPr id="14" name="Shape 14"/>
          <p:cNvSpPr txBox="1"/>
          <p:nvPr>
            <p:ph idx="10" type="dt"/>
          </p:nvPr>
        </p:nvSpPr>
        <p:spPr>
          <a:xfrm>
            <a:off x="628650" y="6192457"/>
            <a:ext cx="2057400" cy="365125"/>
          </a:xfrm>
          <a:prstGeom prst="rect">
            <a:avLst/>
          </a:prstGeom>
          <a:noFill/>
          <a:ln>
            <a:noFill/>
          </a:ln>
        </p:spPr>
        <p:txBody>
          <a:bodyPr anchorCtr="0" anchor="ctr" bIns="91425" lIns="91425" rIns="91425" tIns="91425"/>
          <a:lstStyle>
            <a:lvl1pPr indent="0" lvl="0" marL="0" marR="0" rtl="0" algn="l">
              <a:spcBef>
                <a:spcPts val="0"/>
              </a:spcBef>
              <a:buNone/>
              <a:defRPr sz="1200">
                <a:solidFill>
                  <a:srgbClr val="888888"/>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5" name="Shape 15"/>
          <p:cNvSpPr txBox="1"/>
          <p:nvPr>
            <p:ph idx="11" type="ftr"/>
          </p:nvPr>
        </p:nvSpPr>
        <p:spPr>
          <a:xfrm>
            <a:off x="3028950" y="6192457"/>
            <a:ext cx="3086099" cy="365125"/>
          </a:xfrm>
          <a:prstGeom prst="rect">
            <a:avLst/>
          </a:prstGeom>
          <a:noFill/>
          <a:ln>
            <a:noFill/>
          </a:ln>
        </p:spPr>
        <p:txBody>
          <a:bodyPr anchorCtr="0" anchor="ctr" bIns="91425" lIns="91425" rIns="91425" tIns="91425"/>
          <a:lstStyle>
            <a:lvl1pPr indent="0" lvl="0" marL="0" marR="0" rtl="0" algn="ctr">
              <a:spcBef>
                <a:spcPts val="0"/>
              </a:spcBef>
              <a:buNone/>
              <a:defRPr sz="1200">
                <a:solidFill>
                  <a:srgbClr val="888888"/>
                </a:solidFill>
                <a:latin typeface="Arial"/>
                <a:ea typeface="Arial"/>
                <a:cs typeface="Arial"/>
                <a:sym typeface="Arial"/>
              </a:defRPr>
            </a:lvl1pPr>
            <a:lvl2pPr indent="0" lvl="1" marL="457200" marR="0" rtl="0" algn="l">
              <a:spcBef>
                <a:spcPts val="0"/>
              </a:spcBef>
              <a:buNone/>
              <a:defRPr b="0" i="0" sz="1800" u="none" cap="none" strike="noStrike">
                <a:solidFill>
                  <a:schemeClr val="dk1"/>
                </a:solidFill>
                <a:latin typeface="Arial"/>
                <a:ea typeface="Arial"/>
                <a:cs typeface="Arial"/>
                <a:sym typeface="Arial"/>
              </a:defRPr>
            </a:lvl2pPr>
            <a:lvl3pPr indent="0" lvl="2" marL="914400" marR="0" rtl="0" algn="l">
              <a:spcBef>
                <a:spcPts val="0"/>
              </a:spcBef>
              <a:buNone/>
              <a:defRPr b="0" i="0" sz="1800" u="none" cap="none" strike="noStrike">
                <a:solidFill>
                  <a:schemeClr val="dk1"/>
                </a:solidFill>
                <a:latin typeface="Arial"/>
                <a:ea typeface="Arial"/>
                <a:cs typeface="Arial"/>
                <a:sym typeface="Arial"/>
              </a:defRPr>
            </a:lvl3pPr>
            <a:lvl4pPr indent="0" lvl="3" marL="1371600" marR="0" rtl="0" algn="l">
              <a:spcBef>
                <a:spcPts val="0"/>
              </a:spcBef>
              <a:buNone/>
              <a:defRPr b="0" i="0" sz="1800" u="none" cap="none" strike="noStrike">
                <a:solidFill>
                  <a:schemeClr val="dk1"/>
                </a:solidFill>
                <a:latin typeface="Arial"/>
                <a:ea typeface="Arial"/>
                <a:cs typeface="Arial"/>
                <a:sym typeface="Arial"/>
              </a:defRPr>
            </a:lvl4pPr>
            <a:lvl5pPr indent="0" lvl="4" marL="1828800" marR="0" rtl="0" algn="l">
              <a:spcBef>
                <a:spcPts val="0"/>
              </a:spcBef>
              <a:buNone/>
              <a:defRPr b="0" i="0" sz="1800" u="none" cap="none" strike="noStrike">
                <a:solidFill>
                  <a:schemeClr val="dk1"/>
                </a:solidFill>
                <a:latin typeface="Arial"/>
                <a:ea typeface="Arial"/>
                <a:cs typeface="Arial"/>
                <a:sym typeface="Arial"/>
              </a:defRPr>
            </a:lvl5pPr>
            <a:lvl6pPr indent="0" lvl="5" marL="2286000" marR="0" rtl="0" algn="l">
              <a:spcBef>
                <a:spcPts val="0"/>
              </a:spcBef>
              <a:buNone/>
              <a:defRPr b="0" i="0" sz="1800" u="none" cap="none" strike="noStrike">
                <a:solidFill>
                  <a:schemeClr val="dk1"/>
                </a:solidFill>
                <a:latin typeface="Arial"/>
                <a:ea typeface="Arial"/>
                <a:cs typeface="Arial"/>
                <a:sym typeface="Arial"/>
              </a:defRPr>
            </a:lvl6pPr>
            <a:lvl7pPr indent="0" lvl="6" marL="2743200" marR="0" rtl="0" algn="l">
              <a:spcBef>
                <a:spcPts val="0"/>
              </a:spcBef>
              <a:buNone/>
              <a:defRPr b="0" i="0" sz="1800" u="none" cap="none" strike="noStrike">
                <a:solidFill>
                  <a:schemeClr val="dk1"/>
                </a:solidFill>
                <a:latin typeface="Arial"/>
                <a:ea typeface="Arial"/>
                <a:cs typeface="Arial"/>
                <a:sym typeface="Arial"/>
              </a:defRPr>
            </a:lvl7pPr>
            <a:lvl8pPr indent="0" lvl="7" marL="3200400" marR="0" rtl="0" algn="l">
              <a:spcBef>
                <a:spcPts val="0"/>
              </a:spcBef>
              <a:buNone/>
              <a:defRPr b="0" i="0" sz="1800" u="none" cap="none" strike="noStrike">
                <a:solidFill>
                  <a:schemeClr val="dk1"/>
                </a:solidFill>
                <a:latin typeface="Arial"/>
                <a:ea typeface="Arial"/>
                <a:cs typeface="Arial"/>
                <a:sym typeface="Arial"/>
              </a:defRPr>
            </a:lvl8pPr>
            <a:lvl9pPr indent="0" lvl="8" marL="3657600" marR="0" rtl="0" algn="l">
              <a:spcBef>
                <a:spcPts val="0"/>
              </a:spcBef>
              <a:buNone/>
              <a:defRPr b="0" i="0" sz="1800" u="none" cap="none" strike="noStrike">
                <a:solidFill>
                  <a:schemeClr val="dk1"/>
                </a:solidFill>
                <a:latin typeface="Arial"/>
                <a:ea typeface="Arial"/>
                <a:cs typeface="Arial"/>
                <a:sym typeface="Arial"/>
              </a:defRPr>
            </a:lvl9pPr>
          </a:lstStyle>
          <a:p/>
        </p:txBody>
      </p:sp>
      <p:sp>
        <p:nvSpPr>
          <p:cNvPr id="16" name="Shape 16"/>
          <p:cNvSpPr txBox="1"/>
          <p:nvPr>
            <p:ph idx="12" type="sldNum"/>
          </p:nvPr>
        </p:nvSpPr>
        <p:spPr>
          <a:xfrm>
            <a:off x="6457950" y="6192457"/>
            <a:ext cx="2057400"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lang="en-US" sz="1200" u="none">
                <a:solidFill>
                  <a:srgbClr val="888888"/>
                </a:solidFill>
                <a:latin typeface="Arial"/>
                <a:ea typeface="Arial"/>
                <a:cs typeface="Arial"/>
                <a:sym typeface="Arial"/>
              </a:rPr>
              <a:t>‹#›</a:t>
            </a:fld>
          </a:p>
        </p:txBody>
      </p:sp>
      <p:grpSp>
        <p:nvGrpSpPr>
          <p:cNvPr id="17" name="Shape 17"/>
          <p:cNvGrpSpPr/>
          <p:nvPr/>
        </p:nvGrpSpPr>
        <p:grpSpPr>
          <a:xfrm>
            <a:off x="0" y="0"/>
            <a:ext cx="9144573" cy="5001861"/>
            <a:chOff x="0" y="0"/>
            <a:chExt cx="9144573" cy="5001861"/>
          </a:xfrm>
        </p:grpSpPr>
        <p:sp>
          <p:nvSpPr>
            <p:cNvPr id="18" name="Shape 18"/>
            <p:cNvSpPr/>
            <p:nvPr/>
          </p:nvSpPr>
          <p:spPr>
            <a:xfrm>
              <a:off x="7044628" y="1141695"/>
              <a:ext cx="2099945" cy="3860165"/>
            </a:xfrm>
            <a:custGeom>
              <a:pathLst>
                <a:path extrusionOk="0" h="120000" w="120000">
                  <a:moveTo>
                    <a:pt x="119967" y="0"/>
                  </a:moveTo>
                  <a:lnTo>
                    <a:pt x="0" y="0"/>
                  </a:lnTo>
                  <a:lnTo>
                    <a:pt x="119967" y="119999"/>
                  </a:lnTo>
                  <a:lnTo>
                    <a:pt x="119967" y="0"/>
                  </a:lnTo>
                  <a:close/>
                </a:path>
              </a:pathLst>
            </a:custGeom>
            <a:solidFill>
              <a:srgbClr val="C5C5C5"/>
            </a:solid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grpSp>
          <p:nvGrpSpPr>
            <p:cNvPr id="19" name="Shape 19"/>
            <p:cNvGrpSpPr/>
            <p:nvPr/>
          </p:nvGrpSpPr>
          <p:grpSpPr>
            <a:xfrm>
              <a:off x="0" y="0"/>
              <a:ext cx="6961504" cy="1009160"/>
              <a:chOff x="0" y="0"/>
              <a:chExt cx="6961504" cy="1009160"/>
            </a:xfrm>
          </p:grpSpPr>
          <p:sp>
            <p:nvSpPr>
              <p:cNvPr id="20" name="Shape 20"/>
              <p:cNvSpPr/>
              <p:nvPr/>
            </p:nvSpPr>
            <p:spPr>
              <a:xfrm>
                <a:off x="0" y="0"/>
                <a:ext cx="6961504" cy="1009015"/>
              </a:xfrm>
              <a:custGeom>
                <a:pathLst>
                  <a:path extrusionOk="0" h="120000" w="120000">
                    <a:moveTo>
                      <a:pt x="110579" y="0"/>
                    </a:moveTo>
                    <a:lnTo>
                      <a:pt x="0" y="0"/>
                    </a:lnTo>
                    <a:lnTo>
                      <a:pt x="0" y="119950"/>
                    </a:lnTo>
                    <a:lnTo>
                      <a:pt x="119999" y="119945"/>
                    </a:lnTo>
                    <a:lnTo>
                      <a:pt x="110579" y="0"/>
                    </a:lnTo>
                    <a:close/>
                  </a:path>
                </a:pathLst>
              </a:custGeom>
              <a:solidFill>
                <a:srgbClr val="B0810A"/>
              </a:solid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1" name="Shape 21"/>
              <p:cNvSpPr/>
              <p:nvPr/>
            </p:nvSpPr>
            <p:spPr>
              <a:xfrm>
                <a:off x="6338667" y="0"/>
                <a:ext cx="549275" cy="1009015"/>
              </a:xfrm>
              <a:custGeom>
                <a:pathLst>
                  <a:path extrusionOk="0" h="120000" w="120000">
                    <a:moveTo>
                      <a:pt x="119874" y="119945"/>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2" name="Shape 22"/>
              <p:cNvSpPr/>
              <p:nvPr/>
            </p:nvSpPr>
            <p:spPr>
              <a:xfrm>
                <a:off x="6261373" y="0"/>
                <a:ext cx="549275" cy="1009015"/>
              </a:xfrm>
              <a:custGeom>
                <a:pathLst>
                  <a:path extrusionOk="0" h="120000" w="120000">
                    <a:moveTo>
                      <a:pt x="119874" y="119945"/>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3" name="Shape 23"/>
              <p:cNvSpPr/>
              <p:nvPr/>
            </p:nvSpPr>
            <p:spPr>
              <a:xfrm>
                <a:off x="6184080" y="0"/>
                <a:ext cx="549275" cy="1009015"/>
              </a:xfrm>
              <a:custGeom>
                <a:pathLst>
                  <a:path extrusionOk="0" h="120000" w="120000">
                    <a:moveTo>
                      <a:pt x="119874" y="119945"/>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4" name="Shape 24"/>
              <p:cNvSpPr/>
              <p:nvPr/>
            </p:nvSpPr>
            <p:spPr>
              <a:xfrm>
                <a:off x="6106766" y="0"/>
                <a:ext cx="549275" cy="1009015"/>
              </a:xfrm>
              <a:custGeom>
                <a:pathLst>
                  <a:path extrusionOk="0" h="120000" w="120000">
                    <a:moveTo>
                      <a:pt x="119874" y="119945"/>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5" name="Shape 25"/>
              <p:cNvSpPr/>
              <p:nvPr/>
            </p:nvSpPr>
            <p:spPr>
              <a:xfrm>
                <a:off x="6029482" y="0"/>
                <a:ext cx="549275" cy="1009015"/>
              </a:xfrm>
              <a:custGeom>
                <a:pathLst>
                  <a:path extrusionOk="0" h="120000" w="120000">
                    <a:moveTo>
                      <a:pt x="119874" y="119945"/>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6" name="Shape 26"/>
              <p:cNvSpPr/>
              <p:nvPr/>
            </p:nvSpPr>
            <p:spPr>
              <a:xfrm>
                <a:off x="5952189" y="0"/>
                <a:ext cx="549275" cy="1009015"/>
              </a:xfrm>
              <a:custGeom>
                <a:pathLst>
                  <a:path extrusionOk="0" h="120000" w="120000">
                    <a:moveTo>
                      <a:pt x="119874" y="119945"/>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7" name="Shape 27"/>
              <p:cNvSpPr/>
              <p:nvPr/>
            </p:nvSpPr>
            <p:spPr>
              <a:xfrm>
                <a:off x="5874901" y="0"/>
                <a:ext cx="549275" cy="1009015"/>
              </a:xfrm>
              <a:custGeom>
                <a:pathLst>
                  <a:path extrusionOk="0" h="120000" w="120000">
                    <a:moveTo>
                      <a:pt x="119875" y="119945"/>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8" name="Shape 28"/>
              <p:cNvSpPr/>
              <p:nvPr/>
            </p:nvSpPr>
            <p:spPr>
              <a:xfrm>
                <a:off x="5797585"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29" name="Shape 29"/>
              <p:cNvSpPr/>
              <p:nvPr/>
            </p:nvSpPr>
            <p:spPr>
              <a:xfrm>
                <a:off x="5720292"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30" name="Shape 30"/>
              <p:cNvSpPr/>
              <p:nvPr/>
            </p:nvSpPr>
            <p:spPr>
              <a:xfrm>
                <a:off x="5642996" y="0"/>
                <a:ext cx="549275" cy="1009015"/>
              </a:xfrm>
              <a:custGeom>
                <a:pathLst>
                  <a:path extrusionOk="0" h="120000" w="120000">
                    <a:moveTo>
                      <a:pt x="119874"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31" name="Shape 31"/>
              <p:cNvSpPr/>
              <p:nvPr/>
            </p:nvSpPr>
            <p:spPr>
              <a:xfrm>
                <a:off x="5565703" y="0"/>
                <a:ext cx="549275" cy="1009015"/>
              </a:xfrm>
              <a:custGeom>
                <a:pathLst>
                  <a:path extrusionOk="0" h="120000" w="120000">
                    <a:moveTo>
                      <a:pt x="119874"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32" name="Shape 32"/>
              <p:cNvSpPr/>
              <p:nvPr/>
            </p:nvSpPr>
            <p:spPr>
              <a:xfrm>
                <a:off x="5488412"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33" name="Shape 33"/>
              <p:cNvSpPr/>
              <p:nvPr/>
            </p:nvSpPr>
            <p:spPr>
              <a:xfrm>
                <a:off x="5411119" y="0"/>
                <a:ext cx="549275" cy="1009015"/>
              </a:xfrm>
              <a:custGeom>
                <a:pathLst>
                  <a:path extrusionOk="0" h="120000" w="120000">
                    <a:moveTo>
                      <a:pt x="119874"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34" name="Shape 34"/>
              <p:cNvSpPr/>
              <p:nvPr/>
            </p:nvSpPr>
            <p:spPr>
              <a:xfrm>
                <a:off x="5333807"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35" name="Shape 35"/>
              <p:cNvSpPr/>
              <p:nvPr/>
            </p:nvSpPr>
            <p:spPr>
              <a:xfrm>
                <a:off x="5256521"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36" name="Shape 36"/>
              <p:cNvSpPr/>
              <p:nvPr/>
            </p:nvSpPr>
            <p:spPr>
              <a:xfrm>
                <a:off x="5179219"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37" name="Shape 37"/>
              <p:cNvSpPr/>
              <p:nvPr/>
            </p:nvSpPr>
            <p:spPr>
              <a:xfrm>
                <a:off x="5099398"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38" name="Shape 38"/>
              <p:cNvSpPr/>
              <p:nvPr/>
            </p:nvSpPr>
            <p:spPr>
              <a:xfrm>
                <a:off x="5022085"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39" name="Shape 39"/>
              <p:cNvSpPr/>
              <p:nvPr/>
            </p:nvSpPr>
            <p:spPr>
              <a:xfrm>
                <a:off x="4944792"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40" name="Shape 40"/>
              <p:cNvSpPr/>
              <p:nvPr/>
            </p:nvSpPr>
            <p:spPr>
              <a:xfrm>
                <a:off x="4867476"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41" name="Shape 41"/>
              <p:cNvSpPr/>
              <p:nvPr/>
            </p:nvSpPr>
            <p:spPr>
              <a:xfrm>
                <a:off x="4790192"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42" name="Shape 42"/>
              <p:cNvSpPr/>
              <p:nvPr/>
            </p:nvSpPr>
            <p:spPr>
              <a:xfrm>
                <a:off x="4712903"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43" name="Shape 43"/>
              <p:cNvSpPr/>
              <p:nvPr/>
            </p:nvSpPr>
            <p:spPr>
              <a:xfrm>
                <a:off x="4635610"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44" name="Shape 44"/>
              <p:cNvSpPr/>
              <p:nvPr/>
            </p:nvSpPr>
            <p:spPr>
              <a:xfrm>
                <a:off x="4558316"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45" name="Shape 45"/>
              <p:cNvSpPr/>
              <p:nvPr/>
            </p:nvSpPr>
            <p:spPr>
              <a:xfrm>
                <a:off x="4481001" y="0"/>
                <a:ext cx="549275" cy="1009015"/>
              </a:xfrm>
              <a:custGeom>
                <a:pathLst>
                  <a:path extrusionOk="0" h="120000" w="120000">
                    <a:moveTo>
                      <a:pt x="119876"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46" name="Shape 46"/>
              <p:cNvSpPr/>
              <p:nvPr/>
            </p:nvSpPr>
            <p:spPr>
              <a:xfrm>
                <a:off x="4403707"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47" name="Shape 47"/>
              <p:cNvSpPr/>
              <p:nvPr/>
            </p:nvSpPr>
            <p:spPr>
              <a:xfrm>
                <a:off x="4326417" y="0"/>
                <a:ext cx="549275" cy="1009015"/>
              </a:xfrm>
              <a:custGeom>
                <a:pathLst>
                  <a:path extrusionOk="0" h="120000" w="120000">
                    <a:moveTo>
                      <a:pt x="119876"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48" name="Shape 48"/>
              <p:cNvSpPr/>
              <p:nvPr/>
            </p:nvSpPr>
            <p:spPr>
              <a:xfrm>
                <a:off x="4249121" y="0"/>
                <a:ext cx="549275" cy="1009015"/>
              </a:xfrm>
              <a:custGeom>
                <a:pathLst>
                  <a:path extrusionOk="0" h="120000" w="120000">
                    <a:moveTo>
                      <a:pt x="119875" y="11994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49" name="Shape 49"/>
              <p:cNvSpPr/>
              <p:nvPr/>
            </p:nvSpPr>
            <p:spPr>
              <a:xfrm>
                <a:off x="4171830" y="0"/>
                <a:ext cx="549275" cy="1009015"/>
              </a:xfrm>
              <a:custGeom>
                <a:pathLst>
                  <a:path extrusionOk="0" h="120000" w="120000">
                    <a:moveTo>
                      <a:pt x="119875"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50" name="Shape 50"/>
              <p:cNvSpPr/>
              <p:nvPr/>
            </p:nvSpPr>
            <p:spPr>
              <a:xfrm>
                <a:off x="4094512" y="0"/>
                <a:ext cx="549275" cy="1009015"/>
              </a:xfrm>
              <a:custGeom>
                <a:pathLst>
                  <a:path extrusionOk="0" h="120000" w="120000">
                    <a:moveTo>
                      <a:pt x="119875"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51" name="Shape 51"/>
              <p:cNvSpPr/>
              <p:nvPr/>
            </p:nvSpPr>
            <p:spPr>
              <a:xfrm>
                <a:off x="4017230" y="0"/>
                <a:ext cx="549275" cy="1009015"/>
              </a:xfrm>
              <a:custGeom>
                <a:pathLst>
                  <a:path extrusionOk="0" h="120000" w="120000">
                    <a:moveTo>
                      <a:pt x="119875"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52" name="Shape 52"/>
              <p:cNvSpPr/>
              <p:nvPr/>
            </p:nvSpPr>
            <p:spPr>
              <a:xfrm>
                <a:off x="3939939" y="0"/>
                <a:ext cx="549275" cy="1009015"/>
              </a:xfrm>
              <a:custGeom>
                <a:pathLst>
                  <a:path extrusionOk="0" h="120000" w="120000">
                    <a:moveTo>
                      <a:pt x="119875"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53" name="Shape 53"/>
              <p:cNvSpPr/>
              <p:nvPr/>
            </p:nvSpPr>
            <p:spPr>
              <a:xfrm>
                <a:off x="3862650" y="0"/>
                <a:ext cx="549275" cy="1009015"/>
              </a:xfrm>
              <a:custGeom>
                <a:pathLst>
                  <a:path extrusionOk="0" h="120000" w="120000">
                    <a:moveTo>
                      <a:pt x="119876"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54" name="Shape 54"/>
              <p:cNvSpPr/>
              <p:nvPr/>
            </p:nvSpPr>
            <p:spPr>
              <a:xfrm>
                <a:off x="3785355" y="0"/>
                <a:ext cx="549275" cy="1009015"/>
              </a:xfrm>
              <a:custGeom>
                <a:pathLst>
                  <a:path extrusionOk="0" h="120000" w="120000">
                    <a:moveTo>
                      <a:pt x="119876"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55" name="Shape 55"/>
              <p:cNvSpPr/>
              <p:nvPr/>
            </p:nvSpPr>
            <p:spPr>
              <a:xfrm>
                <a:off x="3708039" y="0"/>
                <a:ext cx="549275" cy="1009015"/>
              </a:xfrm>
              <a:custGeom>
                <a:pathLst>
                  <a:path extrusionOk="0" h="120000" w="120000">
                    <a:moveTo>
                      <a:pt x="119876"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56" name="Shape 56"/>
              <p:cNvSpPr/>
              <p:nvPr/>
            </p:nvSpPr>
            <p:spPr>
              <a:xfrm>
                <a:off x="3630744" y="0"/>
                <a:ext cx="549275" cy="1009015"/>
              </a:xfrm>
              <a:custGeom>
                <a:pathLst>
                  <a:path extrusionOk="0" h="120000" w="120000">
                    <a:moveTo>
                      <a:pt x="119875"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57" name="Shape 57"/>
              <p:cNvSpPr/>
              <p:nvPr/>
            </p:nvSpPr>
            <p:spPr>
              <a:xfrm>
                <a:off x="3553453" y="0"/>
                <a:ext cx="549275" cy="1009015"/>
              </a:xfrm>
              <a:custGeom>
                <a:pathLst>
                  <a:path extrusionOk="0" h="120000" w="120000">
                    <a:moveTo>
                      <a:pt x="119876"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58" name="Shape 58"/>
              <p:cNvSpPr/>
              <p:nvPr/>
            </p:nvSpPr>
            <p:spPr>
              <a:xfrm>
                <a:off x="3476162" y="0"/>
                <a:ext cx="549275" cy="1009015"/>
              </a:xfrm>
              <a:custGeom>
                <a:pathLst>
                  <a:path extrusionOk="0" h="120000" w="120000">
                    <a:moveTo>
                      <a:pt x="119876"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59" name="Shape 59"/>
              <p:cNvSpPr/>
              <p:nvPr/>
            </p:nvSpPr>
            <p:spPr>
              <a:xfrm>
                <a:off x="3398869" y="0"/>
                <a:ext cx="549275" cy="1009015"/>
              </a:xfrm>
              <a:custGeom>
                <a:pathLst>
                  <a:path extrusionOk="0" h="120000" w="120000">
                    <a:moveTo>
                      <a:pt x="119876"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60" name="Shape 60"/>
              <p:cNvSpPr/>
              <p:nvPr/>
            </p:nvSpPr>
            <p:spPr>
              <a:xfrm>
                <a:off x="3321567" y="0"/>
                <a:ext cx="549275" cy="1009015"/>
              </a:xfrm>
              <a:custGeom>
                <a:pathLst>
                  <a:path extrusionOk="0" h="120000" w="120000">
                    <a:moveTo>
                      <a:pt x="119876"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61" name="Shape 61"/>
              <p:cNvSpPr/>
              <p:nvPr/>
            </p:nvSpPr>
            <p:spPr>
              <a:xfrm>
                <a:off x="3244271" y="0"/>
                <a:ext cx="549275" cy="1009015"/>
              </a:xfrm>
              <a:custGeom>
                <a:pathLst>
                  <a:path extrusionOk="0" h="120000" w="120000">
                    <a:moveTo>
                      <a:pt x="119876"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62" name="Shape 62"/>
              <p:cNvSpPr/>
              <p:nvPr/>
            </p:nvSpPr>
            <p:spPr>
              <a:xfrm>
                <a:off x="3166959" y="0"/>
                <a:ext cx="549275" cy="1009015"/>
              </a:xfrm>
              <a:custGeom>
                <a:pathLst>
                  <a:path extrusionOk="0" h="120000" w="120000">
                    <a:moveTo>
                      <a:pt x="119877"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63" name="Shape 63"/>
              <p:cNvSpPr/>
              <p:nvPr/>
            </p:nvSpPr>
            <p:spPr>
              <a:xfrm>
                <a:off x="3089666" y="0"/>
                <a:ext cx="549275" cy="1009015"/>
              </a:xfrm>
              <a:custGeom>
                <a:pathLst>
                  <a:path extrusionOk="0" h="120000" w="120000">
                    <a:moveTo>
                      <a:pt x="119877"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64" name="Shape 64"/>
              <p:cNvSpPr/>
              <p:nvPr/>
            </p:nvSpPr>
            <p:spPr>
              <a:xfrm>
                <a:off x="3012358" y="0"/>
                <a:ext cx="549275" cy="1009015"/>
              </a:xfrm>
              <a:custGeom>
                <a:pathLst>
                  <a:path extrusionOk="0" h="120000" w="120000">
                    <a:moveTo>
                      <a:pt x="119876"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65" name="Shape 65"/>
              <p:cNvSpPr/>
              <p:nvPr/>
            </p:nvSpPr>
            <p:spPr>
              <a:xfrm>
                <a:off x="2935058" y="0"/>
                <a:ext cx="549275" cy="1009015"/>
              </a:xfrm>
              <a:custGeom>
                <a:pathLst>
                  <a:path extrusionOk="0" h="120000" w="120000">
                    <a:moveTo>
                      <a:pt x="119877"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66" name="Shape 66"/>
              <p:cNvSpPr/>
              <p:nvPr/>
            </p:nvSpPr>
            <p:spPr>
              <a:xfrm>
                <a:off x="2857784" y="0"/>
                <a:ext cx="549275" cy="1009015"/>
              </a:xfrm>
              <a:custGeom>
                <a:pathLst>
                  <a:path extrusionOk="0" h="120000" w="120000">
                    <a:moveTo>
                      <a:pt x="119876"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67" name="Shape 67"/>
              <p:cNvSpPr/>
              <p:nvPr/>
            </p:nvSpPr>
            <p:spPr>
              <a:xfrm>
                <a:off x="2780491" y="0"/>
                <a:ext cx="549275" cy="1009015"/>
              </a:xfrm>
              <a:custGeom>
                <a:pathLst>
                  <a:path extrusionOk="0" h="120000" w="120000">
                    <a:moveTo>
                      <a:pt x="119876" y="119947"/>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68" name="Shape 68"/>
              <p:cNvSpPr/>
              <p:nvPr/>
            </p:nvSpPr>
            <p:spPr>
              <a:xfrm>
                <a:off x="2703201" y="0"/>
                <a:ext cx="549275" cy="1009015"/>
              </a:xfrm>
              <a:custGeom>
                <a:pathLst>
                  <a:path extrusionOk="0" h="120000" w="120000">
                    <a:moveTo>
                      <a:pt x="119876"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69" name="Shape 69"/>
              <p:cNvSpPr/>
              <p:nvPr/>
            </p:nvSpPr>
            <p:spPr>
              <a:xfrm>
                <a:off x="2625883" y="0"/>
                <a:ext cx="549275" cy="1009015"/>
              </a:xfrm>
              <a:custGeom>
                <a:pathLst>
                  <a:path extrusionOk="0" h="120000" w="120000">
                    <a:moveTo>
                      <a:pt x="119876"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70" name="Shape 70"/>
              <p:cNvSpPr/>
              <p:nvPr/>
            </p:nvSpPr>
            <p:spPr>
              <a:xfrm>
                <a:off x="2548574"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71" name="Shape 71"/>
              <p:cNvSpPr/>
              <p:nvPr/>
            </p:nvSpPr>
            <p:spPr>
              <a:xfrm>
                <a:off x="2471277"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72" name="Shape 72"/>
              <p:cNvSpPr/>
              <p:nvPr/>
            </p:nvSpPr>
            <p:spPr>
              <a:xfrm>
                <a:off x="2393992" y="0"/>
                <a:ext cx="549275" cy="1009015"/>
              </a:xfrm>
              <a:custGeom>
                <a:pathLst>
                  <a:path extrusionOk="0" h="120000" w="120000">
                    <a:moveTo>
                      <a:pt x="119876"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73" name="Shape 73"/>
              <p:cNvSpPr/>
              <p:nvPr/>
            </p:nvSpPr>
            <p:spPr>
              <a:xfrm>
                <a:off x="2316705"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74" name="Shape 74"/>
              <p:cNvSpPr/>
              <p:nvPr/>
            </p:nvSpPr>
            <p:spPr>
              <a:xfrm>
                <a:off x="2239390"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75" name="Shape 75"/>
              <p:cNvSpPr/>
              <p:nvPr/>
            </p:nvSpPr>
            <p:spPr>
              <a:xfrm>
                <a:off x="2162119"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76" name="Shape 76"/>
              <p:cNvSpPr/>
              <p:nvPr/>
            </p:nvSpPr>
            <p:spPr>
              <a:xfrm>
                <a:off x="2084801"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77" name="Shape 77"/>
              <p:cNvSpPr/>
              <p:nvPr/>
            </p:nvSpPr>
            <p:spPr>
              <a:xfrm>
                <a:off x="2007521"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78" name="Shape 78"/>
              <p:cNvSpPr/>
              <p:nvPr/>
            </p:nvSpPr>
            <p:spPr>
              <a:xfrm>
                <a:off x="1930219"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79" name="Shape 79"/>
              <p:cNvSpPr/>
              <p:nvPr/>
            </p:nvSpPr>
            <p:spPr>
              <a:xfrm>
                <a:off x="1852906" y="0"/>
                <a:ext cx="549275" cy="1009015"/>
              </a:xfrm>
              <a:custGeom>
                <a:pathLst>
                  <a:path extrusionOk="0" h="120000" w="120000">
                    <a:moveTo>
                      <a:pt x="119878"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80" name="Shape 80"/>
              <p:cNvSpPr/>
              <p:nvPr/>
            </p:nvSpPr>
            <p:spPr>
              <a:xfrm>
                <a:off x="1775621"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81" name="Shape 81"/>
              <p:cNvSpPr/>
              <p:nvPr/>
            </p:nvSpPr>
            <p:spPr>
              <a:xfrm>
                <a:off x="1698325"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82" name="Shape 82"/>
              <p:cNvSpPr/>
              <p:nvPr/>
            </p:nvSpPr>
            <p:spPr>
              <a:xfrm>
                <a:off x="1621021"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83" name="Shape 83"/>
              <p:cNvSpPr/>
              <p:nvPr/>
            </p:nvSpPr>
            <p:spPr>
              <a:xfrm>
                <a:off x="1543744"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84" name="Shape 84"/>
              <p:cNvSpPr/>
              <p:nvPr/>
            </p:nvSpPr>
            <p:spPr>
              <a:xfrm>
                <a:off x="1466432" y="0"/>
                <a:ext cx="549275" cy="1009015"/>
              </a:xfrm>
              <a:custGeom>
                <a:pathLst>
                  <a:path extrusionOk="0" h="120000" w="120000">
                    <a:moveTo>
                      <a:pt x="119878"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85" name="Shape 85"/>
              <p:cNvSpPr/>
              <p:nvPr/>
            </p:nvSpPr>
            <p:spPr>
              <a:xfrm>
                <a:off x="1389158"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86" name="Shape 86"/>
              <p:cNvSpPr/>
              <p:nvPr/>
            </p:nvSpPr>
            <p:spPr>
              <a:xfrm>
                <a:off x="1311841" y="0"/>
                <a:ext cx="549275" cy="1009015"/>
              </a:xfrm>
              <a:custGeom>
                <a:pathLst>
                  <a:path extrusionOk="0" h="120000" w="120000">
                    <a:moveTo>
                      <a:pt x="119877"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87" name="Shape 87"/>
              <p:cNvSpPr/>
              <p:nvPr/>
            </p:nvSpPr>
            <p:spPr>
              <a:xfrm>
                <a:off x="1234525" y="0"/>
                <a:ext cx="549275" cy="1009015"/>
              </a:xfrm>
              <a:custGeom>
                <a:pathLst>
                  <a:path extrusionOk="0" h="120000" w="120000">
                    <a:moveTo>
                      <a:pt x="119878"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88" name="Shape 88"/>
              <p:cNvSpPr/>
              <p:nvPr/>
            </p:nvSpPr>
            <p:spPr>
              <a:xfrm>
                <a:off x="1157270" y="0"/>
                <a:ext cx="549275" cy="1009015"/>
              </a:xfrm>
              <a:custGeom>
                <a:pathLst>
                  <a:path extrusionOk="0" h="120000" w="120000">
                    <a:moveTo>
                      <a:pt x="119878"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89" name="Shape 89"/>
              <p:cNvSpPr/>
              <p:nvPr/>
            </p:nvSpPr>
            <p:spPr>
              <a:xfrm>
                <a:off x="1079941" y="0"/>
                <a:ext cx="549275" cy="1009015"/>
              </a:xfrm>
              <a:custGeom>
                <a:pathLst>
                  <a:path extrusionOk="0" h="120000" w="120000">
                    <a:moveTo>
                      <a:pt x="119878" y="119948"/>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90" name="Shape 90"/>
              <p:cNvSpPr/>
              <p:nvPr/>
            </p:nvSpPr>
            <p:spPr>
              <a:xfrm>
                <a:off x="1002650" y="0"/>
                <a:ext cx="549275" cy="1009015"/>
              </a:xfrm>
              <a:custGeom>
                <a:pathLst>
                  <a:path extrusionOk="0" h="120000" w="120000">
                    <a:moveTo>
                      <a:pt x="119878"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91" name="Shape 91"/>
              <p:cNvSpPr/>
              <p:nvPr/>
            </p:nvSpPr>
            <p:spPr>
              <a:xfrm>
                <a:off x="925369" y="0"/>
                <a:ext cx="549275" cy="1009015"/>
              </a:xfrm>
              <a:custGeom>
                <a:pathLst>
                  <a:path extrusionOk="0" h="120000" w="120000">
                    <a:moveTo>
                      <a:pt x="119878"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92" name="Shape 92"/>
              <p:cNvSpPr/>
              <p:nvPr/>
            </p:nvSpPr>
            <p:spPr>
              <a:xfrm>
                <a:off x="848062" y="0"/>
                <a:ext cx="549275" cy="1009015"/>
              </a:xfrm>
              <a:custGeom>
                <a:pathLst>
                  <a:path extrusionOk="0" h="120000" w="120000">
                    <a:moveTo>
                      <a:pt x="119878"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93" name="Shape 93"/>
              <p:cNvSpPr/>
              <p:nvPr/>
            </p:nvSpPr>
            <p:spPr>
              <a:xfrm>
                <a:off x="770791" y="0"/>
                <a:ext cx="549275" cy="1009015"/>
              </a:xfrm>
              <a:custGeom>
                <a:pathLst>
                  <a:path extrusionOk="0" h="120000" w="120000">
                    <a:moveTo>
                      <a:pt x="119877"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94" name="Shape 94"/>
              <p:cNvSpPr/>
              <p:nvPr/>
            </p:nvSpPr>
            <p:spPr>
              <a:xfrm>
                <a:off x="693468" y="0"/>
                <a:ext cx="549275" cy="1009015"/>
              </a:xfrm>
              <a:custGeom>
                <a:pathLst>
                  <a:path extrusionOk="0" h="120000" w="120000">
                    <a:moveTo>
                      <a:pt x="119878"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95" name="Shape 95"/>
              <p:cNvSpPr/>
              <p:nvPr/>
            </p:nvSpPr>
            <p:spPr>
              <a:xfrm>
                <a:off x="616154" y="0"/>
                <a:ext cx="549275" cy="1009015"/>
              </a:xfrm>
              <a:custGeom>
                <a:pathLst>
                  <a:path extrusionOk="0" h="120000" w="120000">
                    <a:moveTo>
                      <a:pt x="119879"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96" name="Shape 96"/>
              <p:cNvSpPr/>
              <p:nvPr/>
            </p:nvSpPr>
            <p:spPr>
              <a:xfrm>
                <a:off x="532618" y="0"/>
                <a:ext cx="549275" cy="1009015"/>
              </a:xfrm>
              <a:custGeom>
                <a:pathLst>
                  <a:path extrusionOk="0" h="120000" w="120000">
                    <a:moveTo>
                      <a:pt x="119878"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97" name="Shape 97"/>
              <p:cNvSpPr/>
              <p:nvPr/>
            </p:nvSpPr>
            <p:spPr>
              <a:xfrm>
                <a:off x="455327" y="0"/>
                <a:ext cx="549275" cy="1009015"/>
              </a:xfrm>
              <a:custGeom>
                <a:pathLst>
                  <a:path extrusionOk="0" h="120000" w="120000">
                    <a:moveTo>
                      <a:pt x="119878"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98" name="Shape 98"/>
              <p:cNvSpPr/>
              <p:nvPr/>
            </p:nvSpPr>
            <p:spPr>
              <a:xfrm>
                <a:off x="378012" y="0"/>
                <a:ext cx="549275" cy="1009015"/>
              </a:xfrm>
              <a:custGeom>
                <a:pathLst>
                  <a:path extrusionOk="0" h="120000" w="120000">
                    <a:moveTo>
                      <a:pt x="119878"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99" name="Shape 99"/>
              <p:cNvSpPr/>
              <p:nvPr/>
            </p:nvSpPr>
            <p:spPr>
              <a:xfrm>
                <a:off x="300732" y="0"/>
                <a:ext cx="549275" cy="1009015"/>
              </a:xfrm>
              <a:custGeom>
                <a:pathLst>
                  <a:path extrusionOk="0" h="120000" w="120000">
                    <a:moveTo>
                      <a:pt x="119878"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00" name="Shape 100"/>
              <p:cNvSpPr/>
              <p:nvPr/>
            </p:nvSpPr>
            <p:spPr>
              <a:xfrm>
                <a:off x="223425" y="0"/>
                <a:ext cx="549275" cy="1009015"/>
              </a:xfrm>
              <a:custGeom>
                <a:pathLst>
                  <a:path extrusionOk="0" h="120000" w="120000">
                    <a:moveTo>
                      <a:pt x="119878"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01" name="Shape 101"/>
              <p:cNvSpPr/>
              <p:nvPr/>
            </p:nvSpPr>
            <p:spPr>
              <a:xfrm>
                <a:off x="146121" y="0"/>
                <a:ext cx="549275" cy="1009015"/>
              </a:xfrm>
              <a:custGeom>
                <a:pathLst>
                  <a:path extrusionOk="0" h="120000" w="120000">
                    <a:moveTo>
                      <a:pt x="119878"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02" name="Shape 102"/>
              <p:cNvSpPr/>
              <p:nvPr/>
            </p:nvSpPr>
            <p:spPr>
              <a:xfrm>
                <a:off x="68832" y="0"/>
                <a:ext cx="549275" cy="1009015"/>
              </a:xfrm>
              <a:custGeom>
                <a:pathLst>
                  <a:path extrusionOk="0" h="120000" w="120000">
                    <a:moveTo>
                      <a:pt x="119878" y="11994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03" name="Shape 103"/>
              <p:cNvSpPr/>
              <p:nvPr/>
            </p:nvSpPr>
            <p:spPr>
              <a:xfrm>
                <a:off x="0" y="15571"/>
                <a:ext cx="540385" cy="993140"/>
              </a:xfrm>
              <a:custGeom>
                <a:pathLst>
                  <a:path extrusionOk="0" h="120000" w="120000">
                    <a:moveTo>
                      <a:pt x="119970" y="119985"/>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04" name="Shape 104"/>
              <p:cNvSpPr/>
              <p:nvPr/>
            </p:nvSpPr>
            <p:spPr>
              <a:xfrm>
                <a:off x="0" y="157582"/>
                <a:ext cx="463550" cy="851535"/>
              </a:xfrm>
              <a:custGeom>
                <a:pathLst>
                  <a:path extrusionOk="0" h="120000" w="120000">
                    <a:moveTo>
                      <a:pt x="119853" y="119926"/>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05" name="Shape 105"/>
              <p:cNvSpPr/>
              <p:nvPr/>
            </p:nvSpPr>
            <p:spPr>
              <a:xfrm>
                <a:off x="0" y="299698"/>
                <a:ext cx="386079" cy="709295"/>
              </a:xfrm>
              <a:custGeom>
                <a:pathLst>
                  <a:path extrusionOk="0" h="120000" w="120000">
                    <a:moveTo>
                      <a:pt x="119872" y="119932"/>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06" name="Shape 106"/>
              <p:cNvSpPr/>
              <p:nvPr/>
            </p:nvSpPr>
            <p:spPr>
              <a:xfrm>
                <a:off x="0" y="441768"/>
                <a:ext cx="308610" cy="567055"/>
              </a:xfrm>
              <a:custGeom>
                <a:pathLst>
                  <a:path extrusionOk="0" h="120000" w="120000">
                    <a:moveTo>
                      <a:pt x="119909" y="119951"/>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07" name="Shape 107"/>
              <p:cNvSpPr/>
              <p:nvPr/>
            </p:nvSpPr>
            <p:spPr>
              <a:xfrm>
                <a:off x="0" y="583835"/>
                <a:ext cx="231140" cy="424815"/>
              </a:xfrm>
              <a:custGeom>
                <a:pathLst>
                  <a:path extrusionOk="0" h="120000" w="120000">
                    <a:moveTo>
                      <a:pt x="119973" y="119984"/>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08" name="Shape 108"/>
              <p:cNvSpPr/>
              <p:nvPr/>
            </p:nvSpPr>
            <p:spPr>
              <a:xfrm>
                <a:off x="0" y="725950"/>
                <a:ext cx="154305" cy="283210"/>
              </a:xfrm>
              <a:custGeom>
                <a:pathLst>
                  <a:path extrusionOk="0" h="120000" w="120000">
                    <a:moveTo>
                      <a:pt x="119583" y="119760"/>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09" name="Shape 109"/>
              <p:cNvSpPr/>
              <p:nvPr/>
            </p:nvSpPr>
            <p:spPr>
              <a:xfrm>
                <a:off x="0" y="867954"/>
                <a:ext cx="76835" cy="140969"/>
              </a:xfrm>
              <a:custGeom>
                <a:pathLst>
                  <a:path extrusionOk="0" h="120000" w="120000">
                    <a:moveTo>
                      <a:pt x="119498" y="119719"/>
                    </a:moveTo>
                    <a:lnTo>
                      <a:pt x="0" y="0"/>
                    </a:lnTo>
                  </a:path>
                </a:pathLst>
              </a:custGeom>
              <a:noFill/>
              <a:ln cap="flat" cmpd="sng" w="9625">
                <a:solidFill>
                  <a:srgbClr val="FFFFFF"/>
                </a:solidFill>
                <a:prstDash val="solid"/>
                <a:round/>
                <a:headEnd len="med" w="med" type="none"/>
                <a:tailEnd len="med" w="med" type="none"/>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grpSp>
        <p:sp>
          <p:nvSpPr>
            <p:cNvPr id="110" name="Shape 110"/>
            <p:cNvSpPr/>
            <p:nvPr/>
          </p:nvSpPr>
          <p:spPr>
            <a:xfrm>
              <a:off x="0" y="1034516"/>
              <a:ext cx="9144000" cy="73659"/>
            </a:xfrm>
            <a:custGeom>
              <a:pathLst>
                <a:path extrusionOk="0" h="120000" w="120000">
                  <a:moveTo>
                    <a:pt x="0" y="119172"/>
                  </a:moveTo>
                  <a:lnTo>
                    <a:pt x="120000" y="119172"/>
                  </a:lnTo>
                  <a:lnTo>
                    <a:pt x="120000" y="0"/>
                  </a:lnTo>
                  <a:lnTo>
                    <a:pt x="0" y="0"/>
                  </a:lnTo>
                  <a:lnTo>
                    <a:pt x="0" y="119172"/>
                  </a:lnTo>
                  <a:close/>
                </a:path>
              </a:pathLst>
            </a:custGeom>
            <a:solidFill>
              <a:srgbClr val="000000"/>
            </a:solid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sp>
          <p:nvSpPr>
            <p:cNvPr id="111" name="Shape 111"/>
            <p:cNvSpPr/>
            <p:nvPr/>
          </p:nvSpPr>
          <p:spPr>
            <a:xfrm>
              <a:off x="7044628" y="240836"/>
              <a:ext cx="1859618" cy="555406"/>
            </a:xfrm>
            <a:prstGeom prst="rect">
              <a:avLst/>
            </a:prstGeom>
            <a:blipFill rotWithShape="1">
              <a:blip r:embed="rId1">
                <a:alphaModFix/>
              </a:blip>
              <a:stretch>
                <a:fillRect b="0" l="0" r="0" t="0"/>
              </a:stretch>
            </a:blipFill>
            <a:ln>
              <a:noFill/>
            </a:ln>
          </p:spPr>
          <p:txBody>
            <a:bodyPr anchorCtr="0" anchor="t" bIns="0" lIns="0" rIns="0" tIns="0">
              <a:noAutofit/>
            </a:bodyPr>
            <a:lstStyle/>
            <a:p>
              <a:pPr indent="0" lvl="0" marL="0" marR="0" rtl="0" algn="l">
                <a:spcBef>
                  <a:spcPts val="0"/>
                </a:spcBef>
                <a:buNone/>
              </a:pPr>
              <a:r>
                <a:t/>
              </a:r>
              <a:endParaRPr sz="1800">
                <a:solidFill>
                  <a:schemeClr val="dk1"/>
                </a:solidFill>
                <a:latin typeface="Arial"/>
                <a:ea typeface="Arial"/>
                <a:cs typeface="Arial"/>
                <a:sym typeface="Arial"/>
              </a:endParaRPr>
            </a:p>
          </p:txBody>
        </p:sp>
      </p:gr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14.png"/><Relationship Id="rId5"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25.png"/><Relationship Id="rId6"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jpg"/><Relationship Id="rId4" Type="http://schemas.openxmlformats.org/officeDocument/2006/relationships/image" Target="../media/image0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02.jpg"/><Relationship Id="rId4" Type="http://schemas.openxmlformats.org/officeDocument/2006/relationships/image" Target="../media/image0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0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05.png"/><Relationship Id="rId4" Type="http://schemas.openxmlformats.org/officeDocument/2006/relationships/image" Target="../media/image09.png"/><Relationship Id="rId5" Type="http://schemas.openxmlformats.org/officeDocument/2006/relationships/image" Target="../media/image06.png"/><Relationship Id="rId6" Type="http://schemas.openxmlformats.org/officeDocument/2006/relationships/image" Target="../media/image0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0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2" name="Shape 282"/>
        <p:cNvGrpSpPr/>
        <p:nvPr/>
      </p:nvGrpSpPr>
      <p:grpSpPr>
        <a:xfrm>
          <a:off x="0" y="0"/>
          <a:ext cx="0" cy="0"/>
          <a:chOff x="0" y="0"/>
          <a:chExt cx="0" cy="0"/>
        </a:xfrm>
      </p:grpSpPr>
      <p:sp>
        <p:nvSpPr>
          <p:cNvPr id="283" name="Shape 283"/>
          <p:cNvSpPr txBox="1"/>
          <p:nvPr>
            <p:ph type="ctrTitle"/>
          </p:nvPr>
        </p:nvSpPr>
        <p:spPr>
          <a:xfrm>
            <a:off x="657300" y="1423351"/>
            <a:ext cx="7829400" cy="1731600"/>
          </a:xfrm>
          <a:prstGeom prst="rect">
            <a:avLst/>
          </a:prstGeom>
          <a:noFill/>
          <a:ln>
            <a:noFill/>
          </a:ln>
        </p:spPr>
        <p:txBody>
          <a:bodyPr anchorCtr="0" anchor="ctr" bIns="0" lIns="0" rIns="0" tIns="0">
            <a:noAutofit/>
          </a:bodyPr>
          <a:lstStyle/>
          <a:p>
            <a:pPr indent="0" lvl="0" marL="0" marR="0" rtl="0" algn="ctr">
              <a:lnSpc>
                <a:spcPct val="90000"/>
              </a:lnSpc>
              <a:spcBef>
                <a:spcPts val="0"/>
              </a:spcBef>
              <a:buClr>
                <a:schemeClr val="lt1"/>
              </a:buClr>
              <a:buSzPct val="25000"/>
              <a:buFont typeface="Impact"/>
              <a:buNone/>
            </a:pPr>
            <a:r>
              <a:rPr b="0" i="0" lang="en-US" sz="4800" u="none" cap="none" strike="noStrike">
                <a:solidFill>
                  <a:schemeClr val="lt1"/>
                </a:solidFill>
                <a:latin typeface="Impact"/>
                <a:ea typeface="Impact"/>
                <a:cs typeface="Impact"/>
                <a:sym typeface="Impact"/>
              </a:rPr>
              <a:t>SAE CLEAN SNOWMOBILE CHALLENGE</a:t>
            </a:r>
          </a:p>
        </p:txBody>
      </p:sp>
      <p:sp>
        <p:nvSpPr>
          <p:cNvPr id="284" name="Shape 284"/>
          <p:cNvSpPr txBox="1"/>
          <p:nvPr>
            <p:ph idx="1" type="subTitle"/>
          </p:nvPr>
        </p:nvSpPr>
        <p:spPr>
          <a:xfrm>
            <a:off x="1134150" y="3854875"/>
            <a:ext cx="6875700" cy="1731600"/>
          </a:xfrm>
          <a:prstGeom prst="rect">
            <a:avLst/>
          </a:prstGeom>
          <a:noFill/>
          <a:ln>
            <a:noFill/>
          </a:ln>
        </p:spPr>
        <p:txBody>
          <a:bodyPr anchorCtr="1" anchor="ctr" bIns="0" lIns="0" rIns="0" tIns="0">
            <a:noAutofit/>
          </a:bodyPr>
          <a:lstStyle/>
          <a:p>
            <a:pPr lvl="0" rtl="0">
              <a:spcBef>
                <a:spcPts val="0"/>
              </a:spcBef>
              <a:buClr>
                <a:schemeClr val="lt1"/>
              </a:buClr>
              <a:buSzPct val="25000"/>
              <a:buFont typeface="Arial"/>
              <a:buNone/>
            </a:pPr>
            <a:r>
              <a:rPr lang="en-US"/>
              <a:t> </a:t>
            </a:r>
            <a:r>
              <a:rPr lang="en-US"/>
              <a:t>Prof. John Stang</a:t>
            </a:r>
          </a:p>
          <a:p>
            <a:pPr lvl="0" rtl="0" algn="l">
              <a:spcBef>
                <a:spcPts val="0"/>
              </a:spcBef>
              <a:buClr>
                <a:schemeClr val="lt1"/>
              </a:buClr>
              <a:buSzPct val="25000"/>
              <a:buFont typeface="Arial"/>
              <a:buNone/>
            </a:pPr>
            <a:r>
              <a:t/>
            </a:r>
            <a:endParaRPr/>
          </a:p>
          <a:p>
            <a:pPr lvl="0" rtl="0" algn="l">
              <a:spcBef>
                <a:spcPts val="0"/>
              </a:spcBef>
              <a:buClr>
                <a:schemeClr val="lt1"/>
              </a:buClr>
              <a:buSzPct val="25000"/>
              <a:buFont typeface="Arial"/>
              <a:buNone/>
            </a:pPr>
            <a:r>
              <a:t/>
            </a:r>
            <a:endParaRPr/>
          </a:p>
          <a:p>
            <a:pPr lvl="0" rtl="0">
              <a:spcBef>
                <a:spcPts val="0"/>
              </a:spcBef>
              <a:buClr>
                <a:schemeClr val="lt1"/>
              </a:buClr>
              <a:buSzPct val="25000"/>
              <a:buFont typeface="Arial"/>
              <a:buNone/>
            </a:pPr>
            <a:r>
              <a:rPr lang="en-US"/>
              <a:t>Jag Wave</a:t>
            </a:r>
          </a:p>
          <a:p>
            <a:pPr lvl="0" rtl="0" algn="l">
              <a:spcBef>
                <a:spcPts val="0"/>
              </a:spcBef>
              <a:buClr>
                <a:schemeClr val="lt1"/>
              </a:buClr>
              <a:buSzPct val="25000"/>
              <a:buFont typeface="Arial"/>
              <a:buNone/>
            </a:pPr>
            <a:r>
              <a:t/>
            </a:r>
            <a:endParaRPr/>
          </a:p>
          <a:p>
            <a:pPr lvl="0" rtl="0">
              <a:spcBef>
                <a:spcPts val="0"/>
              </a:spcBef>
              <a:buClr>
                <a:schemeClr val="lt1"/>
              </a:buClr>
              <a:buSzPct val="25000"/>
              <a:buFont typeface="Arial"/>
              <a:buNone/>
            </a:pPr>
            <a:r>
              <a:rPr lang="en-US"/>
              <a:t>Fahad Alkoize</a:t>
            </a:r>
          </a:p>
          <a:p>
            <a:pPr lvl="0" rtl="0">
              <a:spcBef>
                <a:spcPts val="0"/>
              </a:spcBef>
              <a:buClr>
                <a:schemeClr val="lt1"/>
              </a:buClr>
              <a:buSzPct val="25000"/>
              <a:buFont typeface="Arial"/>
              <a:buNone/>
            </a:pPr>
            <a:r>
              <a:rPr lang="en-US"/>
              <a:t>Yanxiang Ding</a:t>
            </a:r>
          </a:p>
          <a:p>
            <a:pPr lvl="0" rtl="0">
              <a:spcBef>
                <a:spcPts val="0"/>
              </a:spcBef>
              <a:buClr>
                <a:schemeClr val="lt1"/>
              </a:buClr>
              <a:buSzPct val="25000"/>
              <a:buFont typeface="Arial"/>
              <a:buNone/>
            </a:pPr>
            <a:r>
              <a:rPr lang="en-US"/>
              <a:t>Sean Horan</a:t>
            </a:r>
          </a:p>
          <a:p>
            <a:pPr lvl="0" rtl="0">
              <a:spcBef>
                <a:spcPts val="0"/>
              </a:spcBef>
              <a:buClr>
                <a:schemeClr val="lt1"/>
              </a:buClr>
              <a:buSzPct val="25000"/>
              <a:buFont typeface="Arial"/>
              <a:buNone/>
            </a:pPr>
            <a:r>
              <a:rPr lang="en-US"/>
              <a:t>Joshua Manis</a:t>
            </a:r>
          </a:p>
          <a:p>
            <a:pPr lvl="0" rtl="0">
              <a:spcBef>
                <a:spcPts val="0"/>
              </a:spcBef>
              <a:buClr>
                <a:schemeClr val="lt1"/>
              </a:buClr>
              <a:buSzPct val="25000"/>
              <a:buFont typeface="Arial"/>
              <a:buNone/>
            </a:pPr>
            <a:r>
              <a:rPr lang="en-US"/>
              <a:t>Anisha Rajbhandari</a:t>
            </a:r>
          </a:p>
          <a:p>
            <a:pPr lvl="0" rtl="0">
              <a:spcBef>
                <a:spcPts val="0"/>
              </a:spcBef>
              <a:buClr>
                <a:schemeClr val="lt1"/>
              </a:buClr>
              <a:buSzPct val="25000"/>
              <a:buFont typeface="Arial"/>
              <a:buNone/>
            </a:pPr>
            <a:r>
              <a:rPr lang="en-US"/>
              <a:t> Henok Tecle</a:t>
            </a:r>
          </a:p>
          <a:p>
            <a:pPr lvl="0" rtl="0">
              <a:spcBef>
                <a:spcPts val="0"/>
              </a:spcBef>
              <a:buClr>
                <a:schemeClr val="lt1"/>
              </a:buClr>
              <a:buSzPct val="25000"/>
              <a:buFont typeface="Arial"/>
              <a:buNone/>
            </a:pPr>
            <a:r>
              <a:rPr lang="en-US"/>
              <a:t>Jinyun Zhou</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7" name="Shape 437"/>
        <p:cNvGrpSpPr/>
        <p:nvPr/>
      </p:nvGrpSpPr>
      <p:grpSpPr>
        <a:xfrm>
          <a:off x="0" y="0"/>
          <a:ext cx="0" cy="0"/>
          <a:chOff x="0" y="0"/>
          <a:chExt cx="0" cy="0"/>
        </a:xfrm>
      </p:grpSpPr>
      <p:sp>
        <p:nvSpPr>
          <p:cNvPr id="438" name="Shape 438"/>
          <p:cNvSpPr txBox="1"/>
          <p:nvPr>
            <p:ph type="title"/>
          </p:nvPr>
        </p:nvSpPr>
        <p:spPr>
          <a:xfrm>
            <a:off x="580408" y="1612369"/>
            <a:ext cx="7886700" cy="486600"/>
          </a:xfrm>
          <a:prstGeom prst="rect">
            <a:avLst/>
          </a:prstGeom>
        </p:spPr>
        <p:txBody>
          <a:bodyPr anchorCtr="0" anchor="t" bIns="91425" lIns="91425" rIns="91425" tIns="91425">
            <a:noAutofit/>
          </a:bodyPr>
          <a:lstStyle/>
          <a:p>
            <a:pPr lvl="0">
              <a:spcBef>
                <a:spcPts val="0"/>
              </a:spcBef>
              <a:buNone/>
            </a:pPr>
            <a:r>
              <a:rPr lang="en-US"/>
              <a:t>Innovations</a:t>
            </a:r>
          </a:p>
        </p:txBody>
      </p:sp>
      <p:pic>
        <p:nvPicPr>
          <p:cNvPr id="439" name="Shape 439"/>
          <p:cNvPicPr preferRelativeResize="0"/>
          <p:nvPr/>
        </p:nvPicPr>
        <p:blipFill>
          <a:blip r:embed="rId3">
            <a:alphaModFix/>
          </a:blip>
          <a:stretch>
            <a:fillRect/>
          </a:stretch>
        </p:blipFill>
        <p:spPr>
          <a:xfrm>
            <a:off x="580400" y="2471599"/>
            <a:ext cx="3308349" cy="3453149"/>
          </a:xfrm>
          <a:prstGeom prst="rect">
            <a:avLst/>
          </a:prstGeom>
          <a:noFill/>
          <a:ln>
            <a:noFill/>
          </a:ln>
        </p:spPr>
      </p:pic>
      <p:sp>
        <p:nvSpPr>
          <p:cNvPr id="440" name="Shape 440"/>
          <p:cNvSpPr txBox="1"/>
          <p:nvPr/>
        </p:nvSpPr>
        <p:spPr>
          <a:xfrm>
            <a:off x="381450" y="2948375"/>
            <a:ext cx="3000000" cy="3000000"/>
          </a:xfrm>
          <a:prstGeom prst="rect">
            <a:avLst/>
          </a:prstGeom>
          <a:noFill/>
          <a:ln>
            <a:noFill/>
          </a:ln>
        </p:spPr>
        <p:txBody>
          <a:bodyPr anchorCtr="0" anchor="ctr" bIns="91425" lIns="91425" rIns="91425" tIns="91425">
            <a:noAutofit/>
          </a:bodyPr>
          <a:lstStyle/>
          <a:p>
            <a:pPr lvl="0" rtl="0">
              <a:spcBef>
                <a:spcPts val="0"/>
              </a:spcBef>
              <a:buNone/>
            </a:pPr>
            <a:r>
              <a:rPr lang="en-US"/>
              <a:t> </a:t>
            </a:r>
          </a:p>
        </p:txBody>
      </p:sp>
      <p:pic>
        <p:nvPicPr>
          <p:cNvPr id="441" name="Shape 441"/>
          <p:cNvPicPr preferRelativeResize="0"/>
          <p:nvPr/>
        </p:nvPicPr>
        <p:blipFill>
          <a:blip r:embed="rId4">
            <a:alphaModFix/>
          </a:blip>
          <a:stretch>
            <a:fillRect/>
          </a:stretch>
        </p:blipFill>
        <p:spPr>
          <a:xfrm>
            <a:off x="4678995" y="1976669"/>
            <a:ext cx="3385854" cy="4101329"/>
          </a:xfrm>
          <a:prstGeom prst="rect">
            <a:avLst/>
          </a:prstGeom>
          <a:noFill/>
          <a:ln>
            <a:noFill/>
          </a:ln>
        </p:spPr>
      </p:pic>
      <p:sp>
        <p:nvSpPr>
          <p:cNvPr id="442" name="Shape 442"/>
          <p:cNvSpPr txBox="1"/>
          <p:nvPr/>
        </p:nvSpPr>
        <p:spPr>
          <a:xfrm>
            <a:off x="266500" y="-166974"/>
            <a:ext cx="3542700" cy="3303900"/>
          </a:xfrm>
          <a:prstGeom prst="rect">
            <a:avLst/>
          </a:prstGeom>
          <a:noFill/>
          <a:ln>
            <a:noFill/>
          </a:ln>
        </p:spPr>
        <p:txBody>
          <a:bodyPr anchorCtr="0" anchor="ctr" bIns="91425" lIns="91425" rIns="91425" tIns="91425">
            <a:noAutofit/>
          </a:bodyPr>
          <a:lstStyle/>
          <a:p>
            <a:pPr lvl="0" rtl="0">
              <a:spcBef>
                <a:spcPts val="0"/>
              </a:spcBef>
              <a:buNone/>
            </a:pPr>
            <a:r>
              <a:rPr lang="en-US"/>
              <a:t> </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7" name="Shape 447"/>
        <p:cNvGrpSpPr/>
        <p:nvPr/>
      </p:nvGrpSpPr>
      <p:grpSpPr>
        <a:xfrm>
          <a:off x="0" y="0"/>
          <a:ext cx="0" cy="0"/>
          <a:chOff x="0" y="0"/>
          <a:chExt cx="0" cy="0"/>
        </a:xfrm>
      </p:grpSpPr>
      <p:pic>
        <p:nvPicPr>
          <p:cNvPr id="448" name="Shape 448"/>
          <p:cNvPicPr preferRelativeResize="0"/>
          <p:nvPr/>
        </p:nvPicPr>
        <p:blipFill>
          <a:blip r:embed="rId3">
            <a:alphaModFix/>
          </a:blip>
          <a:stretch>
            <a:fillRect/>
          </a:stretch>
        </p:blipFill>
        <p:spPr>
          <a:xfrm>
            <a:off x="5228874" y="1331869"/>
            <a:ext cx="3648074" cy="3400425"/>
          </a:xfrm>
          <a:prstGeom prst="rect">
            <a:avLst/>
          </a:prstGeom>
          <a:noFill/>
          <a:ln>
            <a:noFill/>
          </a:ln>
        </p:spPr>
      </p:pic>
      <p:pic>
        <p:nvPicPr>
          <p:cNvPr id="449" name="Shape 449"/>
          <p:cNvPicPr preferRelativeResize="0"/>
          <p:nvPr/>
        </p:nvPicPr>
        <p:blipFill>
          <a:blip r:embed="rId4">
            <a:alphaModFix/>
          </a:blip>
          <a:stretch>
            <a:fillRect/>
          </a:stretch>
        </p:blipFill>
        <p:spPr>
          <a:xfrm>
            <a:off x="2665512" y="3606900"/>
            <a:ext cx="3812974" cy="3251086"/>
          </a:xfrm>
          <a:prstGeom prst="rect">
            <a:avLst/>
          </a:prstGeom>
          <a:noFill/>
          <a:ln>
            <a:noFill/>
          </a:ln>
        </p:spPr>
      </p:pic>
      <p:pic>
        <p:nvPicPr>
          <p:cNvPr id="450" name="Shape 450"/>
          <p:cNvPicPr preferRelativeResize="0"/>
          <p:nvPr/>
        </p:nvPicPr>
        <p:blipFill>
          <a:blip r:embed="rId5">
            <a:alphaModFix/>
          </a:blip>
          <a:stretch>
            <a:fillRect/>
          </a:stretch>
        </p:blipFill>
        <p:spPr>
          <a:xfrm>
            <a:off x="186750" y="1110637"/>
            <a:ext cx="4402801" cy="3302101"/>
          </a:xfrm>
          <a:prstGeom prst="rect">
            <a:avLst/>
          </a:prstGeom>
          <a:noFill/>
          <a:ln>
            <a:noFill/>
          </a:ln>
        </p:spPr>
      </p:pic>
      <p:sp>
        <p:nvSpPr>
          <p:cNvPr id="451" name="Shape 451"/>
          <p:cNvSpPr txBox="1"/>
          <p:nvPr/>
        </p:nvSpPr>
        <p:spPr>
          <a:xfrm>
            <a:off x="300850" y="1261687"/>
            <a:ext cx="3000000" cy="3000000"/>
          </a:xfrm>
          <a:prstGeom prst="rect">
            <a:avLst/>
          </a:prstGeom>
          <a:noFill/>
          <a:ln>
            <a:noFill/>
          </a:ln>
        </p:spPr>
        <p:txBody>
          <a:bodyPr anchorCtr="0" anchor="ctr" bIns="91425" lIns="91425" rIns="91425" tIns="91425">
            <a:noAutofit/>
          </a:bodyPr>
          <a:lstStyle/>
          <a:p>
            <a:pPr lvl="0" rtl="0">
              <a:spcBef>
                <a:spcPts val="0"/>
              </a:spcBef>
              <a:buNone/>
            </a:pPr>
            <a:r>
              <a:rPr lang="en-US"/>
              <a:t> </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6" name="Shape 456"/>
        <p:cNvGrpSpPr/>
        <p:nvPr/>
      </p:nvGrpSpPr>
      <p:grpSpPr>
        <a:xfrm>
          <a:off x="0" y="0"/>
          <a:ext cx="0" cy="0"/>
          <a:chOff x="0" y="0"/>
          <a:chExt cx="0" cy="0"/>
        </a:xfrm>
      </p:grpSpPr>
      <p:pic>
        <p:nvPicPr>
          <p:cNvPr descr="Image" id="457" name="Shape 457"/>
          <p:cNvPicPr preferRelativeResize="0"/>
          <p:nvPr/>
        </p:nvPicPr>
        <p:blipFill>
          <a:blip r:embed="rId3">
            <a:alphaModFix/>
          </a:blip>
          <a:stretch>
            <a:fillRect/>
          </a:stretch>
        </p:blipFill>
        <p:spPr>
          <a:xfrm>
            <a:off x="141900" y="1320950"/>
            <a:ext cx="8860200" cy="55370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1" name="Shape 461"/>
        <p:cNvGrpSpPr/>
        <p:nvPr/>
      </p:nvGrpSpPr>
      <p:grpSpPr>
        <a:xfrm>
          <a:off x="0" y="0"/>
          <a:ext cx="0" cy="0"/>
          <a:chOff x="0" y="0"/>
          <a:chExt cx="0" cy="0"/>
        </a:xfrm>
      </p:grpSpPr>
      <p:sp>
        <p:nvSpPr>
          <p:cNvPr id="462" name="Shape 462"/>
          <p:cNvSpPr txBox="1"/>
          <p:nvPr>
            <p:ph type="title"/>
          </p:nvPr>
        </p:nvSpPr>
        <p:spPr>
          <a:xfrm>
            <a:off x="428000" y="1459982"/>
            <a:ext cx="7886700" cy="1109100"/>
          </a:xfrm>
          <a:prstGeom prst="rect">
            <a:avLst/>
          </a:prstGeom>
          <a:noFill/>
          <a:ln>
            <a:noFill/>
          </a:ln>
        </p:spPr>
        <p:txBody>
          <a:bodyPr anchorCtr="0" anchor="t" bIns="0" lIns="0" rIns="0" tIns="0">
            <a:noAutofit/>
          </a:bodyPr>
          <a:lstStyle/>
          <a:p>
            <a:pPr indent="0" lvl="0" marL="0" marR="0" rtl="0" algn="l">
              <a:lnSpc>
                <a:spcPct val="90000"/>
              </a:lnSpc>
              <a:spcBef>
                <a:spcPts val="0"/>
              </a:spcBef>
              <a:buClr>
                <a:schemeClr val="dk1"/>
              </a:buClr>
              <a:buSzPct val="25000"/>
              <a:buFont typeface="Impact"/>
              <a:buNone/>
            </a:pPr>
            <a:r>
              <a:rPr lang="en-US"/>
              <a:t>DESIGN CONCEPTS</a:t>
            </a:r>
          </a:p>
          <a:p>
            <a:pPr indent="0" lvl="0" marL="0" marR="0" rtl="0" algn="l">
              <a:lnSpc>
                <a:spcPct val="90000"/>
              </a:lnSpc>
              <a:spcBef>
                <a:spcPts val="0"/>
              </a:spcBef>
              <a:buClr>
                <a:schemeClr val="dk1"/>
              </a:buClr>
              <a:buSzPct val="25000"/>
              <a:buFont typeface="Impact"/>
              <a:buNone/>
            </a:pPr>
            <a:r>
              <a:rPr lang="en-US" sz="2000"/>
              <a:t>- EXHAUST SYSTEM</a:t>
            </a:r>
          </a:p>
        </p:txBody>
      </p:sp>
      <p:pic>
        <p:nvPicPr>
          <p:cNvPr id="463" name="Shape 463"/>
          <p:cNvPicPr preferRelativeResize="0"/>
          <p:nvPr/>
        </p:nvPicPr>
        <p:blipFill rotWithShape="1">
          <a:blip r:embed="rId3">
            <a:alphaModFix/>
          </a:blip>
          <a:srcRect b="0" l="0" r="0" t="0"/>
          <a:stretch/>
        </p:blipFill>
        <p:spPr>
          <a:xfrm>
            <a:off x="428000" y="2569075"/>
            <a:ext cx="7886700" cy="3717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8" name="Shape 468"/>
        <p:cNvGrpSpPr/>
        <p:nvPr/>
      </p:nvGrpSpPr>
      <p:grpSpPr>
        <a:xfrm>
          <a:off x="0" y="0"/>
          <a:ext cx="0" cy="0"/>
          <a:chOff x="0" y="0"/>
          <a:chExt cx="0" cy="0"/>
        </a:xfrm>
      </p:grpSpPr>
      <p:sp>
        <p:nvSpPr>
          <p:cNvPr id="469" name="Shape 469"/>
          <p:cNvSpPr txBox="1"/>
          <p:nvPr>
            <p:ph type="title"/>
          </p:nvPr>
        </p:nvSpPr>
        <p:spPr>
          <a:xfrm>
            <a:off x="628650" y="1301776"/>
            <a:ext cx="6333000" cy="462300"/>
          </a:xfrm>
          <a:prstGeom prst="rect">
            <a:avLst/>
          </a:prstGeom>
        </p:spPr>
        <p:txBody>
          <a:bodyPr anchorCtr="0" anchor="t" bIns="91425" lIns="91425" rIns="91425" tIns="91425">
            <a:noAutofit/>
          </a:bodyPr>
          <a:lstStyle/>
          <a:p>
            <a:pPr lvl="0" rtl="0">
              <a:spcBef>
                <a:spcPts val="0"/>
              </a:spcBef>
              <a:buClr>
                <a:schemeClr val="dk1"/>
              </a:buClr>
              <a:buSzPct val="25000"/>
              <a:buFont typeface="Impact"/>
              <a:buNone/>
            </a:pPr>
            <a:r>
              <a:rPr lang="en-US" sz="3000"/>
              <a:t>NO</a:t>
            </a:r>
            <a:r>
              <a:rPr baseline="-25000" lang="en-US" sz="3000"/>
              <a:t>X</a:t>
            </a:r>
            <a:r>
              <a:rPr lang="en-US" sz="3000"/>
              <a:t> PRODUCTION</a:t>
            </a:r>
          </a:p>
        </p:txBody>
      </p:sp>
      <p:pic>
        <p:nvPicPr>
          <p:cNvPr id="470" name="Shape 470"/>
          <p:cNvPicPr preferRelativeResize="0"/>
          <p:nvPr/>
        </p:nvPicPr>
        <p:blipFill>
          <a:blip r:embed="rId3">
            <a:alphaModFix/>
          </a:blip>
          <a:stretch>
            <a:fillRect/>
          </a:stretch>
        </p:blipFill>
        <p:spPr>
          <a:xfrm>
            <a:off x="628650" y="2124224"/>
            <a:ext cx="5292300" cy="4180450"/>
          </a:xfrm>
          <a:prstGeom prst="rect">
            <a:avLst/>
          </a:prstGeom>
          <a:noFill/>
          <a:ln>
            <a:noFill/>
          </a:ln>
        </p:spPr>
      </p:pic>
      <p:sp>
        <p:nvSpPr>
          <p:cNvPr id="471" name="Shape 471"/>
          <p:cNvSpPr txBox="1"/>
          <p:nvPr/>
        </p:nvSpPr>
        <p:spPr>
          <a:xfrm>
            <a:off x="6395550" y="6304675"/>
            <a:ext cx="3000000" cy="767400"/>
          </a:xfrm>
          <a:prstGeom prst="rect">
            <a:avLst/>
          </a:prstGeom>
          <a:noFill/>
          <a:ln>
            <a:noFill/>
          </a:ln>
        </p:spPr>
        <p:txBody>
          <a:bodyPr anchorCtr="0" anchor="ctr" bIns="91425" lIns="91425" rIns="91425" tIns="91425">
            <a:noAutofit/>
          </a:bodyPr>
          <a:lstStyle/>
          <a:p>
            <a:pPr lvl="0" rtl="0">
              <a:spcBef>
                <a:spcPts val="0"/>
              </a:spcBef>
              <a:buNone/>
            </a:pPr>
            <a:r>
              <a:rPr lang="en-US" sz="700">
                <a:solidFill>
                  <a:srgbClr val="333333"/>
                </a:solidFill>
                <a:highlight>
                  <a:srgbClr val="FFE7AF"/>
                </a:highlight>
              </a:rPr>
              <a:t>Johnson, T. (2008). Diesel Engine Emissions and Their Control. </a:t>
            </a:r>
            <a:r>
              <a:rPr i="1" lang="en-US" sz="700">
                <a:solidFill>
                  <a:srgbClr val="333333"/>
                </a:solidFill>
                <a:highlight>
                  <a:srgbClr val="FFE7AF"/>
                </a:highlight>
              </a:rPr>
              <a:t>Platinum Metals Rev.,</a:t>
            </a:r>
            <a:r>
              <a:rPr lang="en-US" sz="700">
                <a:solidFill>
                  <a:srgbClr val="333333"/>
                </a:solidFill>
                <a:highlight>
                  <a:srgbClr val="FFE7AF"/>
                </a:highlight>
              </a:rPr>
              <a:t> </a:t>
            </a:r>
            <a:r>
              <a:rPr i="1" lang="en-US" sz="700">
                <a:solidFill>
                  <a:srgbClr val="333333"/>
                </a:solidFill>
                <a:highlight>
                  <a:srgbClr val="FFE7AF"/>
                </a:highlight>
              </a:rPr>
              <a:t>52</a:t>
            </a:r>
            <a:r>
              <a:rPr lang="en-US" sz="700">
                <a:solidFill>
                  <a:srgbClr val="333333"/>
                </a:solidFill>
                <a:highlight>
                  <a:srgbClr val="FFE7AF"/>
                </a:highlight>
              </a:rPr>
              <a:t>(1), 23rd ser.</a:t>
            </a:r>
          </a:p>
        </p:txBody>
      </p:sp>
      <p:sp>
        <p:nvSpPr>
          <p:cNvPr id="472" name="Shape 472"/>
          <p:cNvSpPr txBox="1"/>
          <p:nvPr/>
        </p:nvSpPr>
        <p:spPr>
          <a:xfrm>
            <a:off x="6080700" y="3493175"/>
            <a:ext cx="2637000" cy="1082400"/>
          </a:xfrm>
          <a:prstGeom prst="rect">
            <a:avLst/>
          </a:prstGeom>
          <a:noFill/>
          <a:ln>
            <a:noFill/>
          </a:ln>
        </p:spPr>
        <p:txBody>
          <a:bodyPr anchorCtr="0" anchor="t" bIns="91425" lIns="91425" rIns="91425" tIns="91425">
            <a:noAutofit/>
          </a:bodyPr>
          <a:lstStyle/>
          <a:p>
            <a:pPr lvl="0">
              <a:lnSpc>
                <a:spcPct val="150000"/>
              </a:lnSpc>
              <a:spcBef>
                <a:spcPts val="0"/>
              </a:spcBef>
              <a:buNone/>
            </a:pPr>
            <a:r>
              <a:rPr lang="en-US"/>
              <a:t>Tmax = 3811 K</a:t>
            </a:r>
          </a:p>
          <a:p>
            <a:pPr lvl="0">
              <a:lnSpc>
                <a:spcPct val="150000"/>
              </a:lnSpc>
              <a:spcBef>
                <a:spcPts val="0"/>
              </a:spcBef>
              <a:buNone/>
            </a:pPr>
            <a:r>
              <a:rPr lang="en-US"/>
              <a:t>Ignition Timing → 20 bTDC</a:t>
            </a:r>
          </a:p>
          <a:p>
            <a:pPr lvl="0">
              <a:lnSpc>
                <a:spcPct val="150000"/>
              </a:lnSpc>
              <a:spcBef>
                <a:spcPts val="0"/>
              </a:spcBef>
              <a:buNone/>
            </a:pPr>
            <a:r>
              <a:rPr lang="en-US"/>
              <a:t>NOx Production → 3256 PPM</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6" name="Shape 476"/>
        <p:cNvGrpSpPr/>
        <p:nvPr/>
      </p:nvGrpSpPr>
      <p:grpSpPr>
        <a:xfrm>
          <a:off x="0" y="0"/>
          <a:ext cx="0" cy="0"/>
          <a:chOff x="0" y="0"/>
          <a:chExt cx="0" cy="0"/>
        </a:xfrm>
      </p:grpSpPr>
      <p:sp>
        <p:nvSpPr>
          <p:cNvPr id="477" name="Shape 477"/>
          <p:cNvSpPr/>
          <p:nvPr/>
        </p:nvSpPr>
        <p:spPr>
          <a:xfrm>
            <a:off x="704100" y="1901900"/>
            <a:ext cx="7741200" cy="47034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78" name="Shape 478"/>
          <p:cNvSpPr txBox="1"/>
          <p:nvPr>
            <p:ph type="title"/>
          </p:nvPr>
        </p:nvSpPr>
        <p:spPr>
          <a:xfrm>
            <a:off x="628650" y="1194901"/>
            <a:ext cx="7886700" cy="578999"/>
          </a:xfrm>
          <a:prstGeom prst="rect">
            <a:avLst/>
          </a:prstGeom>
          <a:noFill/>
          <a:ln>
            <a:noFill/>
          </a:ln>
        </p:spPr>
        <p:txBody>
          <a:bodyPr anchorCtr="0" anchor="t" bIns="0" lIns="0" rIns="0" tIns="0">
            <a:noAutofit/>
          </a:bodyPr>
          <a:lstStyle/>
          <a:p>
            <a:pPr indent="0" lvl="0" marL="0" marR="0" rtl="0" algn="l">
              <a:lnSpc>
                <a:spcPct val="90000"/>
              </a:lnSpc>
              <a:spcBef>
                <a:spcPts val="0"/>
              </a:spcBef>
              <a:buClr>
                <a:schemeClr val="dk1"/>
              </a:buClr>
              <a:buSzPct val="25000"/>
              <a:buFont typeface="Impact"/>
              <a:buNone/>
            </a:pPr>
            <a:r>
              <a:rPr b="0" i="0" lang="en-US" sz="3600" u="none" cap="none" strike="noStrike">
                <a:solidFill>
                  <a:schemeClr val="dk1"/>
                </a:solidFill>
                <a:latin typeface="Impact"/>
                <a:ea typeface="Impact"/>
                <a:cs typeface="Impact"/>
                <a:sym typeface="Impact"/>
              </a:rPr>
              <a:t>APPENDIX 1</a:t>
            </a:r>
            <a:r>
              <a:rPr lang="en-US"/>
              <a:t> </a:t>
            </a:r>
            <a:r>
              <a:rPr lang="en-US" sz="2000"/>
              <a:t>- NO</a:t>
            </a:r>
            <a:r>
              <a:rPr baseline="-25000" lang="en-US" sz="2000"/>
              <a:t>X</a:t>
            </a:r>
            <a:r>
              <a:rPr lang="en-US" sz="2000"/>
              <a:t> PRODUCTION</a:t>
            </a:r>
          </a:p>
        </p:txBody>
      </p:sp>
      <p:pic>
        <p:nvPicPr>
          <p:cNvPr id="479" name="Shape 479"/>
          <p:cNvPicPr preferRelativeResize="0"/>
          <p:nvPr/>
        </p:nvPicPr>
        <p:blipFill rotWithShape="1">
          <a:blip r:embed="rId3">
            <a:alphaModFix/>
          </a:blip>
          <a:srcRect b="0" l="0" r="0" t="0"/>
          <a:stretch/>
        </p:blipFill>
        <p:spPr>
          <a:xfrm>
            <a:off x="775650" y="1971050"/>
            <a:ext cx="7592700" cy="4565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3" name="Shape 483"/>
        <p:cNvGrpSpPr/>
        <p:nvPr/>
      </p:nvGrpSpPr>
      <p:grpSpPr>
        <a:xfrm>
          <a:off x="0" y="0"/>
          <a:ext cx="0" cy="0"/>
          <a:chOff x="0" y="0"/>
          <a:chExt cx="0" cy="0"/>
        </a:xfrm>
      </p:grpSpPr>
      <p:sp>
        <p:nvSpPr>
          <p:cNvPr id="484" name="Shape 484"/>
          <p:cNvSpPr/>
          <p:nvPr/>
        </p:nvSpPr>
        <p:spPr>
          <a:xfrm>
            <a:off x="1028000" y="2041900"/>
            <a:ext cx="7061400" cy="39618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85" name="Shape 485"/>
          <p:cNvSpPr txBox="1"/>
          <p:nvPr>
            <p:ph type="title"/>
          </p:nvPr>
        </p:nvSpPr>
        <p:spPr>
          <a:xfrm>
            <a:off x="628650" y="1180826"/>
            <a:ext cx="7886700" cy="578999"/>
          </a:xfrm>
          <a:prstGeom prst="rect">
            <a:avLst/>
          </a:prstGeom>
          <a:noFill/>
          <a:ln>
            <a:noFill/>
          </a:ln>
        </p:spPr>
        <p:txBody>
          <a:bodyPr anchorCtr="0" anchor="t" bIns="0" lIns="0" rIns="0" tIns="0">
            <a:noAutofit/>
          </a:bodyPr>
          <a:lstStyle/>
          <a:p>
            <a:pPr indent="0" lvl="0" marL="0" marR="0" rtl="0" algn="l">
              <a:lnSpc>
                <a:spcPct val="90000"/>
              </a:lnSpc>
              <a:spcBef>
                <a:spcPts val="0"/>
              </a:spcBef>
              <a:buClr>
                <a:schemeClr val="dk1"/>
              </a:buClr>
              <a:buSzPct val="25000"/>
              <a:buFont typeface="Impact"/>
              <a:buNone/>
            </a:pPr>
            <a:r>
              <a:rPr b="0" i="0" lang="en-US" sz="3600" u="none" cap="none" strike="noStrike">
                <a:solidFill>
                  <a:schemeClr val="dk1"/>
                </a:solidFill>
                <a:latin typeface="Impact"/>
                <a:ea typeface="Impact"/>
                <a:cs typeface="Impact"/>
                <a:sym typeface="Impact"/>
              </a:rPr>
              <a:t>APPENDIX 1</a:t>
            </a:r>
            <a:r>
              <a:rPr lang="en-US"/>
              <a:t> </a:t>
            </a:r>
            <a:r>
              <a:rPr lang="en-US" sz="2000"/>
              <a:t>- NO</a:t>
            </a:r>
            <a:r>
              <a:rPr baseline="-25000" lang="en-US" sz="2000"/>
              <a:t>X</a:t>
            </a:r>
            <a:r>
              <a:rPr lang="en-US" sz="2000"/>
              <a:t> PRODUCTION (CONTINUED)</a:t>
            </a:r>
          </a:p>
        </p:txBody>
      </p:sp>
      <p:pic>
        <p:nvPicPr>
          <p:cNvPr id="486" name="Shape 486"/>
          <p:cNvPicPr preferRelativeResize="0"/>
          <p:nvPr/>
        </p:nvPicPr>
        <p:blipFill rotWithShape="1">
          <a:blip r:embed="rId3">
            <a:alphaModFix/>
          </a:blip>
          <a:srcRect b="0" l="0" r="0" t="0"/>
          <a:stretch/>
        </p:blipFill>
        <p:spPr>
          <a:xfrm>
            <a:off x="1139850" y="2102775"/>
            <a:ext cx="6864300" cy="3835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1" name="Shape 491"/>
        <p:cNvGrpSpPr/>
        <p:nvPr/>
      </p:nvGrpSpPr>
      <p:grpSpPr>
        <a:xfrm>
          <a:off x="0" y="0"/>
          <a:ext cx="0" cy="0"/>
          <a:chOff x="0" y="0"/>
          <a:chExt cx="0" cy="0"/>
        </a:xfrm>
      </p:grpSpPr>
      <p:sp>
        <p:nvSpPr>
          <p:cNvPr id="492" name="Shape 492"/>
          <p:cNvSpPr txBox="1"/>
          <p:nvPr>
            <p:ph type="title"/>
          </p:nvPr>
        </p:nvSpPr>
        <p:spPr>
          <a:xfrm>
            <a:off x="247650" y="2276449"/>
            <a:ext cx="5416200" cy="861600"/>
          </a:xfrm>
          <a:prstGeom prst="rect">
            <a:avLst/>
          </a:prstGeom>
        </p:spPr>
        <p:txBody>
          <a:bodyPr anchorCtr="0" anchor="t" bIns="91425" lIns="91425" rIns="91425" tIns="91425">
            <a:noAutofit/>
          </a:bodyPr>
          <a:lstStyle/>
          <a:p>
            <a:pPr lvl="0">
              <a:spcBef>
                <a:spcPts val="0"/>
              </a:spcBef>
              <a:buNone/>
            </a:pPr>
            <a:r>
              <a:rPr lang="en-US" sz="4800"/>
              <a:t>THANK YOU</a:t>
            </a:r>
          </a:p>
        </p:txBody>
      </p:sp>
      <p:sp>
        <p:nvSpPr>
          <p:cNvPr id="493" name="Shape 493"/>
          <p:cNvSpPr txBox="1"/>
          <p:nvPr>
            <p:ph type="title"/>
          </p:nvPr>
        </p:nvSpPr>
        <p:spPr>
          <a:xfrm>
            <a:off x="3362400" y="3209775"/>
            <a:ext cx="3402300" cy="861600"/>
          </a:xfrm>
          <a:prstGeom prst="rect">
            <a:avLst/>
          </a:prstGeom>
        </p:spPr>
        <p:txBody>
          <a:bodyPr anchorCtr="0" anchor="t" bIns="91425" lIns="91425" rIns="91425" tIns="91425">
            <a:noAutofit/>
          </a:bodyPr>
          <a:lstStyle/>
          <a:p>
            <a:pPr lvl="0" rtl="0">
              <a:spcBef>
                <a:spcPts val="0"/>
              </a:spcBef>
              <a:buNone/>
            </a:pPr>
            <a:r>
              <a:rPr lang="en-US" sz="4800">
                <a:solidFill>
                  <a:schemeClr val="dk1"/>
                </a:solidFill>
              </a:rPr>
              <a:t>QUESTIONS ?</a:t>
            </a:r>
          </a:p>
        </p:txBody>
      </p:sp>
      <p:sp>
        <p:nvSpPr>
          <p:cNvPr id="494" name="Shape 494"/>
          <p:cNvSpPr txBox="1"/>
          <p:nvPr/>
        </p:nvSpPr>
        <p:spPr>
          <a:xfrm>
            <a:off x="2870850" y="6266425"/>
            <a:ext cx="3402300" cy="432900"/>
          </a:xfrm>
          <a:prstGeom prst="rect">
            <a:avLst/>
          </a:prstGeom>
          <a:noFill/>
          <a:ln>
            <a:noFill/>
          </a:ln>
        </p:spPr>
        <p:txBody>
          <a:bodyPr anchorCtr="0" anchor="t" bIns="91425" lIns="91425" rIns="91425" tIns="91425">
            <a:noAutofit/>
          </a:bodyPr>
          <a:lstStyle/>
          <a:p>
            <a:pPr lvl="0" algn="ctr">
              <a:spcBef>
                <a:spcPts val="0"/>
              </a:spcBef>
              <a:buNone/>
            </a:pPr>
            <a:r>
              <a:rPr lang="en-US" sz="1800">
                <a:latin typeface="Impact"/>
                <a:ea typeface="Impact"/>
                <a:cs typeface="Impact"/>
                <a:sym typeface="Impact"/>
              </a:rPr>
              <a:t>By Group K</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8" name="Shape 498"/>
        <p:cNvGrpSpPr/>
        <p:nvPr/>
      </p:nvGrpSpPr>
      <p:grpSpPr>
        <a:xfrm>
          <a:off x="0" y="0"/>
          <a:ext cx="0" cy="0"/>
          <a:chOff x="0" y="0"/>
          <a:chExt cx="0" cy="0"/>
        </a:xfrm>
      </p:grpSpPr>
      <p:sp>
        <p:nvSpPr>
          <p:cNvPr id="499" name="Shape 499"/>
          <p:cNvSpPr/>
          <p:nvPr/>
        </p:nvSpPr>
        <p:spPr>
          <a:xfrm rot="-5400000">
            <a:off x="3389025" y="1151700"/>
            <a:ext cx="5618700" cy="56244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500" name="Shape 500"/>
          <p:cNvSpPr txBox="1"/>
          <p:nvPr>
            <p:ph type="title"/>
          </p:nvPr>
        </p:nvSpPr>
        <p:spPr>
          <a:xfrm>
            <a:off x="588975" y="1490625"/>
            <a:ext cx="2873700" cy="957600"/>
          </a:xfrm>
          <a:prstGeom prst="rect">
            <a:avLst/>
          </a:prstGeom>
          <a:noFill/>
          <a:ln>
            <a:noFill/>
          </a:ln>
        </p:spPr>
        <p:txBody>
          <a:bodyPr anchorCtr="0" anchor="t" bIns="0" lIns="0" rIns="0" tIns="0">
            <a:noAutofit/>
          </a:bodyPr>
          <a:lstStyle/>
          <a:p>
            <a:pPr indent="0" lvl="0" marL="0" marR="0" rtl="0" algn="l">
              <a:lnSpc>
                <a:spcPct val="90000"/>
              </a:lnSpc>
              <a:spcBef>
                <a:spcPts val="0"/>
              </a:spcBef>
              <a:buClr>
                <a:schemeClr val="dk1"/>
              </a:buClr>
              <a:buSzPct val="25000"/>
              <a:buFont typeface="Impact"/>
              <a:buNone/>
            </a:pPr>
            <a:r>
              <a:rPr b="0" i="0" lang="en-US" sz="3600" u="none" cap="none" strike="noStrike">
                <a:solidFill>
                  <a:schemeClr val="dk1"/>
                </a:solidFill>
                <a:latin typeface="Impact"/>
                <a:ea typeface="Impact"/>
                <a:cs typeface="Impact"/>
                <a:sym typeface="Impact"/>
              </a:rPr>
              <a:t>APPENDIX </a:t>
            </a:r>
            <a:r>
              <a:rPr lang="en-US"/>
              <a:t>2</a:t>
            </a:r>
            <a:r>
              <a:rPr lang="en-US"/>
              <a:t> </a:t>
            </a:r>
          </a:p>
          <a:p>
            <a:pPr indent="0" lvl="0" marL="0" marR="0" rtl="0" algn="l">
              <a:lnSpc>
                <a:spcPct val="90000"/>
              </a:lnSpc>
              <a:spcBef>
                <a:spcPts val="0"/>
              </a:spcBef>
              <a:buClr>
                <a:schemeClr val="dk1"/>
              </a:buClr>
              <a:buSzPct val="25000"/>
              <a:buFont typeface="Impact"/>
              <a:buNone/>
            </a:pPr>
            <a:r>
              <a:rPr lang="en-US" sz="2000"/>
              <a:t>- ENGINE SPECIFICATIONS</a:t>
            </a:r>
          </a:p>
        </p:txBody>
      </p:sp>
      <p:pic>
        <p:nvPicPr>
          <p:cNvPr id="501" name="Shape 501"/>
          <p:cNvPicPr preferRelativeResize="0"/>
          <p:nvPr/>
        </p:nvPicPr>
        <p:blipFill rotWithShape="1">
          <a:blip r:embed="rId3">
            <a:alphaModFix/>
          </a:blip>
          <a:srcRect b="5582" l="1708" r="1737" t="1987"/>
          <a:stretch/>
        </p:blipFill>
        <p:spPr>
          <a:xfrm>
            <a:off x="3462675" y="1225975"/>
            <a:ext cx="5471400" cy="5478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6" name="Shape 506"/>
        <p:cNvGrpSpPr/>
        <p:nvPr/>
      </p:nvGrpSpPr>
      <p:grpSpPr>
        <a:xfrm>
          <a:off x="0" y="0"/>
          <a:ext cx="0" cy="0"/>
          <a:chOff x="0" y="0"/>
          <a:chExt cx="0" cy="0"/>
        </a:xfrm>
      </p:grpSpPr>
      <p:sp>
        <p:nvSpPr>
          <p:cNvPr id="507" name="Shape 507"/>
          <p:cNvSpPr txBox="1"/>
          <p:nvPr>
            <p:ph type="title"/>
          </p:nvPr>
        </p:nvSpPr>
        <p:spPr>
          <a:xfrm>
            <a:off x="584025" y="946226"/>
            <a:ext cx="6333000" cy="462300"/>
          </a:xfrm>
          <a:prstGeom prst="rect">
            <a:avLst/>
          </a:prstGeom>
        </p:spPr>
        <p:txBody>
          <a:bodyPr anchorCtr="0" anchor="t" bIns="91425" lIns="91425" rIns="91425" tIns="91425">
            <a:noAutofit/>
          </a:bodyPr>
          <a:lstStyle/>
          <a:p>
            <a:pPr lvl="0">
              <a:spcBef>
                <a:spcPts val="0"/>
              </a:spcBef>
              <a:buNone/>
            </a:pPr>
            <a:r>
              <a:rPr lang="en-US"/>
              <a:t>Designs carried out</a:t>
            </a:r>
          </a:p>
        </p:txBody>
      </p:sp>
      <p:pic>
        <p:nvPicPr>
          <p:cNvPr id="508" name="Shape 508"/>
          <p:cNvPicPr preferRelativeResize="0"/>
          <p:nvPr/>
        </p:nvPicPr>
        <p:blipFill rotWithShape="1">
          <a:blip r:embed="rId3">
            <a:alphaModFix/>
          </a:blip>
          <a:srcRect b="32060" l="0" r="18705" t="15285"/>
          <a:stretch/>
        </p:blipFill>
        <p:spPr>
          <a:xfrm>
            <a:off x="1892875" y="1564625"/>
            <a:ext cx="4905699" cy="4919176"/>
          </a:xfrm>
          <a:prstGeom prst="rect">
            <a:avLst/>
          </a:prstGeom>
          <a:noFill/>
          <a:ln>
            <a:noFill/>
          </a:ln>
        </p:spPr>
      </p:pic>
      <p:pic>
        <p:nvPicPr>
          <p:cNvPr id="509" name="Shape 509"/>
          <p:cNvPicPr preferRelativeResize="0"/>
          <p:nvPr/>
        </p:nvPicPr>
        <p:blipFill rotWithShape="1">
          <a:blip r:embed="rId4">
            <a:alphaModFix/>
          </a:blip>
          <a:srcRect b="47346" l="0" r="0" t="0"/>
          <a:stretch/>
        </p:blipFill>
        <p:spPr>
          <a:xfrm>
            <a:off x="1892875" y="1564625"/>
            <a:ext cx="4905699" cy="4919176"/>
          </a:xfrm>
          <a:prstGeom prst="rect">
            <a:avLst/>
          </a:prstGeom>
          <a:noFill/>
          <a:ln>
            <a:noFill/>
          </a:ln>
        </p:spPr>
      </p:pic>
      <p:pic>
        <p:nvPicPr>
          <p:cNvPr id="510" name="Shape 510"/>
          <p:cNvPicPr preferRelativeResize="0"/>
          <p:nvPr/>
        </p:nvPicPr>
        <p:blipFill rotWithShape="1">
          <a:blip r:embed="rId5">
            <a:alphaModFix/>
          </a:blip>
          <a:srcRect b="28747" l="0" r="0" t="17537"/>
          <a:stretch/>
        </p:blipFill>
        <p:spPr>
          <a:xfrm>
            <a:off x="1892875" y="1564625"/>
            <a:ext cx="4905699" cy="4919176"/>
          </a:xfrm>
          <a:prstGeom prst="rect">
            <a:avLst/>
          </a:prstGeom>
          <a:noFill/>
          <a:ln>
            <a:noFill/>
          </a:ln>
        </p:spPr>
      </p:pic>
      <p:pic>
        <p:nvPicPr>
          <p:cNvPr id="511" name="Shape 511"/>
          <p:cNvPicPr preferRelativeResize="0"/>
          <p:nvPr/>
        </p:nvPicPr>
        <p:blipFill rotWithShape="1">
          <a:blip r:embed="rId6">
            <a:alphaModFix/>
          </a:blip>
          <a:srcRect b="18053" l="0" r="4625" t="10220"/>
          <a:stretch/>
        </p:blipFill>
        <p:spPr>
          <a:xfrm>
            <a:off x="1892875" y="1564625"/>
            <a:ext cx="4905699" cy="49191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9" name="Shape 289"/>
        <p:cNvGrpSpPr/>
        <p:nvPr/>
      </p:nvGrpSpPr>
      <p:grpSpPr>
        <a:xfrm>
          <a:off x="0" y="0"/>
          <a:ext cx="0" cy="0"/>
          <a:chOff x="0" y="0"/>
          <a:chExt cx="0" cy="0"/>
        </a:xfrm>
      </p:grpSpPr>
      <p:sp>
        <p:nvSpPr>
          <p:cNvPr id="290" name="Shape 290"/>
          <p:cNvSpPr txBox="1"/>
          <p:nvPr>
            <p:ph type="title"/>
          </p:nvPr>
        </p:nvSpPr>
        <p:spPr>
          <a:xfrm>
            <a:off x="476250" y="1517821"/>
            <a:ext cx="6350100" cy="485700"/>
          </a:xfrm>
          <a:prstGeom prst="rect">
            <a:avLst/>
          </a:prstGeom>
          <a:noFill/>
          <a:ln>
            <a:noFill/>
          </a:ln>
        </p:spPr>
        <p:txBody>
          <a:bodyPr anchorCtr="0" anchor="t" bIns="45700" lIns="91425" rIns="91425" tIns="45700">
            <a:noAutofit/>
          </a:bodyPr>
          <a:lstStyle/>
          <a:p>
            <a:pPr indent="0" lvl="0" marL="0" marR="0" rtl="0" algn="l">
              <a:lnSpc>
                <a:spcPct val="90000"/>
              </a:lnSpc>
              <a:spcBef>
                <a:spcPts val="0"/>
              </a:spcBef>
              <a:buClr>
                <a:schemeClr val="dk1"/>
              </a:buClr>
              <a:buSzPct val="25000"/>
              <a:buFont typeface="Impact"/>
              <a:buNone/>
            </a:pPr>
            <a:r>
              <a:rPr b="0" i="0" lang="en-US" sz="3240" u="none" cap="none" strike="noStrike">
                <a:solidFill>
                  <a:schemeClr val="dk1"/>
                </a:solidFill>
                <a:latin typeface="Impact"/>
                <a:ea typeface="Impact"/>
                <a:cs typeface="Impact"/>
                <a:sym typeface="Impact"/>
              </a:rPr>
              <a:t>CUSTOMER/SPONSORS </a:t>
            </a:r>
          </a:p>
        </p:txBody>
      </p:sp>
      <p:sp>
        <p:nvSpPr>
          <p:cNvPr id="291" name="Shape 291"/>
          <p:cNvSpPr txBox="1"/>
          <p:nvPr>
            <p:ph idx="1" type="body"/>
          </p:nvPr>
        </p:nvSpPr>
        <p:spPr>
          <a:xfrm>
            <a:off x="4805000" y="2285952"/>
            <a:ext cx="3372900" cy="769800"/>
          </a:xfrm>
          <a:prstGeom prst="rect">
            <a:avLst/>
          </a:prstGeom>
          <a:noFill/>
          <a:ln>
            <a:noFill/>
          </a:ln>
        </p:spPr>
        <p:txBody>
          <a:bodyPr anchorCtr="0" anchor="t" bIns="45700" lIns="0" rIns="0" tIns="0">
            <a:noAutofit/>
          </a:bodyPr>
          <a:lstStyle/>
          <a:p>
            <a:pPr indent="0" lvl="0" marL="0" marR="0" rtl="0" algn="ctr">
              <a:lnSpc>
                <a:spcPct val="100000"/>
              </a:lnSpc>
              <a:spcBef>
                <a:spcPts val="0"/>
              </a:spcBef>
              <a:spcAft>
                <a:spcPts val="0"/>
              </a:spcAft>
              <a:buClr>
                <a:schemeClr val="dk1"/>
              </a:buClr>
              <a:buSzPct val="25000"/>
              <a:buFont typeface="Arial"/>
              <a:buNone/>
            </a:pPr>
            <a:r>
              <a:rPr b="1" i="0" lang="en-US" sz="2400" u="none" cap="none" strike="noStrike">
                <a:solidFill>
                  <a:schemeClr val="dk1"/>
                </a:solidFill>
                <a:latin typeface="Arial"/>
                <a:ea typeface="Arial"/>
                <a:cs typeface="Arial"/>
                <a:sym typeface="Arial"/>
              </a:rPr>
              <a:t>D</a:t>
            </a:r>
            <a:r>
              <a:rPr lang="en-US"/>
              <a:t>r</a:t>
            </a:r>
            <a:r>
              <a:rPr b="1" i="0" lang="en-US" sz="2400" u="none" cap="none" strike="noStrike">
                <a:solidFill>
                  <a:schemeClr val="dk1"/>
                </a:solidFill>
                <a:latin typeface="Arial"/>
                <a:ea typeface="Arial"/>
                <a:cs typeface="Arial"/>
                <a:sym typeface="Arial"/>
              </a:rPr>
              <a:t>. Razi Nalim</a:t>
            </a:r>
          </a:p>
          <a:p>
            <a:pPr indent="0" lvl="0" marL="0" marR="0" rtl="0" algn="ctr">
              <a:lnSpc>
                <a:spcPct val="100000"/>
              </a:lnSpc>
              <a:spcBef>
                <a:spcPts val="0"/>
              </a:spcBef>
              <a:spcAft>
                <a:spcPts val="0"/>
              </a:spcAft>
              <a:buClr>
                <a:schemeClr val="dk1"/>
              </a:buClr>
              <a:buSzPct val="25000"/>
              <a:buFont typeface="Arial"/>
              <a:buNone/>
            </a:pPr>
            <a:r>
              <a:rPr b="0" i="1" lang="en-US" sz="1800"/>
              <a:t>(</a:t>
            </a:r>
            <a:r>
              <a:rPr b="0" i="1" lang="en-US" sz="1800" u="none" cap="none" strike="noStrike">
                <a:solidFill>
                  <a:schemeClr val="dk1"/>
                </a:solidFill>
                <a:latin typeface="Arial"/>
                <a:ea typeface="Arial"/>
                <a:cs typeface="Arial"/>
                <a:sym typeface="Arial"/>
              </a:rPr>
              <a:t>Sponsor) </a:t>
            </a:r>
          </a:p>
        </p:txBody>
      </p:sp>
      <p:pic>
        <p:nvPicPr>
          <p:cNvPr id="292" name="Shape 292"/>
          <p:cNvPicPr preferRelativeResize="0"/>
          <p:nvPr>
            <p:ph idx="2" type="body"/>
          </p:nvPr>
        </p:nvPicPr>
        <p:blipFill rotWithShape="1">
          <a:blip r:embed="rId3">
            <a:alphaModFix/>
          </a:blip>
          <a:srcRect b="0" l="0" r="0" t="0"/>
          <a:stretch/>
        </p:blipFill>
        <p:spPr>
          <a:xfrm>
            <a:off x="5579750" y="3167100"/>
            <a:ext cx="1823399" cy="2734499"/>
          </a:xfrm>
          <a:prstGeom prst="rect">
            <a:avLst/>
          </a:prstGeom>
          <a:noFill/>
          <a:ln>
            <a:noFill/>
          </a:ln>
        </p:spPr>
      </p:pic>
      <p:sp>
        <p:nvSpPr>
          <p:cNvPr id="293" name="Shape 293"/>
          <p:cNvSpPr txBox="1"/>
          <p:nvPr>
            <p:ph idx="3" type="body"/>
          </p:nvPr>
        </p:nvSpPr>
        <p:spPr>
          <a:xfrm>
            <a:off x="587092" y="2285946"/>
            <a:ext cx="3416100" cy="1113300"/>
          </a:xfrm>
          <a:prstGeom prst="rect">
            <a:avLst/>
          </a:prstGeom>
          <a:noFill/>
          <a:ln>
            <a:noFill/>
          </a:ln>
        </p:spPr>
        <p:txBody>
          <a:bodyPr anchorCtr="0" anchor="t" bIns="45700" lIns="0" rIns="0" tIns="0">
            <a:noAutofit/>
          </a:bodyPr>
          <a:lstStyle/>
          <a:p>
            <a:pPr indent="0" lvl="0" marL="0" marR="0" rtl="0" algn="ctr">
              <a:lnSpc>
                <a:spcPct val="90000"/>
              </a:lnSpc>
              <a:spcBef>
                <a:spcPts val="0"/>
              </a:spcBef>
              <a:buClr>
                <a:schemeClr val="dk1"/>
              </a:buClr>
              <a:buSzPct val="25000"/>
              <a:buFont typeface="Arial"/>
              <a:buNone/>
            </a:pPr>
            <a:r>
              <a:rPr b="1" i="0" lang="en-US" sz="2400" u="none" cap="none" strike="noStrike">
                <a:solidFill>
                  <a:schemeClr val="dk1"/>
                </a:solidFill>
                <a:latin typeface="Arial"/>
                <a:ea typeface="Arial"/>
                <a:cs typeface="Arial"/>
                <a:sym typeface="Arial"/>
              </a:rPr>
              <a:t>Clean Snowmobile Challenge </a:t>
            </a:r>
          </a:p>
        </p:txBody>
      </p:sp>
      <p:pic>
        <p:nvPicPr>
          <p:cNvPr id="294" name="Shape 294"/>
          <p:cNvPicPr preferRelativeResize="0"/>
          <p:nvPr>
            <p:ph idx="4" type="body"/>
          </p:nvPr>
        </p:nvPicPr>
        <p:blipFill rotWithShape="1">
          <a:blip r:embed="rId4">
            <a:alphaModFix/>
          </a:blip>
          <a:srcRect b="0" l="0" r="0" t="0"/>
          <a:stretch/>
        </p:blipFill>
        <p:spPr>
          <a:xfrm>
            <a:off x="927900" y="3167100"/>
            <a:ext cx="2734500" cy="2734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6" name="Shape 516"/>
        <p:cNvGrpSpPr/>
        <p:nvPr/>
      </p:nvGrpSpPr>
      <p:grpSpPr>
        <a:xfrm>
          <a:off x="0" y="0"/>
          <a:ext cx="0" cy="0"/>
          <a:chOff x="0" y="0"/>
          <a:chExt cx="0" cy="0"/>
        </a:xfrm>
      </p:grpSpPr>
      <p:sp>
        <p:nvSpPr>
          <p:cNvPr id="517" name="Shape 517"/>
          <p:cNvSpPr txBox="1"/>
          <p:nvPr>
            <p:ph type="title"/>
          </p:nvPr>
        </p:nvSpPr>
        <p:spPr>
          <a:xfrm>
            <a:off x="628650" y="1255001"/>
            <a:ext cx="6333000" cy="462300"/>
          </a:xfrm>
          <a:prstGeom prst="rect">
            <a:avLst/>
          </a:prstGeom>
        </p:spPr>
        <p:txBody>
          <a:bodyPr anchorCtr="0" anchor="t" bIns="91425" lIns="91425" rIns="91425" tIns="91425">
            <a:noAutofit/>
          </a:bodyPr>
          <a:lstStyle/>
          <a:p>
            <a:pPr lvl="0" rtl="0">
              <a:spcBef>
                <a:spcPts val="0"/>
              </a:spcBef>
              <a:buNone/>
            </a:pPr>
            <a:r>
              <a:rPr lang="en-US"/>
              <a:t>Engine Integration</a:t>
            </a:r>
          </a:p>
        </p:txBody>
      </p:sp>
      <p:pic>
        <p:nvPicPr>
          <p:cNvPr id="518" name="Shape 518"/>
          <p:cNvPicPr preferRelativeResize="0"/>
          <p:nvPr/>
        </p:nvPicPr>
        <p:blipFill>
          <a:blip r:embed="rId3">
            <a:alphaModFix/>
          </a:blip>
          <a:stretch>
            <a:fillRect/>
          </a:stretch>
        </p:blipFill>
        <p:spPr>
          <a:xfrm>
            <a:off x="2920225" y="1979349"/>
            <a:ext cx="3190648" cy="4254197"/>
          </a:xfrm>
          <a:prstGeom prst="rect">
            <a:avLst/>
          </a:prstGeom>
          <a:noFill/>
          <a:ln>
            <a:noFill/>
          </a:ln>
        </p:spPr>
      </p:pic>
      <p:pic>
        <p:nvPicPr>
          <p:cNvPr id="519" name="Shape 519"/>
          <p:cNvPicPr preferRelativeResize="0"/>
          <p:nvPr/>
        </p:nvPicPr>
        <p:blipFill>
          <a:blip r:embed="rId4">
            <a:alphaModFix/>
          </a:blip>
          <a:stretch>
            <a:fillRect/>
          </a:stretch>
        </p:blipFill>
        <p:spPr>
          <a:xfrm>
            <a:off x="1735861" y="1979350"/>
            <a:ext cx="5672273" cy="4254205"/>
          </a:xfrm>
          <a:prstGeom prst="rect">
            <a:avLst/>
          </a:prstGeom>
          <a:noFill/>
          <a:ln>
            <a:noFill/>
          </a:ln>
        </p:spPr>
      </p:pic>
      <p:pic>
        <p:nvPicPr>
          <p:cNvPr id="520" name="Shape 520"/>
          <p:cNvPicPr preferRelativeResize="0"/>
          <p:nvPr/>
        </p:nvPicPr>
        <p:blipFill rotWithShape="1">
          <a:blip r:embed="rId5">
            <a:alphaModFix/>
          </a:blip>
          <a:srcRect b="20458" l="0" r="0" t="0"/>
          <a:stretch/>
        </p:blipFill>
        <p:spPr>
          <a:xfrm>
            <a:off x="2509887" y="1979350"/>
            <a:ext cx="4011306" cy="4254197"/>
          </a:xfrm>
          <a:prstGeom prst="rect">
            <a:avLst/>
          </a:prstGeom>
          <a:noFill/>
          <a:ln>
            <a:noFill/>
          </a:ln>
        </p:spPr>
      </p:pic>
      <p:pic>
        <p:nvPicPr>
          <p:cNvPr id="521" name="Shape 521"/>
          <p:cNvPicPr preferRelativeResize="0"/>
          <p:nvPr/>
        </p:nvPicPr>
        <p:blipFill>
          <a:blip r:embed="rId6">
            <a:alphaModFix/>
          </a:blip>
          <a:stretch>
            <a:fillRect/>
          </a:stretch>
        </p:blipFill>
        <p:spPr>
          <a:xfrm>
            <a:off x="1735862" y="1979350"/>
            <a:ext cx="5672268" cy="42542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9" name="Shape 299"/>
        <p:cNvGrpSpPr/>
        <p:nvPr/>
      </p:nvGrpSpPr>
      <p:grpSpPr>
        <a:xfrm>
          <a:off x="0" y="0"/>
          <a:ext cx="0" cy="0"/>
          <a:chOff x="0" y="0"/>
          <a:chExt cx="0" cy="0"/>
        </a:xfrm>
      </p:grpSpPr>
      <p:sp>
        <p:nvSpPr>
          <p:cNvPr id="300" name="Shape 300"/>
          <p:cNvSpPr txBox="1"/>
          <p:nvPr>
            <p:ph type="title"/>
          </p:nvPr>
        </p:nvSpPr>
        <p:spPr>
          <a:xfrm>
            <a:off x="400050" y="1380725"/>
            <a:ext cx="2307600" cy="486300"/>
          </a:xfrm>
          <a:prstGeom prst="rect">
            <a:avLst/>
          </a:prstGeom>
          <a:noFill/>
          <a:ln>
            <a:noFill/>
          </a:ln>
        </p:spPr>
        <p:txBody>
          <a:bodyPr anchorCtr="0" anchor="t" bIns="0" lIns="0" rIns="0" tIns="0">
            <a:noAutofit/>
          </a:bodyPr>
          <a:lstStyle/>
          <a:p>
            <a:pPr indent="0" lvl="0" marL="0" marR="0" rtl="0" algn="l">
              <a:lnSpc>
                <a:spcPct val="90000"/>
              </a:lnSpc>
              <a:spcBef>
                <a:spcPts val="0"/>
              </a:spcBef>
              <a:buClr>
                <a:schemeClr val="dk1"/>
              </a:buClr>
              <a:buSzPct val="25000"/>
              <a:buFont typeface="Impact"/>
              <a:buNone/>
            </a:pPr>
            <a:r>
              <a:rPr b="0" i="0" lang="en-US" sz="3600" u="none" cap="none" strike="noStrike">
                <a:solidFill>
                  <a:schemeClr val="dk1"/>
                </a:solidFill>
                <a:latin typeface="Impact"/>
                <a:ea typeface="Impact"/>
                <a:cs typeface="Impact"/>
                <a:sym typeface="Impact"/>
              </a:rPr>
              <a:t>OBJECTIVES</a:t>
            </a:r>
          </a:p>
        </p:txBody>
      </p:sp>
      <p:sp>
        <p:nvSpPr>
          <p:cNvPr id="301" name="Shape 301"/>
          <p:cNvSpPr txBox="1"/>
          <p:nvPr>
            <p:ph idx="1" type="body"/>
          </p:nvPr>
        </p:nvSpPr>
        <p:spPr>
          <a:xfrm>
            <a:off x="400050" y="1980900"/>
            <a:ext cx="7829400" cy="1738500"/>
          </a:xfrm>
          <a:prstGeom prst="rect">
            <a:avLst/>
          </a:prstGeom>
          <a:noFill/>
          <a:ln>
            <a:noFill/>
          </a:ln>
        </p:spPr>
        <p:txBody>
          <a:bodyPr anchorCtr="0" anchor="t" bIns="0" lIns="0" rIns="0" tIns="0">
            <a:noAutofit/>
          </a:bodyPr>
          <a:lstStyle/>
          <a:p>
            <a:pPr indent="0" lvl="0" marL="0" marR="0" rtl="0">
              <a:lnSpc>
                <a:spcPct val="115000"/>
              </a:lnSpc>
              <a:spcBef>
                <a:spcPts val="0"/>
              </a:spcBef>
              <a:buClr>
                <a:schemeClr val="dk1"/>
              </a:buClr>
              <a:buSzPct val="25000"/>
              <a:buFont typeface="Arial"/>
              <a:buNone/>
            </a:pPr>
            <a:r>
              <a:rPr b="0" lang="en-US"/>
              <a:t>The SAE International Clean Snowmobile Challenge main objective is to re-engineer a snowmobile with three aspects:</a:t>
            </a:r>
            <a:r>
              <a:rPr lang="en-US"/>
              <a:t> </a:t>
            </a:r>
          </a:p>
          <a:p>
            <a:pPr indent="0" lvl="0" marL="0" marR="0" rtl="0">
              <a:lnSpc>
                <a:spcPct val="100000"/>
              </a:lnSpc>
              <a:spcBef>
                <a:spcPts val="0"/>
              </a:spcBef>
              <a:buClr>
                <a:schemeClr val="dk1"/>
              </a:buClr>
              <a:buSzPct val="25000"/>
              <a:buFont typeface="Arial"/>
              <a:buNone/>
            </a:pPr>
            <a:r>
              <a:t/>
            </a:r>
            <a:endParaRPr sz="800"/>
          </a:p>
          <a:p>
            <a:pPr indent="-381000" lvl="0" marL="914400" marR="0" rtl="0">
              <a:lnSpc>
                <a:spcPct val="100000"/>
              </a:lnSpc>
              <a:spcBef>
                <a:spcPts val="0"/>
              </a:spcBef>
              <a:buSzPct val="100000"/>
              <a:buAutoNum type="arabicPeriod"/>
            </a:pPr>
            <a:r>
              <a:rPr b="0" lang="en-US" sz="2400"/>
              <a:t>Fuel Economy</a:t>
            </a:r>
          </a:p>
          <a:p>
            <a:pPr indent="-381000" lvl="0" marL="914400" marR="0" rtl="0">
              <a:lnSpc>
                <a:spcPct val="100000"/>
              </a:lnSpc>
              <a:spcBef>
                <a:spcPts val="0"/>
              </a:spcBef>
              <a:buSzPct val="100000"/>
              <a:buAutoNum type="arabicPeriod"/>
            </a:pPr>
            <a:r>
              <a:rPr b="0" lang="en-US" sz="2400"/>
              <a:t>Emissions Reduction</a:t>
            </a:r>
          </a:p>
          <a:p>
            <a:pPr indent="-381000" lvl="0" marL="914400" marR="0" rtl="0">
              <a:lnSpc>
                <a:spcPct val="100000"/>
              </a:lnSpc>
              <a:spcBef>
                <a:spcPts val="0"/>
              </a:spcBef>
              <a:buSzPct val="100000"/>
              <a:buAutoNum type="arabicPeriod"/>
            </a:pPr>
            <a:r>
              <a:rPr b="0" lang="en-US" sz="2400"/>
              <a:t>Noise Reduction</a:t>
            </a:r>
          </a:p>
        </p:txBody>
      </p:sp>
      <p:pic>
        <p:nvPicPr>
          <p:cNvPr id="302" name="Shape 302"/>
          <p:cNvPicPr preferRelativeResize="0"/>
          <p:nvPr>
            <p:ph idx="2" type="body"/>
          </p:nvPr>
        </p:nvPicPr>
        <p:blipFill rotWithShape="1">
          <a:blip r:embed="rId3">
            <a:alphaModFix/>
          </a:blip>
          <a:srcRect b="4358" l="3296" r="1979" t="4065"/>
          <a:stretch/>
        </p:blipFill>
        <p:spPr>
          <a:xfrm>
            <a:off x="572325" y="4053200"/>
            <a:ext cx="4214100" cy="2628000"/>
          </a:xfrm>
          <a:prstGeom prst="rect">
            <a:avLst/>
          </a:prstGeom>
          <a:noFill/>
          <a:ln>
            <a:noFill/>
          </a:ln>
        </p:spPr>
      </p:pic>
      <p:pic>
        <p:nvPicPr>
          <p:cNvPr id="303" name="Shape 303"/>
          <p:cNvPicPr preferRelativeResize="0"/>
          <p:nvPr/>
        </p:nvPicPr>
        <p:blipFill rotWithShape="1">
          <a:blip r:embed="rId4">
            <a:alphaModFix/>
          </a:blip>
          <a:srcRect b="0" l="0" r="0" t="0"/>
          <a:stretch/>
        </p:blipFill>
        <p:spPr>
          <a:xfrm>
            <a:off x="5327175" y="3219674"/>
            <a:ext cx="2671500" cy="2856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8" name="Shape 308"/>
        <p:cNvGrpSpPr/>
        <p:nvPr/>
      </p:nvGrpSpPr>
      <p:grpSpPr>
        <a:xfrm>
          <a:off x="0" y="0"/>
          <a:ext cx="0" cy="0"/>
          <a:chOff x="0" y="0"/>
          <a:chExt cx="0" cy="0"/>
        </a:xfrm>
      </p:grpSpPr>
      <p:pic>
        <p:nvPicPr>
          <p:cNvPr id="309" name="Shape 309"/>
          <p:cNvPicPr preferRelativeResize="0"/>
          <p:nvPr/>
        </p:nvPicPr>
        <p:blipFill rotWithShape="1">
          <a:blip r:embed="rId3">
            <a:alphaModFix/>
          </a:blip>
          <a:srcRect b="0" l="0" r="0" t="0"/>
          <a:stretch/>
        </p:blipFill>
        <p:spPr>
          <a:xfrm>
            <a:off x="1624900" y="1102250"/>
            <a:ext cx="7521900" cy="5340000"/>
          </a:xfrm>
          <a:prstGeom prst="rect">
            <a:avLst/>
          </a:prstGeom>
          <a:noFill/>
          <a:ln>
            <a:noFill/>
          </a:ln>
        </p:spPr>
      </p:pic>
      <p:sp>
        <p:nvSpPr>
          <p:cNvPr id="310" name="Shape 310"/>
          <p:cNvSpPr txBox="1"/>
          <p:nvPr>
            <p:ph type="title"/>
          </p:nvPr>
        </p:nvSpPr>
        <p:spPr>
          <a:xfrm>
            <a:off x="334725" y="1447954"/>
            <a:ext cx="2949300" cy="961800"/>
          </a:xfrm>
          <a:prstGeom prst="rect">
            <a:avLst/>
          </a:prstGeom>
          <a:noFill/>
          <a:ln>
            <a:noFill/>
          </a:ln>
        </p:spPr>
        <p:txBody>
          <a:bodyPr anchorCtr="0" anchor="t" bIns="0" lIns="0" rIns="0" tIns="0">
            <a:noAutofit/>
          </a:bodyPr>
          <a:lstStyle/>
          <a:p>
            <a:pPr indent="0" lvl="0" marL="0" marR="0" rtl="0" algn="l">
              <a:lnSpc>
                <a:spcPct val="90000"/>
              </a:lnSpc>
              <a:spcBef>
                <a:spcPts val="0"/>
              </a:spcBef>
              <a:buClr>
                <a:schemeClr val="dk1"/>
              </a:buClr>
              <a:buSzPct val="25000"/>
              <a:buFont typeface="Impact"/>
              <a:buNone/>
            </a:pPr>
            <a:r>
              <a:rPr b="0" i="0" lang="en-US" sz="3600" u="none" cap="none" strike="noStrike">
                <a:solidFill>
                  <a:schemeClr val="dk1"/>
                </a:solidFill>
                <a:latin typeface="Impact"/>
                <a:ea typeface="Impact"/>
                <a:cs typeface="Impact"/>
                <a:sym typeface="Impact"/>
              </a:rPr>
              <a:t>HOUSE OF QUALITY</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5" name="Shape 315"/>
        <p:cNvGrpSpPr/>
        <p:nvPr/>
      </p:nvGrpSpPr>
      <p:grpSpPr>
        <a:xfrm>
          <a:off x="0" y="0"/>
          <a:ext cx="0" cy="0"/>
          <a:chOff x="0" y="0"/>
          <a:chExt cx="0" cy="0"/>
        </a:xfrm>
      </p:grpSpPr>
      <p:sp>
        <p:nvSpPr>
          <p:cNvPr id="316" name="Shape 316"/>
          <p:cNvSpPr txBox="1"/>
          <p:nvPr>
            <p:ph type="title"/>
          </p:nvPr>
        </p:nvSpPr>
        <p:spPr>
          <a:xfrm>
            <a:off x="628650" y="1067301"/>
            <a:ext cx="6333000" cy="462300"/>
          </a:xfrm>
          <a:prstGeom prst="rect">
            <a:avLst/>
          </a:prstGeom>
        </p:spPr>
        <p:txBody>
          <a:bodyPr anchorCtr="0" anchor="t" bIns="91425" lIns="91425" rIns="91425" tIns="91425">
            <a:noAutofit/>
          </a:bodyPr>
          <a:lstStyle/>
          <a:p>
            <a:pPr lvl="0">
              <a:spcBef>
                <a:spcPts val="0"/>
              </a:spcBef>
              <a:buNone/>
            </a:pPr>
            <a:r>
              <a:rPr lang="en-US"/>
              <a:t>Main Requirements</a:t>
            </a:r>
          </a:p>
        </p:txBody>
      </p:sp>
      <p:sp>
        <p:nvSpPr>
          <p:cNvPr id="317" name="Shape 317"/>
          <p:cNvSpPr txBox="1"/>
          <p:nvPr>
            <p:ph idx="1" type="body"/>
          </p:nvPr>
        </p:nvSpPr>
        <p:spPr>
          <a:xfrm>
            <a:off x="628650" y="1529600"/>
            <a:ext cx="6912600" cy="3963600"/>
          </a:xfrm>
          <a:prstGeom prst="rect">
            <a:avLst/>
          </a:prstGeom>
        </p:spPr>
        <p:txBody>
          <a:bodyPr anchorCtr="0" anchor="t" bIns="91425" lIns="91425" rIns="91425" tIns="91425">
            <a:noAutofit/>
          </a:bodyPr>
          <a:lstStyle/>
          <a:p>
            <a:pPr lvl="0">
              <a:spcBef>
                <a:spcPts val="0"/>
              </a:spcBef>
              <a:buNone/>
            </a:pPr>
            <a:r>
              <a:rPr lang="en-US" sz="2600"/>
              <a:t>Customer Requirements</a:t>
            </a:r>
          </a:p>
          <a:p>
            <a:pPr indent="-342900" lvl="0" marL="914400" rtl="0">
              <a:spcBef>
                <a:spcPts val="0"/>
              </a:spcBef>
              <a:buSzPct val="100000"/>
            </a:pPr>
            <a:r>
              <a:rPr lang="en-US" sz="1800"/>
              <a:t>Fuel Economy / Emissions Control / Noise Reduction</a:t>
            </a:r>
          </a:p>
          <a:p>
            <a:pPr indent="-342900" lvl="0" marL="914400" rtl="0">
              <a:spcBef>
                <a:spcPts val="0"/>
              </a:spcBef>
              <a:buSzPct val="100000"/>
            </a:pPr>
            <a:r>
              <a:rPr lang="en-US" sz="1800"/>
              <a:t>To pass inspections for next year’s team (Sponsor)</a:t>
            </a:r>
          </a:p>
          <a:p>
            <a:pPr indent="-342900" lvl="0" marL="914400" rtl="0">
              <a:spcBef>
                <a:spcPts val="0"/>
              </a:spcBef>
              <a:buSzPct val="100000"/>
            </a:pPr>
            <a:r>
              <a:rPr lang="en-US" sz="1800"/>
              <a:t>Adherence to the Rules of Competition (Judges)</a:t>
            </a:r>
          </a:p>
          <a:p>
            <a:pPr lvl="0">
              <a:spcBef>
                <a:spcPts val="0"/>
              </a:spcBef>
              <a:buNone/>
            </a:pPr>
            <a:r>
              <a:rPr lang="en-US" sz="2600"/>
              <a:t>Engineering Requirements</a:t>
            </a:r>
          </a:p>
          <a:p>
            <a:pPr indent="-342900" lvl="0" marL="914400" rtl="0">
              <a:spcBef>
                <a:spcPts val="0"/>
              </a:spcBef>
              <a:buSzPct val="100000"/>
            </a:pPr>
            <a:r>
              <a:rPr lang="en-US" sz="1800"/>
              <a:t>CAD Designs</a:t>
            </a:r>
          </a:p>
          <a:p>
            <a:pPr indent="-342900" lvl="0" marL="914400" rtl="0">
              <a:spcBef>
                <a:spcPts val="0"/>
              </a:spcBef>
              <a:buSzPct val="100000"/>
            </a:pPr>
            <a:r>
              <a:rPr lang="en-US" sz="1800"/>
              <a:t>Milling and Welling</a:t>
            </a:r>
          </a:p>
          <a:p>
            <a:pPr indent="-342900" lvl="0" marL="914400">
              <a:spcBef>
                <a:spcPts val="0"/>
              </a:spcBef>
              <a:buSzPct val="100000"/>
            </a:pPr>
            <a:r>
              <a:rPr lang="en-US" sz="1800"/>
              <a:t>Engine Management</a:t>
            </a:r>
          </a:p>
          <a:p>
            <a:pPr lvl="0">
              <a:spcBef>
                <a:spcPts val="0"/>
              </a:spcBef>
              <a:buNone/>
            </a:pPr>
            <a:r>
              <a:rPr lang="en-US" sz="2600"/>
              <a:t>Target Benchmarks</a:t>
            </a:r>
          </a:p>
          <a:p>
            <a:pPr indent="-342900" lvl="0" marL="914400" rtl="0">
              <a:spcBef>
                <a:spcPts val="0"/>
              </a:spcBef>
              <a:buSzPct val="100000"/>
            </a:pPr>
            <a:r>
              <a:rPr lang="en-US" sz="1800"/>
              <a:t>Mount Engine into Snowmobile</a:t>
            </a:r>
          </a:p>
          <a:p>
            <a:pPr indent="-342900" lvl="0" marL="914400" rtl="0">
              <a:spcBef>
                <a:spcPts val="0"/>
              </a:spcBef>
              <a:buSzPct val="100000"/>
            </a:pPr>
            <a:r>
              <a:rPr lang="en-US" sz="1800"/>
              <a:t>Exhaust and Wiring Completion</a:t>
            </a:r>
          </a:p>
          <a:p>
            <a:pPr indent="-342900" lvl="0" marL="914400" rtl="0">
              <a:spcBef>
                <a:spcPts val="0"/>
              </a:spcBef>
              <a:buSzPct val="100000"/>
            </a:pPr>
            <a:r>
              <a:rPr lang="en-US" sz="1800"/>
              <a:t>Running Snowmobile</a:t>
            </a:r>
          </a:p>
          <a:p>
            <a:pPr lvl="0">
              <a:spcBef>
                <a:spcPts val="0"/>
              </a:spcBef>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1" name="Shape 321"/>
        <p:cNvGrpSpPr/>
        <p:nvPr/>
      </p:nvGrpSpPr>
      <p:grpSpPr>
        <a:xfrm>
          <a:off x="0" y="0"/>
          <a:ext cx="0" cy="0"/>
          <a:chOff x="0" y="0"/>
          <a:chExt cx="0" cy="0"/>
        </a:xfrm>
      </p:grpSpPr>
      <p:sp>
        <p:nvSpPr>
          <p:cNvPr id="322" name="Shape 322"/>
          <p:cNvSpPr txBox="1"/>
          <p:nvPr>
            <p:ph type="title"/>
          </p:nvPr>
        </p:nvSpPr>
        <p:spPr>
          <a:xfrm>
            <a:off x="504208" y="1369042"/>
            <a:ext cx="7886700" cy="486600"/>
          </a:xfrm>
          <a:prstGeom prst="rect">
            <a:avLst/>
          </a:prstGeom>
          <a:noFill/>
          <a:ln>
            <a:noFill/>
          </a:ln>
        </p:spPr>
        <p:txBody>
          <a:bodyPr anchorCtr="0" anchor="t" bIns="0" lIns="0" rIns="0" tIns="0">
            <a:noAutofit/>
          </a:bodyPr>
          <a:lstStyle/>
          <a:p>
            <a:pPr indent="0" lvl="0" marL="0" marR="0" rtl="0" algn="l">
              <a:lnSpc>
                <a:spcPct val="90000"/>
              </a:lnSpc>
              <a:spcBef>
                <a:spcPts val="0"/>
              </a:spcBef>
              <a:buClr>
                <a:schemeClr val="dk1"/>
              </a:buClr>
              <a:buSzPct val="25000"/>
              <a:buFont typeface="Impact"/>
              <a:buNone/>
            </a:pPr>
            <a:r>
              <a:rPr b="0" i="0" lang="en-US" sz="3600" u="none" cap="none" strike="noStrike">
                <a:solidFill>
                  <a:schemeClr val="dk1"/>
                </a:solidFill>
                <a:latin typeface="Impact"/>
                <a:ea typeface="Impact"/>
                <a:cs typeface="Impact"/>
                <a:sym typeface="Impact"/>
              </a:rPr>
              <a:t>FUNCTION DECOMPOSITION</a:t>
            </a:r>
          </a:p>
        </p:txBody>
      </p:sp>
      <p:grpSp>
        <p:nvGrpSpPr>
          <p:cNvPr id="323" name="Shape 323"/>
          <p:cNvGrpSpPr/>
          <p:nvPr/>
        </p:nvGrpSpPr>
        <p:grpSpPr>
          <a:xfrm>
            <a:off x="504192" y="2184154"/>
            <a:ext cx="7761912" cy="4393924"/>
            <a:chOff x="4653" y="355761"/>
            <a:chExt cx="6391561" cy="4134680"/>
          </a:xfrm>
        </p:grpSpPr>
        <p:sp>
          <p:nvSpPr>
            <p:cNvPr id="324" name="Shape 324"/>
            <p:cNvSpPr/>
            <p:nvPr/>
          </p:nvSpPr>
          <p:spPr>
            <a:xfrm>
              <a:off x="3122449" y="4290580"/>
              <a:ext cx="91500" cy="91500"/>
            </a:xfrm>
            <a:custGeom>
              <a:pathLst>
                <a:path extrusionOk="0" h="120000" w="120000">
                  <a:moveTo>
                    <a:pt x="60000" y="60000"/>
                  </a:moveTo>
                  <a:lnTo>
                    <a:pt x="144594" y="60000"/>
                  </a:lnTo>
                </a:path>
              </a:pathLst>
            </a:custGeom>
            <a:noFill/>
            <a:ln cap="flat" cmpd="sng" w="12700">
              <a:solidFill>
                <a:srgbClr val="453931"/>
              </a:solidFill>
              <a:prstDash val="solid"/>
              <a:miter/>
              <a:headEnd len="med" w="med" type="none"/>
              <a:tailEnd len="med" w="med" type="none"/>
            </a:ln>
          </p:spPr>
        </p:sp>
        <p:sp>
          <p:nvSpPr>
            <p:cNvPr id="325" name="Shape 325"/>
            <p:cNvSpPr/>
            <p:nvPr/>
          </p:nvSpPr>
          <p:spPr>
            <a:xfrm>
              <a:off x="2046456" y="4290580"/>
              <a:ext cx="91500" cy="91500"/>
            </a:xfrm>
            <a:custGeom>
              <a:pathLst>
                <a:path extrusionOk="0" h="120000" w="120000">
                  <a:moveTo>
                    <a:pt x="60000" y="60000"/>
                  </a:moveTo>
                  <a:lnTo>
                    <a:pt x="144594" y="60000"/>
                  </a:lnTo>
                </a:path>
              </a:pathLst>
            </a:custGeom>
            <a:noFill/>
            <a:ln cap="flat" cmpd="sng" w="12700">
              <a:solidFill>
                <a:srgbClr val="453931"/>
              </a:solidFill>
              <a:prstDash val="solid"/>
              <a:miter/>
              <a:headEnd len="med" w="med" type="none"/>
              <a:tailEnd len="med" w="med" type="none"/>
            </a:ln>
          </p:spPr>
        </p:sp>
        <p:sp>
          <p:nvSpPr>
            <p:cNvPr id="326" name="Shape 326"/>
            <p:cNvSpPr/>
            <p:nvPr/>
          </p:nvSpPr>
          <p:spPr>
            <a:xfrm>
              <a:off x="970463" y="2510360"/>
              <a:ext cx="91500" cy="1825800"/>
            </a:xfrm>
            <a:custGeom>
              <a:pathLst>
                <a:path extrusionOk="0" h="120000" w="120000">
                  <a:moveTo>
                    <a:pt x="60000" y="0"/>
                  </a:moveTo>
                  <a:lnTo>
                    <a:pt x="102296" y="0"/>
                  </a:lnTo>
                  <a:lnTo>
                    <a:pt x="102296" y="120000"/>
                  </a:lnTo>
                  <a:lnTo>
                    <a:pt x="144594" y="120000"/>
                  </a:lnTo>
                </a:path>
              </a:pathLst>
            </a:custGeom>
            <a:noFill/>
            <a:ln cap="flat" cmpd="sng" w="12700">
              <a:solidFill>
                <a:srgbClr val="3B322B"/>
              </a:solidFill>
              <a:prstDash val="solid"/>
              <a:miter/>
              <a:headEnd len="med" w="med" type="none"/>
              <a:tailEnd len="med" w="med" type="none"/>
            </a:ln>
          </p:spPr>
        </p:sp>
        <p:sp>
          <p:nvSpPr>
            <p:cNvPr id="327" name="Shape 327"/>
            <p:cNvSpPr/>
            <p:nvPr/>
          </p:nvSpPr>
          <p:spPr>
            <a:xfrm>
              <a:off x="2046456" y="3941775"/>
              <a:ext cx="91500" cy="91500"/>
            </a:xfrm>
            <a:custGeom>
              <a:pathLst>
                <a:path extrusionOk="0" h="120000" w="120000">
                  <a:moveTo>
                    <a:pt x="60000" y="60000"/>
                  </a:moveTo>
                  <a:lnTo>
                    <a:pt x="144594" y="60000"/>
                  </a:lnTo>
                </a:path>
              </a:pathLst>
            </a:custGeom>
            <a:noFill/>
            <a:ln cap="flat" cmpd="sng" w="12700">
              <a:solidFill>
                <a:srgbClr val="453931"/>
              </a:solidFill>
              <a:prstDash val="solid"/>
              <a:miter/>
              <a:headEnd len="med" w="med" type="none"/>
              <a:tailEnd len="med" w="med" type="none"/>
            </a:ln>
          </p:spPr>
        </p:sp>
        <p:sp>
          <p:nvSpPr>
            <p:cNvPr id="328" name="Shape 328"/>
            <p:cNvSpPr/>
            <p:nvPr/>
          </p:nvSpPr>
          <p:spPr>
            <a:xfrm>
              <a:off x="970463" y="2510360"/>
              <a:ext cx="91500" cy="1477200"/>
            </a:xfrm>
            <a:custGeom>
              <a:pathLst>
                <a:path extrusionOk="0" h="120000" w="120000">
                  <a:moveTo>
                    <a:pt x="60000" y="0"/>
                  </a:moveTo>
                  <a:lnTo>
                    <a:pt x="102296" y="0"/>
                  </a:lnTo>
                  <a:lnTo>
                    <a:pt x="102296" y="120000"/>
                  </a:lnTo>
                  <a:lnTo>
                    <a:pt x="144594" y="120000"/>
                  </a:lnTo>
                </a:path>
              </a:pathLst>
            </a:custGeom>
            <a:noFill/>
            <a:ln cap="flat" cmpd="sng" w="12700">
              <a:solidFill>
                <a:srgbClr val="3B322B"/>
              </a:solidFill>
              <a:prstDash val="solid"/>
              <a:miter/>
              <a:headEnd len="med" w="med" type="none"/>
              <a:tailEnd len="med" w="med" type="none"/>
            </a:ln>
          </p:spPr>
        </p:sp>
        <p:sp>
          <p:nvSpPr>
            <p:cNvPr id="329" name="Shape 329"/>
            <p:cNvSpPr/>
            <p:nvPr/>
          </p:nvSpPr>
          <p:spPr>
            <a:xfrm>
              <a:off x="3122449" y="3592969"/>
              <a:ext cx="91500" cy="91500"/>
            </a:xfrm>
            <a:custGeom>
              <a:pathLst>
                <a:path extrusionOk="0" h="120000" w="120000">
                  <a:moveTo>
                    <a:pt x="60000" y="60000"/>
                  </a:moveTo>
                  <a:lnTo>
                    <a:pt x="144594" y="60000"/>
                  </a:lnTo>
                </a:path>
              </a:pathLst>
            </a:custGeom>
            <a:noFill/>
            <a:ln cap="flat" cmpd="sng" w="12700">
              <a:solidFill>
                <a:srgbClr val="453931"/>
              </a:solidFill>
              <a:prstDash val="solid"/>
              <a:miter/>
              <a:headEnd len="med" w="med" type="none"/>
              <a:tailEnd len="med" w="med" type="none"/>
            </a:ln>
          </p:spPr>
        </p:sp>
        <p:sp>
          <p:nvSpPr>
            <p:cNvPr id="330" name="Shape 330"/>
            <p:cNvSpPr/>
            <p:nvPr/>
          </p:nvSpPr>
          <p:spPr>
            <a:xfrm>
              <a:off x="2046456" y="3592969"/>
              <a:ext cx="91500" cy="91500"/>
            </a:xfrm>
            <a:custGeom>
              <a:pathLst>
                <a:path extrusionOk="0" h="120000" w="120000">
                  <a:moveTo>
                    <a:pt x="60000" y="60000"/>
                  </a:moveTo>
                  <a:lnTo>
                    <a:pt x="144594" y="60000"/>
                  </a:lnTo>
                </a:path>
              </a:pathLst>
            </a:custGeom>
            <a:noFill/>
            <a:ln cap="flat" cmpd="sng" w="12700">
              <a:solidFill>
                <a:srgbClr val="453931"/>
              </a:solidFill>
              <a:prstDash val="solid"/>
              <a:miter/>
              <a:headEnd len="med" w="med" type="none"/>
              <a:tailEnd len="med" w="med" type="none"/>
            </a:ln>
          </p:spPr>
        </p:sp>
        <p:sp>
          <p:nvSpPr>
            <p:cNvPr id="331" name="Shape 331"/>
            <p:cNvSpPr/>
            <p:nvPr/>
          </p:nvSpPr>
          <p:spPr>
            <a:xfrm>
              <a:off x="970463" y="2510360"/>
              <a:ext cx="91500" cy="1128300"/>
            </a:xfrm>
            <a:custGeom>
              <a:pathLst>
                <a:path extrusionOk="0" h="120000" w="120000">
                  <a:moveTo>
                    <a:pt x="60000" y="0"/>
                  </a:moveTo>
                  <a:lnTo>
                    <a:pt x="102296" y="0"/>
                  </a:lnTo>
                  <a:lnTo>
                    <a:pt x="102296" y="120000"/>
                  </a:lnTo>
                  <a:lnTo>
                    <a:pt x="144594" y="120000"/>
                  </a:lnTo>
                </a:path>
              </a:pathLst>
            </a:custGeom>
            <a:noFill/>
            <a:ln cap="flat" cmpd="sng" w="12700">
              <a:solidFill>
                <a:srgbClr val="3B322B"/>
              </a:solidFill>
              <a:prstDash val="solid"/>
              <a:miter/>
              <a:headEnd len="med" w="med" type="none"/>
              <a:tailEnd len="med" w="med" type="none"/>
            </a:ln>
          </p:spPr>
        </p:sp>
        <p:sp>
          <p:nvSpPr>
            <p:cNvPr id="332" name="Shape 332"/>
            <p:cNvSpPr/>
            <p:nvPr/>
          </p:nvSpPr>
          <p:spPr>
            <a:xfrm>
              <a:off x="3122449" y="2946366"/>
              <a:ext cx="91500" cy="348899"/>
            </a:xfrm>
            <a:custGeom>
              <a:pathLst>
                <a:path extrusionOk="0" h="120000" w="120000">
                  <a:moveTo>
                    <a:pt x="60000" y="0"/>
                  </a:moveTo>
                  <a:lnTo>
                    <a:pt x="102296" y="0"/>
                  </a:lnTo>
                  <a:lnTo>
                    <a:pt x="102296" y="120000"/>
                  </a:lnTo>
                  <a:lnTo>
                    <a:pt x="144594" y="120000"/>
                  </a:lnTo>
                </a:path>
              </a:pathLst>
            </a:custGeom>
            <a:noFill/>
            <a:ln cap="flat" cmpd="sng" w="12700">
              <a:solidFill>
                <a:srgbClr val="453931"/>
              </a:solidFill>
              <a:prstDash val="solid"/>
              <a:miter/>
              <a:headEnd len="med" w="med" type="none"/>
              <a:tailEnd len="med" w="med" type="none"/>
            </a:ln>
          </p:spPr>
        </p:sp>
        <p:sp>
          <p:nvSpPr>
            <p:cNvPr id="333" name="Shape 333"/>
            <p:cNvSpPr/>
            <p:nvPr/>
          </p:nvSpPr>
          <p:spPr>
            <a:xfrm>
              <a:off x="3122449" y="2900647"/>
              <a:ext cx="91500" cy="91500"/>
            </a:xfrm>
            <a:custGeom>
              <a:pathLst>
                <a:path extrusionOk="0" h="120000" w="120000">
                  <a:moveTo>
                    <a:pt x="60000" y="60000"/>
                  </a:moveTo>
                  <a:lnTo>
                    <a:pt x="102296" y="60000"/>
                  </a:lnTo>
                  <a:lnTo>
                    <a:pt x="102296" y="66939"/>
                  </a:lnTo>
                  <a:lnTo>
                    <a:pt x="144594" y="66939"/>
                  </a:lnTo>
                </a:path>
              </a:pathLst>
            </a:custGeom>
            <a:noFill/>
            <a:ln cap="flat" cmpd="sng" w="12700">
              <a:solidFill>
                <a:srgbClr val="453931"/>
              </a:solidFill>
              <a:prstDash val="solid"/>
              <a:miter/>
              <a:headEnd len="med" w="med" type="none"/>
              <a:tailEnd len="med" w="med" type="none"/>
            </a:ln>
          </p:spPr>
        </p:sp>
        <p:sp>
          <p:nvSpPr>
            <p:cNvPr id="334" name="Shape 334"/>
            <p:cNvSpPr/>
            <p:nvPr/>
          </p:nvSpPr>
          <p:spPr>
            <a:xfrm>
              <a:off x="3122449" y="2602850"/>
              <a:ext cx="91500" cy="343500"/>
            </a:xfrm>
            <a:custGeom>
              <a:pathLst>
                <a:path extrusionOk="0" h="120000" w="120000">
                  <a:moveTo>
                    <a:pt x="60000" y="119999"/>
                  </a:moveTo>
                  <a:lnTo>
                    <a:pt x="102296" y="119999"/>
                  </a:lnTo>
                  <a:lnTo>
                    <a:pt x="102296" y="0"/>
                  </a:lnTo>
                  <a:lnTo>
                    <a:pt x="144594" y="0"/>
                  </a:lnTo>
                </a:path>
              </a:pathLst>
            </a:custGeom>
            <a:noFill/>
            <a:ln cap="flat" cmpd="sng" w="12700">
              <a:solidFill>
                <a:srgbClr val="453931"/>
              </a:solidFill>
              <a:prstDash val="solid"/>
              <a:miter/>
              <a:headEnd len="med" w="med" type="none"/>
              <a:tailEnd len="med" w="med" type="none"/>
            </a:ln>
          </p:spPr>
        </p:sp>
        <p:sp>
          <p:nvSpPr>
            <p:cNvPr id="335" name="Shape 335"/>
            <p:cNvSpPr/>
            <p:nvPr/>
          </p:nvSpPr>
          <p:spPr>
            <a:xfrm>
              <a:off x="2046456" y="2551747"/>
              <a:ext cx="91500" cy="394500"/>
            </a:xfrm>
            <a:custGeom>
              <a:pathLst>
                <a:path extrusionOk="0" h="120000" w="120000">
                  <a:moveTo>
                    <a:pt x="60000" y="0"/>
                  </a:moveTo>
                  <a:lnTo>
                    <a:pt x="102296" y="0"/>
                  </a:lnTo>
                  <a:lnTo>
                    <a:pt x="102296" y="120000"/>
                  </a:lnTo>
                  <a:lnTo>
                    <a:pt x="144594" y="120000"/>
                  </a:lnTo>
                </a:path>
              </a:pathLst>
            </a:custGeom>
            <a:noFill/>
            <a:ln cap="flat" cmpd="sng" w="12700">
              <a:solidFill>
                <a:srgbClr val="453931"/>
              </a:solidFill>
              <a:prstDash val="solid"/>
              <a:miter/>
              <a:headEnd len="med" w="med" type="none"/>
              <a:tailEnd len="med" w="med" type="none"/>
            </a:ln>
          </p:spPr>
        </p:sp>
        <p:sp>
          <p:nvSpPr>
            <p:cNvPr id="336" name="Shape 336"/>
            <p:cNvSpPr/>
            <p:nvPr/>
          </p:nvSpPr>
          <p:spPr>
            <a:xfrm>
              <a:off x="3122449" y="2079642"/>
              <a:ext cx="91500" cy="174300"/>
            </a:xfrm>
            <a:custGeom>
              <a:pathLst>
                <a:path extrusionOk="0" h="120000" w="120000">
                  <a:moveTo>
                    <a:pt x="60000" y="0"/>
                  </a:moveTo>
                  <a:lnTo>
                    <a:pt x="102296" y="0"/>
                  </a:lnTo>
                  <a:lnTo>
                    <a:pt x="102296" y="120000"/>
                  </a:lnTo>
                  <a:lnTo>
                    <a:pt x="144594" y="120000"/>
                  </a:lnTo>
                </a:path>
              </a:pathLst>
            </a:custGeom>
            <a:noFill/>
            <a:ln cap="flat" cmpd="sng" w="12700">
              <a:solidFill>
                <a:srgbClr val="453931"/>
              </a:solidFill>
              <a:prstDash val="solid"/>
              <a:miter/>
              <a:headEnd len="med" w="med" type="none"/>
              <a:tailEnd len="med" w="med" type="none"/>
            </a:ln>
          </p:spPr>
        </p:sp>
        <p:sp>
          <p:nvSpPr>
            <p:cNvPr id="337" name="Shape 337"/>
            <p:cNvSpPr/>
            <p:nvPr/>
          </p:nvSpPr>
          <p:spPr>
            <a:xfrm>
              <a:off x="3122449" y="1905240"/>
              <a:ext cx="91500" cy="174300"/>
            </a:xfrm>
            <a:custGeom>
              <a:pathLst>
                <a:path extrusionOk="0" h="120000" w="120000">
                  <a:moveTo>
                    <a:pt x="60000" y="120000"/>
                  </a:moveTo>
                  <a:lnTo>
                    <a:pt x="102296" y="120000"/>
                  </a:lnTo>
                  <a:lnTo>
                    <a:pt x="102296" y="0"/>
                  </a:lnTo>
                  <a:lnTo>
                    <a:pt x="144594" y="0"/>
                  </a:lnTo>
                </a:path>
              </a:pathLst>
            </a:custGeom>
            <a:noFill/>
            <a:ln cap="flat" cmpd="sng" w="12700">
              <a:solidFill>
                <a:srgbClr val="453931"/>
              </a:solidFill>
              <a:prstDash val="solid"/>
              <a:miter/>
              <a:headEnd len="med" w="med" type="none"/>
              <a:tailEnd len="med" w="med" type="none"/>
            </a:ln>
          </p:spPr>
        </p:sp>
        <p:sp>
          <p:nvSpPr>
            <p:cNvPr id="338" name="Shape 338"/>
            <p:cNvSpPr/>
            <p:nvPr/>
          </p:nvSpPr>
          <p:spPr>
            <a:xfrm>
              <a:off x="2046456" y="2079642"/>
              <a:ext cx="91500" cy="472200"/>
            </a:xfrm>
            <a:custGeom>
              <a:pathLst>
                <a:path extrusionOk="0" h="120000" w="120000">
                  <a:moveTo>
                    <a:pt x="60000" y="120000"/>
                  </a:moveTo>
                  <a:lnTo>
                    <a:pt x="102296" y="120000"/>
                  </a:lnTo>
                  <a:lnTo>
                    <a:pt x="102296" y="0"/>
                  </a:lnTo>
                  <a:lnTo>
                    <a:pt x="144594" y="0"/>
                  </a:lnTo>
                </a:path>
              </a:pathLst>
            </a:custGeom>
            <a:noFill/>
            <a:ln cap="flat" cmpd="sng" w="12700">
              <a:solidFill>
                <a:srgbClr val="453931"/>
              </a:solidFill>
              <a:prstDash val="solid"/>
              <a:miter/>
              <a:headEnd len="med" w="med" type="none"/>
              <a:tailEnd len="med" w="med" type="none"/>
            </a:ln>
          </p:spPr>
        </p:sp>
        <p:sp>
          <p:nvSpPr>
            <p:cNvPr id="339" name="Shape 339"/>
            <p:cNvSpPr/>
            <p:nvPr/>
          </p:nvSpPr>
          <p:spPr>
            <a:xfrm>
              <a:off x="970463" y="2464641"/>
              <a:ext cx="91500" cy="91500"/>
            </a:xfrm>
            <a:custGeom>
              <a:pathLst>
                <a:path extrusionOk="0" h="120000" w="120000">
                  <a:moveTo>
                    <a:pt x="60000" y="60000"/>
                  </a:moveTo>
                  <a:lnTo>
                    <a:pt x="102296" y="60000"/>
                  </a:lnTo>
                  <a:lnTo>
                    <a:pt x="102296" y="114312"/>
                  </a:lnTo>
                  <a:lnTo>
                    <a:pt x="144594" y="114312"/>
                  </a:lnTo>
                </a:path>
              </a:pathLst>
            </a:custGeom>
            <a:noFill/>
            <a:ln cap="flat" cmpd="sng" w="12700">
              <a:solidFill>
                <a:srgbClr val="3B322B"/>
              </a:solidFill>
              <a:prstDash val="solid"/>
              <a:miter/>
              <a:headEnd len="med" w="med" type="none"/>
              <a:tailEnd len="med" w="med" type="none"/>
            </a:ln>
          </p:spPr>
        </p:sp>
        <p:sp>
          <p:nvSpPr>
            <p:cNvPr id="340" name="Shape 340"/>
            <p:cNvSpPr/>
            <p:nvPr/>
          </p:nvSpPr>
          <p:spPr>
            <a:xfrm>
              <a:off x="4198441" y="1382032"/>
              <a:ext cx="91500" cy="174300"/>
            </a:xfrm>
            <a:custGeom>
              <a:pathLst>
                <a:path extrusionOk="0" h="120000" w="120000">
                  <a:moveTo>
                    <a:pt x="60000" y="0"/>
                  </a:moveTo>
                  <a:lnTo>
                    <a:pt x="102296" y="0"/>
                  </a:lnTo>
                  <a:lnTo>
                    <a:pt x="102296" y="120000"/>
                  </a:lnTo>
                  <a:lnTo>
                    <a:pt x="144594" y="120000"/>
                  </a:lnTo>
                </a:path>
              </a:pathLst>
            </a:custGeom>
            <a:noFill/>
            <a:ln cap="flat" cmpd="sng" w="12700">
              <a:solidFill>
                <a:srgbClr val="453931"/>
              </a:solidFill>
              <a:prstDash val="solid"/>
              <a:miter/>
              <a:headEnd len="med" w="med" type="none"/>
              <a:tailEnd len="med" w="med" type="none"/>
            </a:ln>
          </p:spPr>
        </p:sp>
        <p:sp>
          <p:nvSpPr>
            <p:cNvPr id="341" name="Shape 341"/>
            <p:cNvSpPr/>
            <p:nvPr/>
          </p:nvSpPr>
          <p:spPr>
            <a:xfrm>
              <a:off x="5274433" y="1161909"/>
              <a:ext cx="91500" cy="91500"/>
            </a:xfrm>
            <a:custGeom>
              <a:pathLst>
                <a:path extrusionOk="0" h="120000" w="120000">
                  <a:moveTo>
                    <a:pt x="60000" y="60000"/>
                  </a:moveTo>
                  <a:lnTo>
                    <a:pt x="144594" y="60000"/>
                  </a:lnTo>
                </a:path>
              </a:pathLst>
            </a:custGeom>
            <a:noFill/>
            <a:ln cap="flat" cmpd="sng" w="12700">
              <a:solidFill>
                <a:srgbClr val="453931"/>
              </a:solidFill>
              <a:prstDash val="solid"/>
              <a:miter/>
              <a:headEnd len="med" w="med" type="none"/>
              <a:tailEnd len="med" w="med" type="none"/>
            </a:ln>
          </p:spPr>
        </p:sp>
        <p:sp>
          <p:nvSpPr>
            <p:cNvPr id="342" name="Shape 342"/>
            <p:cNvSpPr/>
            <p:nvPr/>
          </p:nvSpPr>
          <p:spPr>
            <a:xfrm>
              <a:off x="4198441" y="1207629"/>
              <a:ext cx="91500" cy="174300"/>
            </a:xfrm>
            <a:custGeom>
              <a:pathLst>
                <a:path extrusionOk="0" h="120000" w="120000">
                  <a:moveTo>
                    <a:pt x="60000" y="120000"/>
                  </a:moveTo>
                  <a:lnTo>
                    <a:pt x="102296" y="120000"/>
                  </a:lnTo>
                  <a:lnTo>
                    <a:pt x="102296" y="0"/>
                  </a:lnTo>
                  <a:lnTo>
                    <a:pt x="144594" y="0"/>
                  </a:lnTo>
                </a:path>
              </a:pathLst>
            </a:custGeom>
            <a:noFill/>
            <a:ln cap="flat" cmpd="sng" w="12700">
              <a:solidFill>
                <a:srgbClr val="453931"/>
              </a:solidFill>
              <a:prstDash val="solid"/>
              <a:miter/>
              <a:headEnd len="med" w="med" type="none"/>
              <a:tailEnd len="med" w="med" type="none"/>
            </a:ln>
          </p:spPr>
        </p:sp>
        <p:sp>
          <p:nvSpPr>
            <p:cNvPr id="343" name="Shape 343"/>
            <p:cNvSpPr/>
            <p:nvPr/>
          </p:nvSpPr>
          <p:spPr>
            <a:xfrm>
              <a:off x="3122449" y="1336312"/>
              <a:ext cx="91500" cy="91500"/>
            </a:xfrm>
            <a:custGeom>
              <a:pathLst>
                <a:path extrusionOk="0" h="120000" w="120000">
                  <a:moveTo>
                    <a:pt x="60000" y="60000"/>
                  </a:moveTo>
                  <a:lnTo>
                    <a:pt x="144594" y="60000"/>
                  </a:lnTo>
                </a:path>
              </a:pathLst>
            </a:custGeom>
            <a:noFill/>
            <a:ln cap="flat" cmpd="sng" w="12700">
              <a:solidFill>
                <a:srgbClr val="453931"/>
              </a:solidFill>
              <a:prstDash val="solid"/>
              <a:miter/>
              <a:headEnd len="med" w="med" type="none"/>
              <a:tailEnd len="med" w="med" type="none"/>
            </a:ln>
          </p:spPr>
        </p:sp>
        <p:sp>
          <p:nvSpPr>
            <p:cNvPr id="344" name="Shape 344"/>
            <p:cNvSpPr/>
            <p:nvPr/>
          </p:nvSpPr>
          <p:spPr>
            <a:xfrm>
              <a:off x="2046456" y="1336312"/>
              <a:ext cx="91500" cy="91500"/>
            </a:xfrm>
            <a:custGeom>
              <a:pathLst>
                <a:path extrusionOk="0" h="120000" w="120000">
                  <a:moveTo>
                    <a:pt x="60000" y="60000"/>
                  </a:moveTo>
                  <a:lnTo>
                    <a:pt x="144594" y="60000"/>
                  </a:lnTo>
                </a:path>
              </a:pathLst>
            </a:custGeom>
            <a:noFill/>
            <a:ln cap="flat" cmpd="sng" w="12700">
              <a:solidFill>
                <a:srgbClr val="453931"/>
              </a:solidFill>
              <a:prstDash val="solid"/>
              <a:miter/>
              <a:headEnd len="med" w="med" type="none"/>
              <a:tailEnd len="med" w="med" type="none"/>
            </a:ln>
          </p:spPr>
        </p:sp>
        <p:sp>
          <p:nvSpPr>
            <p:cNvPr id="345" name="Shape 345"/>
            <p:cNvSpPr/>
            <p:nvPr/>
          </p:nvSpPr>
          <p:spPr>
            <a:xfrm>
              <a:off x="970463" y="1382032"/>
              <a:ext cx="91500" cy="1128300"/>
            </a:xfrm>
            <a:custGeom>
              <a:pathLst>
                <a:path extrusionOk="0" h="120000" w="120000">
                  <a:moveTo>
                    <a:pt x="60000" y="120000"/>
                  </a:moveTo>
                  <a:lnTo>
                    <a:pt x="102296" y="120000"/>
                  </a:lnTo>
                  <a:lnTo>
                    <a:pt x="102296" y="0"/>
                  </a:lnTo>
                  <a:lnTo>
                    <a:pt x="144594" y="0"/>
                  </a:lnTo>
                </a:path>
              </a:pathLst>
            </a:custGeom>
            <a:noFill/>
            <a:ln cap="flat" cmpd="sng" w="12700">
              <a:solidFill>
                <a:srgbClr val="3B322B"/>
              </a:solidFill>
              <a:prstDash val="solid"/>
              <a:miter/>
              <a:headEnd len="med" w="med" type="none"/>
              <a:tailEnd len="med" w="med" type="none"/>
            </a:ln>
          </p:spPr>
        </p:sp>
        <p:sp>
          <p:nvSpPr>
            <p:cNvPr id="346" name="Shape 346"/>
            <p:cNvSpPr/>
            <p:nvPr/>
          </p:nvSpPr>
          <p:spPr>
            <a:xfrm>
              <a:off x="4198441" y="684422"/>
              <a:ext cx="91500" cy="174300"/>
            </a:xfrm>
            <a:custGeom>
              <a:pathLst>
                <a:path extrusionOk="0" h="120000" w="120000">
                  <a:moveTo>
                    <a:pt x="60000" y="0"/>
                  </a:moveTo>
                  <a:lnTo>
                    <a:pt x="102296" y="0"/>
                  </a:lnTo>
                  <a:lnTo>
                    <a:pt x="102296" y="120000"/>
                  </a:lnTo>
                  <a:lnTo>
                    <a:pt x="144594" y="120000"/>
                  </a:lnTo>
                </a:path>
              </a:pathLst>
            </a:custGeom>
            <a:noFill/>
            <a:ln cap="flat" cmpd="sng" w="12700">
              <a:solidFill>
                <a:srgbClr val="453931"/>
              </a:solidFill>
              <a:prstDash val="solid"/>
              <a:miter/>
              <a:headEnd len="med" w="med" type="none"/>
              <a:tailEnd len="med" w="med" type="none"/>
            </a:ln>
          </p:spPr>
        </p:sp>
        <p:sp>
          <p:nvSpPr>
            <p:cNvPr id="347" name="Shape 347"/>
            <p:cNvSpPr/>
            <p:nvPr/>
          </p:nvSpPr>
          <p:spPr>
            <a:xfrm>
              <a:off x="5274433" y="464299"/>
              <a:ext cx="91500" cy="91500"/>
            </a:xfrm>
            <a:custGeom>
              <a:pathLst>
                <a:path extrusionOk="0" h="120000" w="120000">
                  <a:moveTo>
                    <a:pt x="60000" y="60000"/>
                  </a:moveTo>
                  <a:lnTo>
                    <a:pt x="144594" y="60000"/>
                  </a:lnTo>
                </a:path>
              </a:pathLst>
            </a:custGeom>
            <a:noFill/>
            <a:ln cap="flat" cmpd="sng" w="12700">
              <a:solidFill>
                <a:srgbClr val="453931"/>
              </a:solidFill>
              <a:prstDash val="solid"/>
              <a:miter/>
              <a:headEnd len="med" w="med" type="none"/>
              <a:tailEnd len="med" w="med" type="none"/>
            </a:ln>
          </p:spPr>
        </p:sp>
        <p:sp>
          <p:nvSpPr>
            <p:cNvPr id="348" name="Shape 348"/>
            <p:cNvSpPr/>
            <p:nvPr/>
          </p:nvSpPr>
          <p:spPr>
            <a:xfrm>
              <a:off x="4198441" y="510018"/>
              <a:ext cx="91500" cy="174300"/>
            </a:xfrm>
            <a:custGeom>
              <a:pathLst>
                <a:path extrusionOk="0" h="120000" w="120000">
                  <a:moveTo>
                    <a:pt x="60000" y="120000"/>
                  </a:moveTo>
                  <a:lnTo>
                    <a:pt x="102296" y="120000"/>
                  </a:lnTo>
                  <a:lnTo>
                    <a:pt x="102296" y="0"/>
                  </a:lnTo>
                  <a:lnTo>
                    <a:pt x="144594" y="0"/>
                  </a:lnTo>
                </a:path>
              </a:pathLst>
            </a:custGeom>
            <a:noFill/>
            <a:ln cap="flat" cmpd="sng" w="12700">
              <a:solidFill>
                <a:srgbClr val="453931"/>
              </a:solidFill>
              <a:prstDash val="solid"/>
              <a:miter/>
              <a:headEnd len="med" w="med" type="none"/>
              <a:tailEnd len="med" w="med" type="none"/>
            </a:ln>
          </p:spPr>
        </p:sp>
        <p:sp>
          <p:nvSpPr>
            <p:cNvPr id="349" name="Shape 349"/>
            <p:cNvSpPr/>
            <p:nvPr/>
          </p:nvSpPr>
          <p:spPr>
            <a:xfrm>
              <a:off x="3122449" y="638702"/>
              <a:ext cx="91500" cy="91500"/>
            </a:xfrm>
            <a:custGeom>
              <a:pathLst>
                <a:path extrusionOk="0" h="120000" w="120000">
                  <a:moveTo>
                    <a:pt x="60000" y="60000"/>
                  </a:moveTo>
                  <a:lnTo>
                    <a:pt x="144594" y="60000"/>
                  </a:lnTo>
                </a:path>
              </a:pathLst>
            </a:custGeom>
            <a:noFill/>
            <a:ln cap="flat" cmpd="sng" w="12700">
              <a:solidFill>
                <a:srgbClr val="453931"/>
              </a:solidFill>
              <a:prstDash val="solid"/>
              <a:miter/>
              <a:headEnd len="med" w="med" type="none"/>
              <a:tailEnd len="med" w="med" type="none"/>
            </a:ln>
          </p:spPr>
        </p:sp>
        <p:sp>
          <p:nvSpPr>
            <p:cNvPr id="350" name="Shape 350"/>
            <p:cNvSpPr/>
            <p:nvPr/>
          </p:nvSpPr>
          <p:spPr>
            <a:xfrm>
              <a:off x="2046456" y="638702"/>
              <a:ext cx="91500" cy="91500"/>
            </a:xfrm>
            <a:custGeom>
              <a:pathLst>
                <a:path extrusionOk="0" h="120000" w="120000">
                  <a:moveTo>
                    <a:pt x="60000" y="60000"/>
                  </a:moveTo>
                  <a:lnTo>
                    <a:pt x="144594" y="60000"/>
                  </a:lnTo>
                </a:path>
              </a:pathLst>
            </a:custGeom>
            <a:noFill/>
            <a:ln cap="flat" cmpd="sng" w="12700">
              <a:solidFill>
                <a:srgbClr val="453931"/>
              </a:solidFill>
              <a:prstDash val="solid"/>
              <a:miter/>
              <a:headEnd len="med" w="med" type="none"/>
              <a:tailEnd len="med" w="med" type="none"/>
            </a:ln>
          </p:spPr>
        </p:sp>
        <p:sp>
          <p:nvSpPr>
            <p:cNvPr id="351" name="Shape 351"/>
            <p:cNvSpPr/>
            <p:nvPr/>
          </p:nvSpPr>
          <p:spPr>
            <a:xfrm>
              <a:off x="970463" y="684422"/>
              <a:ext cx="91500" cy="1825800"/>
            </a:xfrm>
            <a:custGeom>
              <a:pathLst>
                <a:path extrusionOk="0" h="120000" w="120000">
                  <a:moveTo>
                    <a:pt x="60000" y="120000"/>
                  </a:moveTo>
                  <a:lnTo>
                    <a:pt x="102296" y="120000"/>
                  </a:lnTo>
                  <a:lnTo>
                    <a:pt x="102296" y="0"/>
                  </a:lnTo>
                  <a:lnTo>
                    <a:pt x="144594" y="0"/>
                  </a:lnTo>
                </a:path>
              </a:pathLst>
            </a:custGeom>
            <a:noFill/>
            <a:ln cap="flat" cmpd="sng" w="12700">
              <a:solidFill>
                <a:srgbClr val="3B322B"/>
              </a:solidFill>
              <a:prstDash val="solid"/>
              <a:miter/>
              <a:headEnd len="med" w="med" type="none"/>
              <a:tailEnd len="med" w="med" type="none"/>
            </a:ln>
          </p:spPr>
        </p:sp>
        <p:sp>
          <p:nvSpPr>
            <p:cNvPr id="352" name="Shape 352"/>
            <p:cNvSpPr/>
            <p:nvPr/>
          </p:nvSpPr>
          <p:spPr>
            <a:xfrm>
              <a:off x="4652" y="2356101"/>
              <a:ext cx="1011600" cy="308400"/>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53" name="Shape 353"/>
            <p:cNvSpPr txBox="1"/>
            <p:nvPr/>
          </p:nvSpPr>
          <p:spPr>
            <a:xfrm>
              <a:off x="4652" y="2356101"/>
              <a:ext cx="1011600" cy="308400"/>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2017 Clean Snowmobile</a:t>
              </a:r>
            </a:p>
          </p:txBody>
        </p:sp>
        <p:sp>
          <p:nvSpPr>
            <p:cNvPr id="354" name="Shape 354"/>
            <p:cNvSpPr/>
            <p:nvPr/>
          </p:nvSpPr>
          <p:spPr>
            <a:xfrm>
              <a:off x="1080645" y="530162"/>
              <a:ext cx="1011600" cy="308399"/>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55" name="Shape 355"/>
            <p:cNvSpPr txBox="1"/>
            <p:nvPr/>
          </p:nvSpPr>
          <p:spPr>
            <a:xfrm>
              <a:off x="1080645" y="530162"/>
              <a:ext cx="1011600" cy="308399"/>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Engine Mount</a:t>
              </a:r>
            </a:p>
          </p:txBody>
        </p:sp>
        <p:sp>
          <p:nvSpPr>
            <p:cNvPr id="356" name="Shape 356"/>
            <p:cNvSpPr/>
            <p:nvPr/>
          </p:nvSpPr>
          <p:spPr>
            <a:xfrm>
              <a:off x="2156638" y="530162"/>
              <a:ext cx="1011600" cy="308399"/>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57" name="Shape 357"/>
            <p:cNvSpPr txBox="1"/>
            <p:nvPr/>
          </p:nvSpPr>
          <p:spPr>
            <a:xfrm>
              <a:off x="2156638" y="530162"/>
              <a:ext cx="1011600" cy="308399"/>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Measurement on engine  frame </a:t>
              </a:r>
            </a:p>
          </p:txBody>
        </p:sp>
        <p:sp>
          <p:nvSpPr>
            <p:cNvPr id="358" name="Shape 358"/>
            <p:cNvSpPr/>
            <p:nvPr/>
          </p:nvSpPr>
          <p:spPr>
            <a:xfrm>
              <a:off x="3232630" y="530162"/>
              <a:ext cx="1011599" cy="308399"/>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59" name="Shape 359"/>
            <p:cNvSpPr txBox="1"/>
            <p:nvPr/>
          </p:nvSpPr>
          <p:spPr>
            <a:xfrm>
              <a:off x="3232630" y="530162"/>
              <a:ext cx="1011599" cy="308399"/>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Design in CAD</a:t>
              </a:r>
            </a:p>
          </p:txBody>
        </p:sp>
        <p:sp>
          <p:nvSpPr>
            <p:cNvPr id="360" name="Shape 360"/>
            <p:cNvSpPr/>
            <p:nvPr/>
          </p:nvSpPr>
          <p:spPr>
            <a:xfrm>
              <a:off x="4308623" y="355761"/>
              <a:ext cx="1011600" cy="308400"/>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61" name="Shape 361"/>
            <p:cNvSpPr txBox="1"/>
            <p:nvPr/>
          </p:nvSpPr>
          <p:spPr>
            <a:xfrm>
              <a:off x="4308623" y="355761"/>
              <a:ext cx="1011600" cy="308400"/>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3D Printing and test fit </a:t>
              </a:r>
            </a:p>
          </p:txBody>
        </p:sp>
        <p:sp>
          <p:nvSpPr>
            <p:cNvPr id="362" name="Shape 362"/>
            <p:cNvSpPr/>
            <p:nvPr/>
          </p:nvSpPr>
          <p:spPr>
            <a:xfrm>
              <a:off x="5384614" y="355761"/>
              <a:ext cx="1011600" cy="308400"/>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63" name="Shape 363"/>
            <p:cNvSpPr txBox="1"/>
            <p:nvPr/>
          </p:nvSpPr>
          <p:spPr>
            <a:xfrm>
              <a:off x="5384614" y="355761"/>
              <a:ext cx="1011600" cy="308400"/>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Manufacturing</a:t>
              </a:r>
            </a:p>
          </p:txBody>
        </p:sp>
        <p:sp>
          <p:nvSpPr>
            <p:cNvPr id="364" name="Shape 364"/>
            <p:cNvSpPr/>
            <p:nvPr/>
          </p:nvSpPr>
          <p:spPr>
            <a:xfrm>
              <a:off x="4308623" y="704566"/>
              <a:ext cx="1011600" cy="308400"/>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65" name="Shape 365"/>
            <p:cNvSpPr txBox="1"/>
            <p:nvPr/>
          </p:nvSpPr>
          <p:spPr>
            <a:xfrm>
              <a:off x="4308623" y="704566"/>
              <a:ext cx="1011600" cy="308400"/>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Stress Analysis</a:t>
              </a:r>
            </a:p>
          </p:txBody>
        </p:sp>
        <p:sp>
          <p:nvSpPr>
            <p:cNvPr id="366" name="Shape 366"/>
            <p:cNvSpPr/>
            <p:nvPr/>
          </p:nvSpPr>
          <p:spPr>
            <a:xfrm>
              <a:off x="1080645" y="1227774"/>
              <a:ext cx="1011600" cy="308400"/>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67" name="Shape 367"/>
            <p:cNvSpPr txBox="1"/>
            <p:nvPr/>
          </p:nvSpPr>
          <p:spPr>
            <a:xfrm>
              <a:off x="1080645" y="1227774"/>
              <a:ext cx="1011600" cy="308400"/>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Adaptor Taper Shaft</a:t>
              </a:r>
            </a:p>
          </p:txBody>
        </p:sp>
        <p:sp>
          <p:nvSpPr>
            <p:cNvPr id="368" name="Shape 368"/>
            <p:cNvSpPr/>
            <p:nvPr/>
          </p:nvSpPr>
          <p:spPr>
            <a:xfrm>
              <a:off x="2156638" y="1227774"/>
              <a:ext cx="1011600" cy="308400"/>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69" name="Shape 369"/>
            <p:cNvSpPr txBox="1"/>
            <p:nvPr/>
          </p:nvSpPr>
          <p:spPr>
            <a:xfrm>
              <a:off x="2156638" y="1227774"/>
              <a:ext cx="1011600" cy="308400"/>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Measurement on the primary clutch</a:t>
              </a:r>
            </a:p>
          </p:txBody>
        </p:sp>
        <p:sp>
          <p:nvSpPr>
            <p:cNvPr id="370" name="Shape 370"/>
            <p:cNvSpPr/>
            <p:nvPr/>
          </p:nvSpPr>
          <p:spPr>
            <a:xfrm>
              <a:off x="3232630" y="1227774"/>
              <a:ext cx="1011599" cy="308400"/>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71" name="Shape 371"/>
            <p:cNvSpPr txBox="1"/>
            <p:nvPr/>
          </p:nvSpPr>
          <p:spPr>
            <a:xfrm>
              <a:off x="3232630" y="1227774"/>
              <a:ext cx="1011599" cy="308400"/>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Design in CAD</a:t>
              </a:r>
            </a:p>
          </p:txBody>
        </p:sp>
        <p:sp>
          <p:nvSpPr>
            <p:cNvPr id="372" name="Shape 372"/>
            <p:cNvSpPr/>
            <p:nvPr/>
          </p:nvSpPr>
          <p:spPr>
            <a:xfrm>
              <a:off x="4308623" y="1053370"/>
              <a:ext cx="1011600" cy="308400"/>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73" name="Shape 373"/>
            <p:cNvSpPr txBox="1"/>
            <p:nvPr/>
          </p:nvSpPr>
          <p:spPr>
            <a:xfrm>
              <a:off x="4308623" y="1053370"/>
              <a:ext cx="1011600" cy="308400"/>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3D Printing and test fit </a:t>
              </a:r>
            </a:p>
          </p:txBody>
        </p:sp>
        <p:sp>
          <p:nvSpPr>
            <p:cNvPr id="374" name="Shape 374"/>
            <p:cNvSpPr/>
            <p:nvPr/>
          </p:nvSpPr>
          <p:spPr>
            <a:xfrm>
              <a:off x="5384614" y="1053370"/>
              <a:ext cx="1011600" cy="308400"/>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75" name="Shape 375"/>
            <p:cNvSpPr txBox="1"/>
            <p:nvPr/>
          </p:nvSpPr>
          <p:spPr>
            <a:xfrm>
              <a:off x="5384614" y="1053370"/>
              <a:ext cx="1011600" cy="308400"/>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Manufacturing</a:t>
              </a:r>
            </a:p>
          </p:txBody>
        </p:sp>
        <p:sp>
          <p:nvSpPr>
            <p:cNvPr id="376" name="Shape 376"/>
            <p:cNvSpPr/>
            <p:nvPr/>
          </p:nvSpPr>
          <p:spPr>
            <a:xfrm>
              <a:off x="4308623" y="1402175"/>
              <a:ext cx="1011600" cy="308399"/>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77" name="Shape 377"/>
            <p:cNvSpPr txBox="1"/>
            <p:nvPr/>
          </p:nvSpPr>
          <p:spPr>
            <a:xfrm>
              <a:off x="4308623" y="1402175"/>
              <a:ext cx="1011600" cy="308399"/>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Stress Analysis</a:t>
              </a:r>
            </a:p>
          </p:txBody>
        </p:sp>
        <p:sp>
          <p:nvSpPr>
            <p:cNvPr id="378" name="Shape 378"/>
            <p:cNvSpPr/>
            <p:nvPr/>
          </p:nvSpPr>
          <p:spPr>
            <a:xfrm>
              <a:off x="1080645" y="2397488"/>
              <a:ext cx="1011600" cy="308400"/>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79" name="Shape 379"/>
            <p:cNvSpPr txBox="1"/>
            <p:nvPr/>
          </p:nvSpPr>
          <p:spPr>
            <a:xfrm>
              <a:off x="1080645" y="2397488"/>
              <a:ext cx="1011600" cy="308400"/>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Exhaust System</a:t>
              </a:r>
            </a:p>
          </p:txBody>
        </p:sp>
        <p:sp>
          <p:nvSpPr>
            <p:cNvPr id="380" name="Shape 380"/>
            <p:cNvSpPr/>
            <p:nvPr/>
          </p:nvSpPr>
          <p:spPr>
            <a:xfrm>
              <a:off x="2156638" y="1925383"/>
              <a:ext cx="1011600" cy="308400"/>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1" name="Shape 381"/>
            <p:cNvSpPr txBox="1"/>
            <p:nvPr/>
          </p:nvSpPr>
          <p:spPr>
            <a:xfrm>
              <a:off x="2156638" y="1925383"/>
              <a:ext cx="1011600" cy="308400"/>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Emission calculation</a:t>
              </a:r>
            </a:p>
          </p:txBody>
        </p:sp>
        <p:sp>
          <p:nvSpPr>
            <p:cNvPr id="382" name="Shape 382"/>
            <p:cNvSpPr/>
            <p:nvPr/>
          </p:nvSpPr>
          <p:spPr>
            <a:xfrm>
              <a:off x="3232630" y="1750982"/>
              <a:ext cx="1828799" cy="308400"/>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3" name="Shape 383"/>
            <p:cNvSpPr txBox="1"/>
            <p:nvPr/>
          </p:nvSpPr>
          <p:spPr>
            <a:xfrm>
              <a:off x="3232630" y="1750982"/>
              <a:ext cx="1828799" cy="308400"/>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installation  of catalytic converter  with NOx catalyst </a:t>
              </a:r>
            </a:p>
          </p:txBody>
        </p:sp>
        <p:sp>
          <p:nvSpPr>
            <p:cNvPr id="384" name="Shape 384"/>
            <p:cNvSpPr/>
            <p:nvPr/>
          </p:nvSpPr>
          <p:spPr>
            <a:xfrm>
              <a:off x="3232630" y="2099786"/>
              <a:ext cx="1828799" cy="308400"/>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5" name="Shape 385"/>
            <p:cNvSpPr txBox="1"/>
            <p:nvPr/>
          </p:nvSpPr>
          <p:spPr>
            <a:xfrm>
              <a:off x="3232630" y="2099786"/>
              <a:ext cx="1828799" cy="308400"/>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iInstallation of filter</a:t>
              </a:r>
            </a:p>
          </p:txBody>
        </p:sp>
        <p:sp>
          <p:nvSpPr>
            <p:cNvPr id="386" name="Shape 386"/>
            <p:cNvSpPr/>
            <p:nvPr/>
          </p:nvSpPr>
          <p:spPr>
            <a:xfrm>
              <a:off x="2156638" y="2714625"/>
              <a:ext cx="1011600" cy="463500"/>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7" name="Shape 387"/>
            <p:cNvSpPr txBox="1"/>
            <p:nvPr/>
          </p:nvSpPr>
          <p:spPr>
            <a:xfrm>
              <a:off x="2156638" y="2714625"/>
              <a:ext cx="1011600" cy="463500"/>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Noise source analysis</a:t>
              </a:r>
            </a:p>
          </p:txBody>
        </p:sp>
        <p:sp>
          <p:nvSpPr>
            <p:cNvPr id="388" name="Shape 388"/>
            <p:cNvSpPr/>
            <p:nvPr/>
          </p:nvSpPr>
          <p:spPr>
            <a:xfrm>
              <a:off x="3232630" y="2448591"/>
              <a:ext cx="1828799" cy="308400"/>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9" name="Shape 389"/>
            <p:cNvSpPr txBox="1"/>
            <p:nvPr/>
          </p:nvSpPr>
          <p:spPr>
            <a:xfrm>
              <a:off x="3232630" y="2448591"/>
              <a:ext cx="1828799" cy="308400"/>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Installation  of motor  mount rubber bushings</a:t>
              </a:r>
            </a:p>
          </p:txBody>
        </p:sp>
        <p:sp>
          <p:nvSpPr>
            <p:cNvPr id="390" name="Shape 390"/>
            <p:cNvSpPr/>
            <p:nvPr/>
          </p:nvSpPr>
          <p:spPr>
            <a:xfrm>
              <a:off x="3232630" y="2797398"/>
              <a:ext cx="1828799" cy="308400"/>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91" name="Shape 391"/>
            <p:cNvSpPr txBox="1"/>
            <p:nvPr/>
          </p:nvSpPr>
          <p:spPr>
            <a:xfrm>
              <a:off x="3232630" y="2797398"/>
              <a:ext cx="1828799" cy="308400"/>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Installation  of the muffler</a:t>
              </a:r>
            </a:p>
          </p:txBody>
        </p:sp>
        <p:sp>
          <p:nvSpPr>
            <p:cNvPr id="392" name="Shape 392"/>
            <p:cNvSpPr/>
            <p:nvPr/>
          </p:nvSpPr>
          <p:spPr>
            <a:xfrm>
              <a:off x="3232630" y="3146202"/>
              <a:ext cx="1828799" cy="297899"/>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93" name="Shape 393"/>
            <p:cNvSpPr txBox="1"/>
            <p:nvPr/>
          </p:nvSpPr>
          <p:spPr>
            <a:xfrm>
              <a:off x="3232630" y="3146202"/>
              <a:ext cx="1828799" cy="297899"/>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Installation of  the filter and catalytic converter </a:t>
              </a:r>
            </a:p>
          </p:txBody>
        </p:sp>
        <p:sp>
          <p:nvSpPr>
            <p:cNvPr id="394" name="Shape 394"/>
            <p:cNvSpPr/>
            <p:nvPr/>
          </p:nvSpPr>
          <p:spPr>
            <a:xfrm>
              <a:off x="1080645" y="3484430"/>
              <a:ext cx="1011600" cy="308400"/>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95" name="Shape 395"/>
            <p:cNvSpPr txBox="1"/>
            <p:nvPr/>
          </p:nvSpPr>
          <p:spPr>
            <a:xfrm>
              <a:off x="1080645" y="3484430"/>
              <a:ext cx="1011600" cy="308400"/>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Wiring</a:t>
              </a:r>
            </a:p>
          </p:txBody>
        </p:sp>
        <p:sp>
          <p:nvSpPr>
            <p:cNvPr id="396" name="Shape 396"/>
            <p:cNvSpPr/>
            <p:nvPr/>
          </p:nvSpPr>
          <p:spPr>
            <a:xfrm>
              <a:off x="2156638" y="3484430"/>
              <a:ext cx="1011600" cy="308400"/>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97" name="Shape 397"/>
            <p:cNvSpPr txBox="1"/>
            <p:nvPr/>
          </p:nvSpPr>
          <p:spPr>
            <a:xfrm>
              <a:off x="2156638" y="3484430"/>
              <a:ext cx="1011600" cy="308400"/>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Material selection and purchase</a:t>
              </a:r>
            </a:p>
          </p:txBody>
        </p:sp>
        <p:sp>
          <p:nvSpPr>
            <p:cNvPr id="398" name="Shape 398"/>
            <p:cNvSpPr/>
            <p:nvPr/>
          </p:nvSpPr>
          <p:spPr>
            <a:xfrm>
              <a:off x="3232630" y="3484430"/>
              <a:ext cx="1011599" cy="308400"/>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99" name="Shape 399"/>
            <p:cNvSpPr txBox="1"/>
            <p:nvPr/>
          </p:nvSpPr>
          <p:spPr>
            <a:xfrm>
              <a:off x="3232630" y="3484430"/>
              <a:ext cx="1011599" cy="308400"/>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Circuits  design  and  inplantation</a:t>
              </a:r>
            </a:p>
          </p:txBody>
        </p:sp>
        <p:sp>
          <p:nvSpPr>
            <p:cNvPr id="400" name="Shape 400"/>
            <p:cNvSpPr/>
            <p:nvPr/>
          </p:nvSpPr>
          <p:spPr>
            <a:xfrm>
              <a:off x="1080645" y="3833235"/>
              <a:ext cx="1011600" cy="308400"/>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01" name="Shape 401"/>
            <p:cNvSpPr txBox="1"/>
            <p:nvPr/>
          </p:nvSpPr>
          <p:spPr>
            <a:xfrm>
              <a:off x="1080645" y="3833235"/>
              <a:ext cx="1011600" cy="308400"/>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Supercharger</a:t>
              </a:r>
            </a:p>
          </p:txBody>
        </p:sp>
        <p:sp>
          <p:nvSpPr>
            <p:cNvPr id="402" name="Shape 402"/>
            <p:cNvSpPr/>
            <p:nvPr/>
          </p:nvSpPr>
          <p:spPr>
            <a:xfrm>
              <a:off x="2156638" y="3833235"/>
              <a:ext cx="1011600" cy="308400"/>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03" name="Shape 403"/>
            <p:cNvSpPr txBox="1"/>
            <p:nvPr/>
          </p:nvSpPr>
          <p:spPr>
            <a:xfrm>
              <a:off x="2156638" y="3833235"/>
              <a:ext cx="1011600" cy="308400"/>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Theoretical Study </a:t>
              </a:r>
            </a:p>
          </p:txBody>
        </p:sp>
        <p:sp>
          <p:nvSpPr>
            <p:cNvPr id="404" name="Shape 404"/>
            <p:cNvSpPr/>
            <p:nvPr/>
          </p:nvSpPr>
          <p:spPr>
            <a:xfrm>
              <a:off x="1080645" y="4182041"/>
              <a:ext cx="1011600" cy="308400"/>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05" name="Shape 405"/>
            <p:cNvSpPr txBox="1"/>
            <p:nvPr/>
          </p:nvSpPr>
          <p:spPr>
            <a:xfrm>
              <a:off x="1080645" y="4182041"/>
              <a:ext cx="1011600" cy="308400"/>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Technical  Report&amp;MSRP</a:t>
              </a:r>
            </a:p>
          </p:txBody>
        </p:sp>
        <p:sp>
          <p:nvSpPr>
            <p:cNvPr id="406" name="Shape 406"/>
            <p:cNvSpPr/>
            <p:nvPr/>
          </p:nvSpPr>
          <p:spPr>
            <a:xfrm>
              <a:off x="2156638" y="4182041"/>
              <a:ext cx="1011600" cy="308400"/>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07" name="Shape 407"/>
            <p:cNvSpPr txBox="1"/>
            <p:nvPr/>
          </p:nvSpPr>
          <p:spPr>
            <a:xfrm>
              <a:off x="2156638" y="4182041"/>
              <a:ext cx="1011600" cy="308400"/>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Obeying the rules of SAE</a:t>
              </a:r>
            </a:p>
          </p:txBody>
        </p:sp>
        <p:sp>
          <p:nvSpPr>
            <p:cNvPr id="408" name="Shape 408"/>
            <p:cNvSpPr/>
            <p:nvPr/>
          </p:nvSpPr>
          <p:spPr>
            <a:xfrm>
              <a:off x="3232630" y="4182041"/>
              <a:ext cx="1011599" cy="308400"/>
            </a:xfrm>
            <a:prstGeom prst="rect">
              <a:avLst/>
            </a:prstGeom>
            <a:solidFill>
              <a:schemeClr val="accent1"/>
            </a:solidFill>
            <a:ln cap="flat" cmpd="sng" w="12700">
              <a:solidFill>
                <a:schemeClr val="lt1"/>
              </a:solidFill>
              <a:prstDash val="solid"/>
              <a:miter/>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09" name="Shape 409"/>
            <p:cNvSpPr txBox="1"/>
            <p:nvPr/>
          </p:nvSpPr>
          <p:spPr>
            <a:xfrm>
              <a:off x="3232630" y="4182041"/>
              <a:ext cx="1011599" cy="308400"/>
            </a:xfrm>
            <a:prstGeom prst="rect">
              <a:avLst/>
            </a:prstGeom>
            <a:noFill/>
            <a:ln>
              <a:noFill/>
            </a:ln>
          </p:spPr>
          <p:txBody>
            <a:bodyPr anchorCtr="0" anchor="ctr" bIns="6350" lIns="6350" rIns="6350" tIns="6350">
              <a:noAutofit/>
            </a:bodyPr>
            <a:lstStyle/>
            <a:p>
              <a:pPr indent="0" lvl="0" marL="0" marR="0" rtl="0" algn="ctr">
                <a:lnSpc>
                  <a:spcPct val="90000"/>
                </a:lnSpc>
                <a:spcBef>
                  <a:spcPts val="0"/>
                </a:spcBef>
                <a:spcAft>
                  <a:spcPts val="0"/>
                </a:spcAft>
                <a:buSzPct val="25000"/>
                <a:buNone/>
              </a:pPr>
              <a:r>
                <a:rPr lang="en-US" sz="1000">
                  <a:solidFill>
                    <a:schemeClr val="lt1"/>
                  </a:solidFill>
                  <a:latin typeface="Arial"/>
                  <a:ea typeface="Arial"/>
                  <a:cs typeface="Arial"/>
                  <a:sym typeface="Arial"/>
                </a:rPr>
                <a:t>Cost recording and technical  analysis  </a:t>
              </a: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3" name="Shape 413"/>
        <p:cNvGrpSpPr/>
        <p:nvPr/>
      </p:nvGrpSpPr>
      <p:grpSpPr>
        <a:xfrm>
          <a:off x="0" y="0"/>
          <a:ext cx="0" cy="0"/>
          <a:chOff x="0" y="0"/>
          <a:chExt cx="0" cy="0"/>
        </a:xfrm>
      </p:grpSpPr>
      <p:sp>
        <p:nvSpPr>
          <p:cNvPr id="414" name="Shape 414"/>
          <p:cNvSpPr txBox="1"/>
          <p:nvPr>
            <p:ph type="title"/>
          </p:nvPr>
        </p:nvSpPr>
        <p:spPr>
          <a:xfrm>
            <a:off x="428000" y="1459978"/>
            <a:ext cx="7886700" cy="546000"/>
          </a:xfrm>
          <a:prstGeom prst="rect">
            <a:avLst/>
          </a:prstGeom>
          <a:noFill/>
          <a:ln>
            <a:noFill/>
          </a:ln>
        </p:spPr>
        <p:txBody>
          <a:bodyPr anchorCtr="0" anchor="t" bIns="0" lIns="0" rIns="0" tIns="0">
            <a:noAutofit/>
          </a:bodyPr>
          <a:lstStyle/>
          <a:p>
            <a:pPr indent="0" lvl="0" marL="0" marR="0" rtl="0" algn="l">
              <a:lnSpc>
                <a:spcPct val="90000"/>
              </a:lnSpc>
              <a:spcBef>
                <a:spcPts val="0"/>
              </a:spcBef>
              <a:buClr>
                <a:schemeClr val="dk1"/>
              </a:buClr>
              <a:buSzPct val="25000"/>
              <a:buFont typeface="Impact"/>
              <a:buNone/>
            </a:pPr>
            <a:r>
              <a:rPr lang="en-US"/>
              <a:t>ROUGH SKETCHES</a:t>
            </a:r>
          </a:p>
        </p:txBody>
      </p:sp>
      <p:pic>
        <p:nvPicPr>
          <p:cNvPr id="415" name="Shape 415"/>
          <p:cNvPicPr preferRelativeResize="0"/>
          <p:nvPr/>
        </p:nvPicPr>
        <p:blipFill rotWithShape="1">
          <a:blip r:embed="rId3">
            <a:alphaModFix/>
          </a:blip>
          <a:srcRect b="0" l="0" r="0" t="0"/>
          <a:stretch/>
        </p:blipFill>
        <p:spPr>
          <a:xfrm>
            <a:off x="427999" y="2191500"/>
            <a:ext cx="2361500" cy="2698700"/>
          </a:xfrm>
          <a:prstGeom prst="rect">
            <a:avLst/>
          </a:prstGeom>
          <a:noFill/>
          <a:ln>
            <a:noFill/>
          </a:ln>
        </p:spPr>
      </p:pic>
      <p:pic>
        <p:nvPicPr>
          <p:cNvPr id="416" name="Shape 416"/>
          <p:cNvPicPr preferRelativeResize="0"/>
          <p:nvPr/>
        </p:nvPicPr>
        <p:blipFill rotWithShape="1">
          <a:blip r:embed="rId4">
            <a:alphaModFix/>
          </a:blip>
          <a:srcRect b="0" l="0" r="3250" t="0"/>
          <a:stretch/>
        </p:blipFill>
        <p:spPr>
          <a:xfrm>
            <a:off x="3099824" y="3688300"/>
            <a:ext cx="2361499" cy="2902693"/>
          </a:xfrm>
          <a:prstGeom prst="rect">
            <a:avLst/>
          </a:prstGeom>
          <a:noFill/>
          <a:ln>
            <a:noFill/>
          </a:ln>
        </p:spPr>
      </p:pic>
      <p:pic>
        <p:nvPicPr>
          <p:cNvPr id="417" name="Shape 417"/>
          <p:cNvPicPr preferRelativeResize="0"/>
          <p:nvPr/>
        </p:nvPicPr>
        <p:blipFill>
          <a:blip r:embed="rId5">
            <a:alphaModFix/>
          </a:blip>
          <a:stretch>
            <a:fillRect/>
          </a:stretch>
        </p:blipFill>
        <p:spPr>
          <a:xfrm rot="5400000">
            <a:off x="6554786" y="4484612"/>
            <a:ext cx="2062125" cy="2150649"/>
          </a:xfrm>
          <a:prstGeom prst="rect">
            <a:avLst/>
          </a:prstGeom>
          <a:noFill/>
          <a:ln>
            <a:noFill/>
          </a:ln>
        </p:spPr>
      </p:pic>
      <p:pic>
        <p:nvPicPr>
          <p:cNvPr id="418" name="Shape 418"/>
          <p:cNvPicPr preferRelativeResize="0"/>
          <p:nvPr/>
        </p:nvPicPr>
        <p:blipFill>
          <a:blip r:embed="rId6">
            <a:alphaModFix/>
          </a:blip>
          <a:stretch>
            <a:fillRect/>
          </a:stretch>
        </p:blipFill>
        <p:spPr>
          <a:xfrm>
            <a:off x="5607100" y="1459975"/>
            <a:ext cx="2260442" cy="2902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2" name="Shape 422"/>
        <p:cNvGrpSpPr/>
        <p:nvPr/>
      </p:nvGrpSpPr>
      <p:grpSpPr>
        <a:xfrm>
          <a:off x="0" y="0"/>
          <a:ext cx="0" cy="0"/>
          <a:chOff x="0" y="0"/>
          <a:chExt cx="0" cy="0"/>
        </a:xfrm>
      </p:grpSpPr>
      <p:sp>
        <p:nvSpPr>
          <p:cNvPr id="423" name="Shape 423"/>
          <p:cNvSpPr txBox="1"/>
          <p:nvPr>
            <p:ph type="title"/>
          </p:nvPr>
        </p:nvSpPr>
        <p:spPr>
          <a:xfrm>
            <a:off x="428000" y="1459982"/>
            <a:ext cx="7886700" cy="1109100"/>
          </a:xfrm>
          <a:prstGeom prst="rect">
            <a:avLst/>
          </a:prstGeom>
          <a:noFill/>
          <a:ln>
            <a:noFill/>
          </a:ln>
        </p:spPr>
        <p:txBody>
          <a:bodyPr anchorCtr="0" anchor="t" bIns="0" lIns="0" rIns="0" tIns="0">
            <a:noAutofit/>
          </a:bodyPr>
          <a:lstStyle/>
          <a:p>
            <a:pPr indent="0" lvl="0" marL="0" marR="0" rtl="0" algn="l">
              <a:lnSpc>
                <a:spcPct val="90000"/>
              </a:lnSpc>
              <a:spcBef>
                <a:spcPts val="0"/>
              </a:spcBef>
              <a:buClr>
                <a:schemeClr val="dk1"/>
              </a:buClr>
              <a:buSzPct val="25000"/>
              <a:buFont typeface="Impact"/>
              <a:buNone/>
            </a:pPr>
            <a:r>
              <a:rPr lang="en-US"/>
              <a:t>DESIGN CONCEPTS</a:t>
            </a:r>
          </a:p>
          <a:p>
            <a:pPr indent="0" lvl="0" marL="0" marR="0" rtl="0" algn="l">
              <a:lnSpc>
                <a:spcPct val="90000"/>
              </a:lnSpc>
              <a:spcBef>
                <a:spcPts val="0"/>
              </a:spcBef>
              <a:buClr>
                <a:schemeClr val="dk1"/>
              </a:buClr>
              <a:buSzPct val="25000"/>
              <a:buFont typeface="Impact"/>
              <a:buNone/>
            </a:pPr>
            <a:r>
              <a:rPr lang="en-US" sz="2000"/>
              <a:t>- ENGINE MOUNT</a:t>
            </a:r>
          </a:p>
        </p:txBody>
      </p:sp>
      <p:pic>
        <p:nvPicPr>
          <p:cNvPr id="424" name="Shape 424"/>
          <p:cNvPicPr preferRelativeResize="0"/>
          <p:nvPr/>
        </p:nvPicPr>
        <p:blipFill rotWithShape="1">
          <a:blip r:embed="rId3">
            <a:alphaModFix/>
          </a:blip>
          <a:srcRect b="0" l="3075" r="5105" t="0"/>
          <a:stretch/>
        </p:blipFill>
        <p:spPr>
          <a:xfrm>
            <a:off x="428000" y="2585250"/>
            <a:ext cx="4464300" cy="3293100"/>
          </a:xfrm>
          <a:prstGeom prst="rect">
            <a:avLst/>
          </a:prstGeom>
          <a:noFill/>
          <a:ln>
            <a:noFill/>
          </a:ln>
        </p:spPr>
      </p:pic>
      <p:pic>
        <p:nvPicPr>
          <p:cNvPr id="425" name="Shape 425"/>
          <p:cNvPicPr preferRelativeResize="0"/>
          <p:nvPr/>
        </p:nvPicPr>
        <p:blipFill rotWithShape="1">
          <a:blip r:embed="rId4">
            <a:alphaModFix/>
          </a:blip>
          <a:srcRect b="0" l="0" r="0" t="0"/>
          <a:stretch/>
        </p:blipFill>
        <p:spPr>
          <a:xfrm>
            <a:off x="5072350" y="2585250"/>
            <a:ext cx="3306000" cy="3293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9" name="Shape 429"/>
        <p:cNvGrpSpPr/>
        <p:nvPr/>
      </p:nvGrpSpPr>
      <p:grpSpPr>
        <a:xfrm>
          <a:off x="0" y="0"/>
          <a:ext cx="0" cy="0"/>
          <a:chOff x="0" y="0"/>
          <a:chExt cx="0" cy="0"/>
        </a:xfrm>
      </p:grpSpPr>
      <p:sp>
        <p:nvSpPr>
          <p:cNvPr id="430" name="Shape 430"/>
          <p:cNvSpPr txBox="1"/>
          <p:nvPr>
            <p:ph type="title"/>
          </p:nvPr>
        </p:nvSpPr>
        <p:spPr>
          <a:xfrm>
            <a:off x="428000" y="1459982"/>
            <a:ext cx="7886700" cy="1109100"/>
          </a:xfrm>
          <a:prstGeom prst="rect">
            <a:avLst/>
          </a:prstGeom>
          <a:noFill/>
          <a:ln>
            <a:noFill/>
          </a:ln>
        </p:spPr>
        <p:txBody>
          <a:bodyPr anchorCtr="0" anchor="t" bIns="0" lIns="0" rIns="0" tIns="0">
            <a:noAutofit/>
          </a:bodyPr>
          <a:lstStyle/>
          <a:p>
            <a:pPr indent="0" lvl="0" marL="0" marR="0" rtl="0" algn="l">
              <a:lnSpc>
                <a:spcPct val="90000"/>
              </a:lnSpc>
              <a:spcBef>
                <a:spcPts val="0"/>
              </a:spcBef>
              <a:buClr>
                <a:schemeClr val="dk1"/>
              </a:buClr>
              <a:buSzPct val="25000"/>
              <a:buFont typeface="Impact"/>
              <a:buNone/>
            </a:pPr>
            <a:r>
              <a:rPr lang="en-US"/>
              <a:t>DESIGN CONCEPTS</a:t>
            </a:r>
          </a:p>
          <a:p>
            <a:pPr indent="0" lvl="0" marL="0" marR="0" rtl="0" algn="l">
              <a:lnSpc>
                <a:spcPct val="90000"/>
              </a:lnSpc>
              <a:spcBef>
                <a:spcPts val="0"/>
              </a:spcBef>
              <a:buClr>
                <a:schemeClr val="dk1"/>
              </a:buClr>
              <a:buSzPct val="25000"/>
              <a:buFont typeface="Impact"/>
              <a:buNone/>
            </a:pPr>
            <a:r>
              <a:rPr lang="en-US" sz="2000"/>
              <a:t>- ADAPTOR TAPER SHAFT</a:t>
            </a:r>
          </a:p>
        </p:txBody>
      </p:sp>
      <p:pic>
        <p:nvPicPr>
          <p:cNvPr id="431" name="Shape 431"/>
          <p:cNvPicPr preferRelativeResize="0"/>
          <p:nvPr/>
        </p:nvPicPr>
        <p:blipFill rotWithShape="1">
          <a:blip r:embed="rId3">
            <a:alphaModFix/>
          </a:blip>
          <a:srcRect b="0" l="9960" r="6961" t="0"/>
          <a:stretch/>
        </p:blipFill>
        <p:spPr>
          <a:xfrm>
            <a:off x="428000" y="2514600"/>
            <a:ext cx="3788100" cy="3823800"/>
          </a:xfrm>
          <a:prstGeom prst="rect">
            <a:avLst/>
          </a:prstGeom>
          <a:noFill/>
          <a:ln>
            <a:noFill/>
          </a:ln>
        </p:spPr>
      </p:pic>
      <p:pic>
        <p:nvPicPr>
          <p:cNvPr id="432" name="Shape 432"/>
          <p:cNvPicPr preferRelativeResize="0"/>
          <p:nvPr/>
        </p:nvPicPr>
        <p:blipFill rotWithShape="1">
          <a:blip r:embed="rId4">
            <a:alphaModFix/>
          </a:blip>
          <a:srcRect b="0" l="0" r="25689" t="0"/>
          <a:stretch/>
        </p:blipFill>
        <p:spPr>
          <a:xfrm>
            <a:off x="4434900" y="2514600"/>
            <a:ext cx="3788099" cy="3823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Purdue Brand Colors Accessible">
      <a:dk1>
        <a:srgbClr val="000000"/>
      </a:dk1>
      <a:lt1>
        <a:srgbClr val="FFFFFF"/>
      </a:lt1>
      <a:dk2>
        <a:srgbClr val="B1810B"/>
      </a:dk2>
      <a:lt2>
        <a:srgbClr val="BAA892"/>
      </a:lt2>
      <a:accent1>
        <a:srgbClr val="4D4038"/>
      </a:accent1>
      <a:accent2>
        <a:srgbClr val="FF9B1A"/>
      </a:accent2>
      <a:accent3>
        <a:srgbClr val="BAA892"/>
      </a:accent3>
      <a:accent4>
        <a:srgbClr val="FFD100"/>
      </a:accent4>
      <a:accent5>
        <a:srgbClr val="6B4536"/>
      </a:accent5>
      <a:accent6>
        <a:srgbClr val="5B6870"/>
      </a:accent6>
      <a:hlink>
        <a:srgbClr val="B1810B"/>
      </a:hlink>
      <a:folHlink>
        <a:srgbClr val="B1810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