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8" r:id="rId4"/>
    <p:sldId id="257" r:id="rId5"/>
    <p:sldId id="263" r:id="rId6"/>
    <p:sldId id="261" r:id="rId7"/>
    <p:sldId id="259" r:id="rId8"/>
    <p:sldId id="264" r:id="rId9"/>
    <p:sldId id="262" r:id="rId10"/>
    <p:sldId id="266" r:id="rId11"/>
    <p:sldId id="265" r:id="rId12"/>
    <p:sldId id="267" r:id="rId13"/>
    <p:sldId id="26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565"/>
    <a:srgbClr val="FF3333"/>
    <a:srgbClr val="F9BD11"/>
    <a:srgbClr val="F9D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92" d="100"/>
          <a:sy n="92" d="100"/>
        </p:scale>
        <p:origin x="20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07610-E702-4E83-AB07-05A1D1BCA895}" type="doc">
      <dgm:prSet loTypeId="urn:microsoft.com/office/officeart/2009/3/layout/HorizontalOrganizationChart" loCatId="hierarchy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A816BC89-027C-4E59-A26E-42389AD96047}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Iowa State SAE</a:t>
          </a:r>
        </a:p>
      </dgm:t>
    </dgm:pt>
    <dgm:pt modelId="{83A51290-BA5E-4FFF-B6A4-AD4137C146A6}" type="parTrans" cxnId="{CFFD00DF-1361-4091-87BF-E35590197FA3}">
      <dgm:prSet/>
      <dgm:spPr/>
      <dgm:t>
        <a:bodyPr/>
        <a:lstStyle/>
        <a:p>
          <a:endParaRPr lang="en-US"/>
        </a:p>
      </dgm:t>
    </dgm:pt>
    <dgm:pt modelId="{B237AC17-4862-43CB-AD5B-DFB2954D813D}" type="sibTrans" cxnId="{CFFD00DF-1361-4091-87BF-E35590197FA3}">
      <dgm:prSet/>
      <dgm:spPr/>
      <dgm:t>
        <a:bodyPr/>
        <a:lstStyle/>
        <a:p>
          <a:endParaRPr lang="en-US"/>
        </a:p>
      </dgm:t>
    </dgm:pt>
    <dgm:pt modelId="{C95AB56C-95BB-4418-9213-26BA40101DDF}" type="asst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Project Director</a:t>
          </a:r>
        </a:p>
      </dgm:t>
    </dgm:pt>
    <dgm:pt modelId="{728C6A80-F8C4-489F-9980-BA9F8157C9AA}" type="parTrans" cxnId="{81F1157A-D251-4109-AF7C-C3890B308546}">
      <dgm:prSet/>
      <dgm:spPr/>
      <dgm:t>
        <a:bodyPr/>
        <a:lstStyle/>
        <a:p>
          <a:endParaRPr lang="en-US"/>
        </a:p>
      </dgm:t>
    </dgm:pt>
    <dgm:pt modelId="{7B2E41CF-AAB0-4D50-B03E-2BD25DBA3D80}" type="sibTrans" cxnId="{81F1157A-D251-4109-AF7C-C3890B308546}">
      <dgm:prSet/>
      <dgm:spPr/>
      <dgm:t>
        <a:bodyPr/>
        <a:lstStyle/>
        <a:p>
          <a:endParaRPr lang="en-US"/>
        </a:p>
      </dgm:t>
    </dgm:pt>
    <dgm:pt modelId="{538659B9-ADA0-427F-9DF4-5284A6145388}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Engine Team Lead</a:t>
          </a:r>
        </a:p>
      </dgm:t>
    </dgm:pt>
    <dgm:pt modelId="{0650E54C-34DA-4463-9345-6351F2AA208E}" type="parTrans" cxnId="{4EB60174-BE66-498E-8809-A8F2A82824FB}">
      <dgm:prSet/>
      <dgm:spPr/>
      <dgm:t>
        <a:bodyPr/>
        <a:lstStyle/>
        <a:p>
          <a:endParaRPr lang="en-US"/>
        </a:p>
      </dgm:t>
    </dgm:pt>
    <dgm:pt modelId="{D245A692-E63A-433F-86D4-8D015896E55F}" type="sibTrans" cxnId="{4EB60174-BE66-498E-8809-A8F2A82824FB}">
      <dgm:prSet/>
      <dgm:spPr/>
      <dgm:t>
        <a:bodyPr/>
        <a:lstStyle/>
        <a:p>
          <a:endParaRPr lang="en-US"/>
        </a:p>
      </dgm:t>
    </dgm:pt>
    <dgm:pt modelId="{6E1D2438-0D65-47B9-AE03-23F086DC0639}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Exhaust Team Lead</a:t>
          </a:r>
        </a:p>
      </dgm:t>
    </dgm:pt>
    <dgm:pt modelId="{252BF823-0472-4980-B583-FC0E4E19FA56}" type="parTrans" cxnId="{606B7338-10B7-4C82-BD76-1363F9C62DF5}">
      <dgm:prSet/>
      <dgm:spPr/>
      <dgm:t>
        <a:bodyPr/>
        <a:lstStyle/>
        <a:p>
          <a:endParaRPr lang="en-US"/>
        </a:p>
      </dgm:t>
    </dgm:pt>
    <dgm:pt modelId="{20063CC7-90B2-4081-982F-0A11FF8AD931}" type="sibTrans" cxnId="{606B7338-10B7-4C82-BD76-1363F9C62DF5}">
      <dgm:prSet/>
      <dgm:spPr/>
      <dgm:t>
        <a:bodyPr/>
        <a:lstStyle/>
        <a:p>
          <a:endParaRPr lang="en-US"/>
        </a:p>
      </dgm:t>
    </dgm:pt>
    <dgm:pt modelId="{6A5C7464-480A-4C0D-9018-F55BA539BEF4}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Testing Team Lead</a:t>
          </a:r>
        </a:p>
      </dgm:t>
    </dgm:pt>
    <dgm:pt modelId="{05B8149E-44B0-413E-B949-8B45692E34A2}" type="parTrans" cxnId="{BCEC2028-5C10-4376-9FD7-2F267A06F074}">
      <dgm:prSet/>
      <dgm:spPr/>
      <dgm:t>
        <a:bodyPr/>
        <a:lstStyle/>
        <a:p>
          <a:endParaRPr lang="en-US"/>
        </a:p>
      </dgm:t>
    </dgm:pt>
    <dgm:pt modelId="{DC6F3A8D-7000-43B9-8293-B7D8A293D691}" type="sibTrans" cxnId="{BCEC2028-5C10-4376-9FD7-2F267A06F074}">
      <dgm:prSet/>
      <dgm:spPr/>
      <dgm:t>
        <a:bodyPr/>
        <a:lstStyle/>
        <a:p>
          <a:endParaRPr lang="en-US"/>
        </a:p>
      </dgm:t>
    </dgm:pt>
    <dgm:pt modelId="{D63D4156-2EC3-45A6-8200-D9BD21F984AB}" type="asst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Tech Director</a:t>
          </a:r>
        </a:p>
      </dgm:t>
    </dgm:pt>
    <dgm:pt modelId="{AC663521-A650-4AD0-BBB3-8B7E48204997}" type="parTrans" cxnId="{8C5972F0-936F-45C5-B5DF-BF1B4AC7B38C}">
      <dgm:prSet/>
      <dgm:spPr/>
      <dgm:t>
        <a:bodyPr/>
        <a:lstStyle/>
        <a:p>
          <a:endParaRPr lang="en-US"/>
        </a:p>
      </dgm:t>
    </dgm:pt>
    <dgm:pt modelId="{FE985A66-A72E-49A2-8B4D-299BF6CEEEAC}" type="sibTrans" cxnId="{8C5972F0-936F-45C5-B5DF-BF1B4AC7B38C}">
      <dgm:prSet/>
      <dgm:spPr/>
      <dgm:t>
        <a:bodyPr/>
        <a:lstStyle/>
        <a:p>
          <a:endParaRPr lang="en-US"/>
        </a:p>
      </dgm:t>
    </dgm:pt>
    <dgm:pt modelId="{4CF19B5C-DC4F-4479-B3D6-F74CBEB9B2C4}">
      <dgm:prSet phldrT="[Text]"/>
      <dgm:spPr>
        <a:solidFill>
          <a:srgbClr val="FF6565"/>
        </a:solidFill>
        <a:ln>
          <a:noFill/>
        </a:ln>
      </dgm:spPr>
      <dgm:t>
        <a:bodyPr/>
        <a:lstStyle/>
        <a:p>
          <a:r>
            <a:rPr lang="en-US" b="1" dirty="0"/>
            <a:t>Chassis and Suspension Team Lead</a:t>
          </a:r>
        </a:p>
      </dgm:t>
    </dgm:pt>
    <dgm:pt modelId="{470D2831-4BE5-410E-A17A-551E971ECA50}" type="parTrans" cxnId="{A597D2A4-3377-436C-BADE-315519E2C6ED}">
      <dgm:prSet/>
      <dgm:spPr/>
      <dgm:t>
        <a:bodyPr/>
        <a:lstStyle/>
        <a:p>
          <a:endParaRPr lang="en-US"/>
        </a:p>
      </dgm:t>
    </dgm:pt>
    <dgm:pt modelId="{9A8F439B-2963-4F90-8522-B4A31DF6C9FC}" type="sibTrans" cxnId="{A597D2A4-3377-436C-BADE-315519E2C6ED}">
      <dgm:prSet/>
      <dgm:spPr/>
      <dgm:t>
        <a:bodyPr/>
        <a:lstStyle/>
        <a:p>
          <a:endParaRPr lang="en-US"/>
        </a:p>
      </dgm:t>
    </dgm:pt>
    <dgm:pt modelId="{5AB09849-C160-4F62-A27A-66E9CCF1CF3E}">
      <dgm:prSet phldrT="[Text]"/>
      <dgm:spPr>
        <a:solidFill>
          <a:srgbClr val="FF6565"/>
        </a:solidFill>
      </dgm:spPr>
      <dgm:t>
        <a:bodyPr/>
        <a:lstStyle/>
        <a:p>
          <a:r>
            <a:rPr lang="en-US" b="1" dirty="0"/>
            <a:t>Outreach Team Lead</a:t>
          </a:r>
        </a:p>
      </dgm:t>
    </dgm:pt>
    <dgm:pt modelId="{5EDF86B6-8A65-45AB-9E93-332E788E5DB5}" type="parTrans" cxnId="{9FF29591-4FFC-4AA2-BFF8-58CC2A354F56}">
      <dgm:prSet/>
      <dgm:spPr/>
      <dgm:t>
        <a:bodyPr/>
        <a:lstStyle/>
        <a:p>
          <a:endParaRPr lang="en-US"/>
        </a:p>
      </dgm:t>
    </dgm:pt>
    <dgm:pt modelId="{404DAC57-6A5B-498C-A5D6-F65965A8EEAC}" type="sibTrans" cxnId="{9FF29591-4FFC-4AA2-BFF8-58CC2A354F56}">
      <dgm:prSet/>
      <dgm:spPr/>
      <dgm:t>
        <a:bodyPr/>
        <a:lstStyle/>
        <a:p>
          <a:endParaRPr lang="en-US"/>
        </a:p>
      </dgm:t>
    </dgm:pt>
    <dgm:pt modelId="{C5D7131C-8565-4919-B202-047F27E7FC74}">
      <dgm:prSet phldrT="[Text]"/>
      <dgm:spPr>
        <a:solidFill>
          <a:srgbClr val="FF6565"/>
        </a:solidFill>
      </dgm:spPr>
      <dgm:t>
        <a:bodyPr/>
        <a:lstStyle/>
        <a:p>
          <a:r>
            <a:rPr lang="en-US" b="1" dirty="0"/>
            <a:t>Safety Officer</a:t>
          </a:r>
        </a:p>
      </dgm:t>
    </dgm:pt>
    <dgm:pt modelId="{185BE8F5-1547-4E0C-809B-191C5383B2BB}" type="parTrans" cxnId="{B8C90052-8D78-414D-90FB-81D7C8F0F596}">
      <dgm:prSet/>
      <dgm:spPr/>
      <dgm:t>
        <a:bodyPr/>
        <a:lstStyle/>
        <a:p>
          <a:endParaRPr lang="en-US"/>
        </a:p>
      </dgm:t>
    </dgm:pt>
    <dgm:pt modelId="{E43D7032-8DB1-4A91-A6E6-5E8C033D21BE}" type="sibTrans" cxnId="{B8C90052-8D78-414D-90FB-81D7C8F0F596}">
      <dgm:prSet/>
      <dgm:spPr/>
      <dgm:t>
        <a:bodyPr/>
        <a:lstStyle/>
        <a:p>
          <a:endParaRPr lang="en-US"/>
        </a:p>
      </dgm:t>
    </dgm:pt>
    <dgm:pt modelId="{52259A5B-485E-49E9-BBF6-2FD326D1A39C}" type="pres">
      <dgm:prSet presAssocID="{08207610-E702-4E83-AB07-05A1D1BCA8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17EEB4-4C7F-4070-ABAC-89AC7E0161D2}" type="pres">
      <dgm:prSet presAssocID="{A816BC89-027C-4E59-A26E-42389AD96047}" presName="hierRoot1" presStyleCnt="0">
        <dgm:presLayoutVars>
          <dgm:hierBranch val="init"/>
        </dgm:presLayoutVars>
      </dgm:prSet>
      <dgm:spPr/>
    </dgm:pt>
    <dgm:pt modelId="{46D73064-1E01-42EE-B53A-DA7615778CF0}" type="pres">
      <dgm:prSet presAssocID="{A816BC89-027C-4E59-A26E-42389AD96047}" presName="rootComposite1" presStyleCnt="0"/>
      <dgm:spPr/>
    </dgm:pt>
    <dgm:pt modelId="{F3185D66-932B-4FFD-B2CF-7FE86E72C6F0}" type="pres">
      <dgm:prSet presAssocID="{A816BC89-027C-4E59-A26E-42389AD96047}" presName="rootText1" presStyleLbl="node0" presStyleIdx="0" presStyleCnt="1">
        <dgm:presLayoutVars>
          <dgm:chPref val="3"/>
        </dgm:presLayoutVars>
      </dgm:prSet>
      <dgm:spPr/>
    </dgm:pt>
    <dgm:pt modelId="{ABE67FF4-BB07-4F3E-976A-C8B57F029C84}" type="pres">
      <dgm:prSet presAssocID="{A816BC89-027C-4E59-A26E-42389AD96047}" presName="rootConnector1" presStyleLbl="node1" presStyleIdx="0" presStyleCnt="0"/>
      <dgm:spPr/>
    </dgm:pt>
    <dgm:pt modelId="{E06C4DCC-1F65-402F-810A-84A86D97BDC3}" type="pres">
      <dgm:prSet presAssocID="{A816BC89-027C-4E59-A26E-42389AD96047}" presName="hierChild2" presStyleCnt="0"/>
      <dgm:spPr/>
    </dgm:pt>
    <dgm:pt modelId="{C795857A-D924-4E61-B5A5-5FCF8DE9EA89}" type="pres">
      <dgm:prSet presAssocID="{0650E54C-34DA-4463-9345-6351F2AA208E}" presName="Name64" presStyleLbl="parChTrans1D2" presStyleIdx="0" presStyleCnt="8"/>
      <dgm:spPr/>
    </dgm:pt>
    <dgm:pt modelId="{A35B91A2-53B2-415A-8181-C2FB7A7D6D27}" type="pres">
      <dgm:prSet presAssocID="{538659B9-ADA0-427F-9DF4-5284A6145388}" presName="hierRoot2" presStyleCnt="0">
        <dgm:presLayoutVars>
          <dgm:hierBranch val="init"/>
        </dgm:presLayoutVars>
      </dgm:prSet>
      <dgm:spPr/>
    </dgm:pt>
    <dgm:pt modelId="{1BA73B54-75A7-4067-9823-E75986188A34}" type="pres">
      <dgm:prSet presAssocID="{538659B9-ADA0-427F-9DF4-5284A6145388}" presName="rootComposite" presStyleCnt="0"/>
      <dgm:spPr/>
    </dgm:pt>
    <dgm:pt modelId="{D3D67416-A3A8-4E3A-A4F6-7C58AC1D5290}" type="pres">
      <dgm:prSet presAssocID="{538659B9-ADA0-427F-9DF4-5284A6145388}" presName="rootText" presStyleLbl="node2" presStyleIdx="0" presStyleCnt="6">
        <dgm:presLayoutVars>
          <dgm:chPref val="3"/>
        </dgm:presLayoutVars>
      </dgm:prSet>
      <dgm:spPr/>
    </dgm:pt>
    <dgm:pt modelId="{5D53A2B5-4CB6-4560-B906-A79BFAA3422F}" type="pres">
      <dgm:prSet presAssocID="{538659B9-ADA0-427F-9DF4-5284A6145388}" presName="rootConnector" presStyleLbl="node2" presStyleIdx="0" presStyleCnt="6"/>
      <dgm:spPr/>
    </dgm:pt>
    <dgm:pt modelId="{732CCB35-1502-4497-B87A-49CF108521D4}" type="pres">
      <dgm:prSet presAssocID="{538659B9-ADA0-427F-9DF4-5284A6145388}" presName="hierChild4" presStyleCnt="0"/>
      <dgm:spPr/>
    </dgm:pt>
    <dgm:pt modelId="{46D68DE1-5D20-4ED5-B8F9-95644ABF7CFE}" type="pres">
      <dgm:prSet presAssocID="{538659B9-ADA0-427F-9DF4-5284A6145388}" presName="hierChild5" presStyleCnt="0"/>
      <dgm:spPr/>
    </dgm:pt>
    <dgm:pt modelId="{D0A7DB31-6CFB-4152-88CA-2CD4D32A5374}" type="pres">
      <dgm:prSet presAssocID="{252BF823-0472-4980-B583-FC0E4E19FA56}" presName="Name64" presStyleLbl="parChTrans1D2" presStyleIdx="1" presStyleCnt="8"/>
      <dgm:spPr/>
    </dgm:pt>
    <dgm:pt modelId="{805D249F-BE06-4271-AE6F-F1899C81DAD9}" type="pres">
      <dgm:prSet presAssocID="{6E1D2438-0D65-47B9-AE03-23F086DC0639}" presName="hierRoot2" presStyleCnt="0">
        <dgm:presLayoutVars>
          <dgm:hierBranch val="init"/>
        </dgm:presLayoutVars>
      </dgm:prSet>
      <dgm:spPr/>
    </dgm:pt>
    <dgm:pt modelId="{EAC01A85-436A-4987-B9CC-C8E19F633EEE}" type="pres">
      <dgm:prSet presAssocID="{6E1D2438-0D65-47B9-AE03-23F086DC0639}" presName="rootComposite" presStyleCnt="0"/>
      <dgm:spPr/>
    </dgm:pt>
    <dgm:pt modelId="{4D1BEADC-1B74-4C5D-9715-37DB4AA7B7A3}" type="pres">
      <dgm:prSet presAssocID="{6E1D2438-0D65-47B9-AE03-23F086DC0639}" presName="rootText" presStyleLbl="node2" presStyleIdx="1" presStyleCnt="6">
        <dgm:presLayoutVars>
          <dgm:chPref val="3"/>
        </dgm:presLayoutVars>
      </dgm:prSet>
      <dgm:spPr/>
    </dgm:pt>
    <dgm:pt modelId="{CB0C05D4-BBC0-4B06-9932-14862D57985B}" type="pres">
      <dgm:prSet presAssocID="{6E1D2438-0D65-47B9-AE03-23F086DC0639}" presName="rootConnector" presStyleLbl="node2" presStyleIdx="1" presStyleCnt="6"/>
      <dgm:spPr/>
    </dgm:pt>
    <dgm:pt modelId="{CA710A25-AB66-45B6-B07C-7279EDC8449C}" type="pres">
      <dgm:prSet presAssocID="{6E1D2438-0D65-47B9-AE03-23F086DC0639}" presName="hierChild4" presStyleCnt="0"/>
      <dgm:spPr/>
    </dgm:pt>
    <dgm:pt modelId="{08F2EC00-DD84-42B2-84DF-DDB0DB9483AD}" type="pres">
      <dgm:prSet presAssocID="{6E1D2438-0D65-47B9-AE03-23F086DC0639}" presName="hierChild5" presStyleCnt="0"/>
      <dgm:spPr/>
    </dgm:pt>
    <dgm:pt modelId="{9F8E19BE-D023-4C58-87C9-070A5D6B7446}" type="pres">
      <dgm:prSet presAssocID="{05B8149E-44B0-413E-B949-8B45692E34A2}" presName="Name64" presStyleLbl="parChTrans1D2" presStyleIdx="2" presStyleCnt="8"/>
      <dgm:spPr/>
    </dgm:pt>
    <dgm:pt modelId="{6EDDAF1D-227F-4F03-B9C3-8D752C1FC060}" type="pres">
      <dgm:prSet presAssocID="{6A5C7464-480A-4C0D-9018-F55BA539BEF4}" presName="hierRoot2" presStyleCnt="0">
        <dgm:presLayoutVars>
          <dgm:hierBranch val="init"/>
        </dgm:presLayoutVars>
      </dgm:prSet>
      <dgm:spPr/>
    </dgm:pt>
    <dgm:pt modelId="{2C7E3C30-D94E-43DF-A3BF-1388806CDB6C}" type="pres">
      <dgm:prSet presAssocID="{6A5C7464-480A-4C0D-9018-F55BA539BEF4}" presName="rootComposite" presStyleCnt="0"/>
      <dgm:spPr/>
    </dgm:pt>
    <dgm:pt modelId="{398F8819-07AF-4AE6-AE86-1E52B82B42D7}" type="pres">
      <dgm:prSet presAssocID="{6A5C7464-480A-4C0D-9018-F55BA539BEF4}" presName="rootText" presStyleLbl="node2" presStyleIdx="2" presStyleCnt="6">
        <dgm:presLayoutVars>
          <dgm:chPref val="3"/>
        </dgm:presLayoutVars>
      </dgm:prSet>
      <dgm:spPr/>
    </dgm:pt>
    <dgm:pt modelId="{255DC170-A753-4A9A-95FF-F00225D17741}" type="pres">
      <dgm:prSet presAssocID="{6A5C7464-480A-4C0D-9018-F55BA539BEF4}" presName="rootConnector" presStyleLbl="node2" presStyleIdx="2" presStyleCnt="6"/>
      <dgm:spPr/>
    </dgm:pt>
    <dgm:pt modelId="{B9B1113C-092A-4FF6-B902-C5FC2344BCB2}" type="pres">
      <dgm:prSet presAssocID="{6A5C7464-480A-4C0D-9018-F55BA539BEF4}" presName="hierChild4" presStyleCnt="0"/>
      <dgm:spPr/>
    </dgm:pt>
    <dgm:pt modelId="{D2814432-92C8-4367-8C12-6B8E4AE2B58C}" type="pres">
      <dgm:prSet presAssocID="{6A5C7464-480A-4C0D-9018-F55BA539BEF4}" presName="hierChild5" presStyleCnt="0"/>
      <dgm:spPr/>
    </dgm:pt>
    <dgm:pt modelId="{5AC5F50E-1924-45FC-BEAA-13C99F8318B7}" type="pres">
      <dgm:prSet presAssocID="{470D2831-4BE5-410E-A17A-551E971ECA50}" presName="Name64" presStyleLbl="parChTrans1D2" presStyleIdx="3" presStyleCnt="8"/>
      <dgm:spPr/>
    </dgm:pt>
    <dgm:pt modelId="{62956EB1-C5F8-4D8A-A44A-1EC72A182D89}" type="pres">
      <dgm:prSet presAssocID="{4CF19B5C-DC4F-4479-B3D6-F74CBEB9B2C4}" presName="hierRoot2" presStyleCnt="0">
        <dgm:presLayoutVars>
          <dgm:hierBranch val="init"/>
        </dgm:presLayoutVars>
      </dgm:prSet>
      <dgm:spPr/>
    </dgm:pt>
    <dgm:pt modelId="{AB2A7D5A-B222-49C0-9897-8B67323AA288}" type="pres">
      <dgm:prSet presAssocID="{4CF19B5C-DC4F-4479-B3D6-F74CBEB9B2C4}" presName="rootComposite" presStyleCnt="0"/>
      <dgm:spPr/>
    </dgm:pt>
    <dgm:pt modelId="{268E40F0-6D18-4CC1-A098-B48AD02EF267}" type="pres">
      <dgm:prSet presAssocID="{4CF19B5C-DC4F-4479-B3D6-F74CBEB9B2C4}" presName="rootText" presStyleLbl="node2" presStyleIdx="3" presStyleCnt="6">
        <dgm:presLayoutVars>
          <dgm:chPref val="3"/>
        </dgm:presLayoutVars>
      </dgm:prSet>
      <dgm:spPr/>
    </dgm:pt>
    <dgm:pt modelId="{8A063927-EAA5-430A-88F9-32E1EBC68CF4}" type="pres">
      <dgm:prSet presAssocID="{4CF19B5C-DC4F-4479-B3D6-F74CBEB9B2C4}" presName="rootConnector" presStyleLbl="node2" presStyleIdx="3" presStyleCnt="6"/>
      <dgm:spPr/>
    </dgm:pt>
    <dgm:pt modelId="{E70422E9-4CDB-43EE-BEFB-E78ABABC0909}" type="pres">
      <dgm:prSet presAssocID="{4CF19B5C-DC4F-4479-B3D6-F74CBEB9B2C4}" presName="hierChild4" presStyleCnt="0"/>
      <dgm:spPr/>
    </dgm:pt>
    <dgm:pt modelId="{D820D2E7-92C2-44F9-ABDE-C42FEE481CB8}" type="pres">
      <dgm:prSet presAssocID="{4CF19B5C-DC4F-4479-B3D6-F74CBEB9B2C4}" presName="hierChild5" presStyleCnt="0"/>
      <dgm:spPr/>
    </dgm:pt>
    <dgm:pt modelId="{342A9771-0B7D-4FF6-9619-CBE3DB28FF72}" type="pres">
      <dgm:prSet presAssocID="{5EDF86B6-8A65-45AB-9E93-332E788E5DB5}" presName="Name64" presStyleLbl="parChTrans1D2" presStyleIdx="4" presStyleCnt="8"/>
      <dgm:spPr/>
    </dgm:pt>
    <dgm:pt modelId="{DEC3E227-EAE9-4A4D-B63D-B64E46B7ABF6}" type="pres">
      <dgm:prSet presAssocID="{5AB09849-C160-4F62-A27A-66E9CCF1CF3E}" presName="hierRoot2" presStyleCnt="0">
        <dgm:presLayoutVars>
          <dgm:hierBranch val="init"/>
        </dgm:presLayoutVars>
      </dgm:prSet>
      <dgm:spPr/>
    </dgm:pt>
    <dgm:pt modelId="{18AA1807-CA0A-4C9B-B1C9-C4C8657B90C8}" type="pres">
      <dgm:prSet presAssocID="{5AB09849-C160-4F62-A27A-66E9CCF1CF3E}" presName="rootComposite" presStyleCnt="0"/>
      <dgm:spPr/>
    </dgm:pt>
    <dgm:pt modelId="{CF1548F9-170D-4260-9C02-F125FD4BCEB7}" type="pres">
      <dgm:prSet presAssocID="{5AB09849-C160-4F62-A27A-66E9CCF1CF3E}" presName="rootText" presStyleLbl="node2" presStyleIdx="4" presStyleCnt="6">
        <dgm:presLayoutVars>
          <dgm:chPref val="3"/>
        </dgm:presLayoutVars>
      </dgm:prSet>
      <dgm:spPr/>
    </dgm:pt>
    <dgm:pt modelId="{0B1F4A35-F7D1-4451-921C-A1922CB5FE50}" type="pres">
      <dgm:prSet presAssocID="{5AB09849-C160-4F62-A27A-66E9CCF1CF3E}" presName="rootConnector" presStyleLbl="node2" presStyleIdx="4" presStyleCnt="6"/>
      <dgm:spPr/>
    </dgm:pt>
    <dgm:pt modelId="{1606425E-1B54-4EDF-80CE-B774FF94F0AB}" type="pres">
      <dgm:prSet presAssocID="{5AB09849-C160-4F62-A27A-66E9CCF1CF3E}" presName="hierChild4" presStyleCnt="0"/>
      <dgm:spPr/>
    </dgm:pt>
    <dgm:pt modelId="{7DE4F11E-3540-4EB6-B761-BCE80E359D30}" type="pres">
      <dgm:prSet presAssocID="{5AB09849-C160-4F62-A27A-66E9CCF1CF3E}" presName="hierChild5" presStyleCnt="0"/>
      <dgm:spPr/>
    </dgm:pt>
    <dgm:pt modelId="{18E73A1F-2741-4D52-A0FD-E85FF00352E7}" type="pres">
      <dgm:prSet presAssocID="{185BE8F5-1547-4E0C-809B-191C5383B2BB}" presName="Name64" presStyleLbl="parChTrans1D2" presStyleIdx="5" presStyleCnt="8"/>
      <dgm:spPr/>
    </dgm:pt>
    <dgm:pt modelId="{F4358509-8774-40E6-8914-2BEC134EF830}" type="pres">
      <dgm:prSet presAssocID="{C5D7131C-8565-4919-B202-047F27E7FC74}" presName="hierRoot2" presStyleCnt="0">
        <dgm:presLayoutVars>
          <dgm:hierBranch val="init"/>
        </dgm:presLayoutVars>
      </dgm:prSet>
      <dgm:spPr/>
    </dgm:pt>
    <dgm:pt modelId="{09D8CAF9-DD08-4030-9E5B-7FBE1D105720}" type="pres">
      <dgm:prSet presAssocID="{C5D7131C-8565-4919-B202-047F27E7FC74}" presName="rootComposite" presStyleCnt="0"/>
      <dgm:spPr/>
    </dgm:pt>
    <dgm:pt modelId="{CF0EBAB6-5EA4-4B48-B007-83CD2789151C}" type="pres">
      <dgm:prSet presAssocID="{C5D7131C-8565-4919-B202-047F27E7FC74}" presName="rootText" presStyleLbl="node2" presStyleIdx="5" presStyleCnt="6">
        <dgm:presLayoutVars>
          <dgm:chPref val="3"/>
        </dgm:presLayoutVars>
      </dgm:prSet>
      <dgm:spPr/>
    </dgm:pt>
    <dgm:pt modelId="{A2591AD9-6946-41AD-8075-0BC3A948567A}" type="pres">
      <dgm:prSet presAssocID="{C5D7131C-8565-4919-B202-047F27E7FC74}" presName="rootConnector" presStyleLbl="node2" presStyleIdx="5" presStyleCnt="6"/>
      <dgm:spPr/>
    </dgm:pt>
    <dgm:pt modelId="{5B863F43-6865-4C72-9743-822545FFDEA8}" type="pres">
      <dgm:prSet presAssocID="{C5D7131C-8565-4919-B202-047F27E7FC74}" presName="hierChild4" presStyleCnt="0"/>
      <dgm:spPr/>
    </dgm:pt>
    <dgm:pt modelId="{0D3120C3-356C-4466-81CF-AA71C3BE0B57}" type="pres">
      <dgm:prSet presAssocID="{C5D7131C-8565-4919-B202-047F27E7FC74}" presName="hierChild5" presStyleCnt="0"/>
      <dgm:spPr/>
    </dgm:pt>
    <dgm:pt modelId="{F4207C8D-B9D9-4808-9064-A54AF02DF43C}" type="pres">
      <dgm:prSet presAssocID="{A816BC89-027C-4E59-A26E-42389AD96047}" presName="hierChild3" presStyleCnt="0"/>
      <dgm:spPr/>
    </dgm:pt>
    <dgm:pt modelId="{E9B35BE8-27B8-4F0B-A474-6BFBC609CC69}" type="pres">
      <dgm:prSet presAssocID="{728C6A80-F8C4-489F-9980-BA9F8157C9AA}" presName="Name115" presStyleLbl="parChTrans1D2" presStyleIdx="6" presStyleCnt="8"/>
      <dgm:spPr/>
    </dgm:pt>
    <dgm:pt modelId="{CE68B8AA-4050-4EFF-B6DE-D7C2D10109C0}" type="pres">
      <dgm:prSet presAssocID="{C95AB56C-95BB-4418-9213-26BA40101DDF}" presName="hierRoot3" presStyleCnt="0">
        <dgm:presLayoutVars>
          <dgm:hierBranch val="init"/>
        </dgm:presLayoutVars>
      </dgm:prSet>
      <dgm:spPr/>
    </dgm:pt>
    <dgm:pt modelId="{D55284AC-12D3-4526-87A7-2C39190242FB}" type="pres">
      <dgm:prSet presAssocID="{C95AB56C-95BB-4418-9213-26BA40101DDF}" presName="rootComposite3" presStyleCnt="0"/>
      <dgm:spPr/>
    </dgm:pt>
    <dgm:pt modelId="{A3AE5878-6497-4304-86A2-2945D2359867}" type="pres">
      <dgm:prSet presAssocID="{C95AB56C-95BB-4418-9213-26BA40101DDF}" presName="rootText3" presStyleLbl="asst1" presStyleIdx="0" presStyleCnt="2">
        <dgm:presLayoutVars>
          <dgm:chPref val="3"/>
        </dgm:presLayoutVars>
      </dgm:prSet>
      <dgm:spPr/>
    </dgm:pt>
    <dgm:pt modelId="{0D7A5A32-1D2E-4AF3-BFEA-D899120CF5EA}" type="pres">
      <dgm:prSet presAssocID="{C95AB56C-95BB-4418-9213-26BA40101DDF}" presName="rootConnector3" presStyleLbl="asst1" presStyleIdx="0" presStyleCnt="2"/>
      <dgm:spPr/>
    </dgm:pt>
    <dgm:pt modelId="{01AEA4C7-A5F6-41C5-9EEA-8B02E86586CA}" type="pres">
      <dgm:prSet presAssocID="{C95AB56C-95BB-4418-9213-26BA40101DDF}" presName="hierChild6" presStyleCnt="0"/>
      <dgm:spPr/>
    </dgm:pt>
    <dgm:pt modelId="{DED44C9A-975F-4FA2-90E7-52B7A1D4E8D2}" type="pres">
      <dgm:prSet presAssocID="{C95AB56C-95BB-4418-9213-26BA40101DDF}" presName="hierChild7" presStyleCnt="0"/>
      <dgm:spPr/>
    </dgm:pt>
    <dgm:pt modelId="{387884C2-0A42-4BFF-B498-611FCFB943DC}" type="pres">
      <dgm:prSet presAssocID="{AC663521-A650-4AD0-BBB3-8B7E48204997}" presName="Name115" presStyleLbl="parChTrans1D2" presStyleIdx="7" presStyleCnt="8"/>
      <dgm:spPr/>
    </dgm:pt>
    <dgm:pt modelId="{094B568D-190A-4CB3-A67E-7157466F93F0}" type="pres">
      <dgm:prSet presAssocID="{D63D4156-2EC3-45A6-8200-D9BD21F984AB}" presName="hierRoot3" presStyleCnt="0">
        <dgm:presLayoutVars>
          <dgm:hierBranch val="init"/>
        </dgm:presLayoutVars>
      </dgm:prSet>
      <dgm:spPr/>
    </dgm:pt>
    <dgm:pt modelId="{60559E23-B4D9-4722-99A5-1B4429A41F4A}" type="pres">
      <dgm:prSet presAssocID="{D63D4156-2EC3-45A6-8200-D9BD21F984AB}" presName="rootComposite3" presStyleCnt="0"/>
      <dgm:spPr/>
    </dgm:pt>
    <dgm:pt modelId="{CE5FCCF0-F00D-4B61-8FA0-D641BE46765F}" type="pres">
      <dgm:prSet presAssocID="{D63D4156-2EC3-45A6-8200-D9BD21F984AB}" presName="rootText3" presStyleLbl="asst1" presStyleIdx="1" presStyleCnt="2">
        <dgm:presLayoutVars>
          <dgm:chPref val="3"/>
        </dgm:presLayoutVars>
      </dgm:prSet>
      <dgm:spPr/>
    </dgm:pt>
    <dgm:pt modelId="{823DB6C3-0109-4BC3-B6ED-52D116F6D32C}" type="pres">
      <dgm:prSet presAssocID="{D63D4156-2EC3-45A6-8200-D9BD21F984AB}" presName="rootConnector3" presStyleLbl="asst1" presStyleIdx="1" presStyleCnt="2"/>
      <dgm:spPr/>
    </dgm:pt>
    <dgm:pt modelId="{012F5242-B84F-4504-B359-F57E62F287FB}" type="pres">
      <dgm:prSet presAssocID="{D63D4156-2EC3-45A6-8200-D9BD21F984AB}" presName="hierChild6" presStyleCnt="0"/>
      <dgm:spPr/>
    </dgm:pt>
    <dgm:pt modelId="{38752EF3-C8BC-468C-B74E-B06E52EFBA7C}" type="pres">
      <dgm:prSet presAssocID="{D63D4156-2EC3-45A6-8200-D9BD21F984AB}" presName="hierChild7" presStyleCnt="0"/>
      <dgm:spPr/>
    </dgm:pt>
  </dgm:ptLst>
  <dgm:cxnLst>
    <dgm:cxn modelId="{88265C03-4AAF-4947-8181-7F5F78530907}" type="presOf" srcId="{AC663521-A650-4AD0-BBB3-8B7E48204997}" destId="{387884C2-0A42-4BFF-B498-611FCFB943DC}" srcOrd="0" destOrd="0" presId="urn:microsoft.com/office/officeart/2009/3/layout/HorizontalOrganizationChart"/>
    <dgm:cxn modelId="{65022B0C-D2C1-4AFA-8B84-F3F8DC8F4BE7}" type="presOf" srcId="{A816BC89-027C-4E59-A26E-42389AD96047}" destId="{F3185D66-932B-4FFD-B2CF-7FE86E72C6F0}" srcOrd="0" destOrd="0" presId="urn:microsoft.com/office/officeart/2009/3/layout/HorizontalOrganizationChart"/>
    <dgm:cxn modelId="{CD4D7B15-43B1-4E7E-AD33-0AB1A8532D1E}" type="presOf" srcId="{C5D7131C-8565-4919-B202-047F27E7FC74}" destId="{CF0EBAB6-5EA4-4B48-B007-83CD2789151C}" srcOrd="0" destOrd="0" presId="urn:microsoft.com/office/officeart/2009/3/layout/HorizontalOrganizationChart"/>
    <dgm:cxn modelId="{DCF67325-6966-4477-9B7C-28A7574E50DE}" type="presOf" srcId="{5EDF86B6-8A65-45AB-9E93-332E788E5DB5}" destId="{342A9771-0B7D-4FF6-9619-CBE3DB28FF72}" srcOrd="0" destOrd="0" presId="urn:microsoft.com/office/officeart/2009/3/layout/HorizontalOrganizationChart"/>
    <dgm:cxn modelId="{BCEC2028-5C10-4376-9FD7-2F267A06F074}" srcId="{A816BC89-027C-4E59-A26E-42389AD96047}" destId="{6A5C7464-480A-4C0D-9018-F55BA539BEF4}" srcOrd="4" destOrd="0" parTransId="{05B8149E-44B0-413E-B949-8B45692E34A2}" sibTransId="{DC6F3A8D-7000-43B9-8293-B7D8A293D691}"/>
    <dgm:cxn modelId="{7AA13B2B-C934-41C1-8626-863AA1CF510A}" type="presOf" srcId="{538659B9-ADA0-427F-9DF4-5284A6145388}" destId="{5D53A2B5-4CB6-4560-B906-A79BFAA3422F}" srcOrd="1" destOrd="0" presId="urn:microsoft.com/office/officeart/2009/3/layout/HorizontalOrganizationChart"/>
    <dgm:cxn modelId="{C461E633-CFA5-45D0-A28D-8D8A105BD730}" type="presOf" srcId="{5AB09849-C160-4F62-A27A-66E9CCF1CF3E}" destId="{CF1548F9-170D-4260-9C02-F125FD4BCEB7}" srcOrd="0" destOrd="0" presId="urn:microsoft.com/office/officeart/2009/3/layout/HorizontalOrganizationChart"/>
    <dgm:cxn modelId="{606B7338-10B7-4C82-BD76-1363F9C62DF5}" srcId="{A816BC89-027C-4E59-A26E-42389AD96047}" destId="{6E1D2438-0D65-47B9-AE03-23F086DC0639}" srcOrd="3" destOrd="0" parTransId="{252BF823-0472-4980-B583-FC0E4E19FA56}" sibTransId="{20063CC7-90B2-4081-982F-0A11FF8AD931}"/>
    <dgm:cxn modelId="{394B884A-EB5E-477B-87E0-B826DA27FF30}" type="presOf" srcId="{A816BC89-027C-4E59-A26E-42389AD96047}" destId="{ABE67FF4-BB07-4F3E-976A-C8B57F029C84}" srcOrd="1" destOrd="0" presId="urn:microsoft.com/office/officeart/2009/3/layout/HorizontalOrganizationChart"/>
    <dgm:cxn modelId="{B8C90052-8D78-414D-90FB-81D7C8F0F596}" srcId="{A816BC89-027C-4E59-A26E-42389AD96047}" destId="{C5D7131C-8565-4919-B202-047F27E7FC74}" srcOrd="7" destOrd="0" parTransId="{185BE8F5-1547-4E0C-809B-191C5383B2BB}" sibTransId="{E43D7032-8DB1-4A91-A6E6-5E8C033D21BE}"/>
    <dgm:cxn modelId="{ACD5F160-983C-444D-AD0C-71CE01FF0D00}" type="presOf" srcId="{538659B9-ADA0-427F-9DF4-5284A6145388}" destId="{D3D67416-A3A8-4E3A-A4F6-7C58AC1D5290}" srcOrd="0" destOrd="0" presId="urn:microsoft.com/office/officeart/2009/3/layout/HorizontalOrganizationChart"/>
    <dgm:cxn modelId="{EF819E62-3DA3-4415-9767-5C17453A79C5}" type="presOf" srcId="{6A5C7464-480A-4C0D-9018-F55BA539BEF4}" destId="{255DC170-A753-4A9A-95FF-F00225D17741}" srcOrd="1" destOrd="0" presId="urn:microsoft.com/office/officeart/2009/3/layout/HorizontalOrganizationChart"/>
    <dgm:cxn modelId="{6B4A0463-9845-430C-A384-B525750BEB85}" type="presOf" srcId="{252BF823-0472-4980-B583-FC0E4E19FA56}" destId="{D0A7DB31-6CFB-4152-88CA-2CD4D32A5374}" srcOrd="0" destOrd="0" presId="urn:microsoft.com/office/officeart/2009/3/layout/HorizontalOrganizationChart"/>
    <dgm:cxn modelId="{5961426A-82B7-4BD8-B569-2C7B651726F4}" type="presOf" srcId="{470D2831-4BE5-410E-A17A-551E971ECA50}" destId="{5AC5F50E-1924-45FC-BEAA-13C99F8318B7}" srcOrd="0" destOrd="0" presId="urn:microsoft.com/office/officeart/2009/3/layout/HorizontalOrganizationChart"/>
    <dgm:cxn modelId="{176C486D-7B39-40ED-A493-E8F137027FEB}" type="presOf" srcId="{6E1D2438-0D65-47B9-AE03-23F086DC0639}" destId="{4D1BEADC-1B74-4C5D-9715-37DB4AA7B7A3}" srcOrd="0" destOrd="0" presId="urn:microsoft.com/office/officeart/2009/3/layout/HorizontalOrganizationChart"/>
    <dgm:cxn modelId="{BE4CBF6E-065F-47BD-B67D-D2215971FB6A}" type="presOf" srcId="{C95AB56C-95BB-4418-9213-26BA40101DDF}" destId="{A3AE5878-6497-4304-86A2-2945D2359867}" srcOrd="0" destOrd="0" presId="urn:microsoft.com/office/officeart/2009/3/layout/HorizontalOrganizationChart"/>
    <dgm:cxn modelId="{4EB60174-BE66-498E-8809-A8F2A82824FB}" srcId="{A816BC89-027C-4E59-A26E-42389AD96047}" destId="{538659B9-ADA0-427F-9DF4-5284A6145388}" srcOrd="2" destOrd="0" parTransId="{0650E54C-34DA-4463-9345-6351F2AA208E}" sibTransId="{D245A692-E63A-433F-86D4-8D015896E55F}"/>
    <dgm:cxn modelId="{0D3CA278-30E1-45CA-B00A-2D18F21CED47}" type="presOf" srcId="{05B8149E-44B0-413E-B949-8B45692E34A2}" destId="{9F8E19BE-D023-4C58-87C9-070A5D6B7446}" srcOrd="0" destOrd="0" presId="urn:microsoft.com/office/officeart/2009/3/layout/HorizontalOrganizationChart"/>
    <dgm:cxn modelId="{81F1157A-D251-4109-AF7C-C3890B308546}" srcId="{A816BC89-027C-4E59-A26E-42389AD96047}" destId="{C95AB56C-95BB-4418-9213-26BA40101DDF}" srcOrd="0" destOrd="0" parTransId="{728C6A80-F8C4-489F-9980-BA9F8157C9AA}" sibTransId="{7B2E41CF-AAB0-4D50-B03E-2BD25DBA3D80}"/>
    <dgm:cxn modelId="{7B11E485-1DF6-49DB-A0C1-3BB6603FE72D}" type="presOf" srcId="{5AB09849-C160-4F62-A27A-66E9CCF1CF3E}" destId="{0B1F4A35-F7D1-4451-921C-A1922CB5FE50}" srcOrd="1" destOrd="0" presId="urn:microsoft.com/office/officeart/2009/3/layout/HorizontalOrganizationChart"/>
    <dgm:cxn modelId="{9D09198A-8B37-42DA-8B52-2FAAA6F4745A}" type="presOf" srcId="{185BE8F5-1547-4E0C-809B-191C5383B2BB}" destId="{18E73A1F-2741-4D52-A0FD-E85FF00352E7}" srcOrd="0" destOrd="0" presId="urn:microsoft.com/office/officeart/2009/3/layout/HorizontalOrganizationChart"/>
    <dgm:cxn modelId="{572A3291-D4E1-46DC-B0FC-052CFC70C71E}" type="presOf" srcId="{C5D7131C-8565-4919-B202-047F27E7FC74}" destId="{A2591AD9-6946-41AD-8075-0BC3A948567A}" srcOrd="1" destOrd="0" presId="urn:microsoft.com/office/officeart/2009/3/layout/HorizontalOrganizationChart"/>
    <dgm:cxn modelId="{9FF29591-4FFC-4AA2-BFF8-58CC2A354F56}" srcId="{A816BC89-027C-4E59-A26E-42389AD96047}" destId="{5AB09849-C160-4F62-A27A-66E9CCF1CF3E}" srcOrd="6" destOrd="0" parTransId="{5EDF86B6-8A65-45AB-9E93-332E788E5DB5}" sibTransId="{404DAC57-6A5B-498C-A5D6-F65965A8EEAC}"/>
    <dgm:cxn modelId="{AC65339C-FC60-4307-A267-DC6B28ABBDEE}" type="presOf" srcId="{D63D4156-2EC3-45A6-8200-D9BD21F984AB}" destId="{CE5FCCF0-F00D-4B61-8FA0-D641BE46765F}" srcOrd="0" destOrd="0" presId="urn:microsoft.com/office/officeart/2009/3/layout/HorizontalOrganizationChart"/>
    <dgm:cxn modelId="{A597D2A4-3377-436C-BADE-315519E2C6ED}" srcId="{A816BC89-027C-4E59-A26E-42389AD96047}" destId="{4CF19B5C-DC4F-4479-B3D6-F74CBEB9B2C4}" srcOrd="5" destOrd="0" parTransId="{470D2831-4BE5-410E-A17A-551E971ECA50}" sibTransId="{9A8F439B-2963-4F90-8522-B4A31DF6C9FC}"/>
    <dgm:cxn modelId="{076B73AB-3EFB-46F0-8F2D-4CCF338F733E}" type="presOf" srcId="{0650E54C-34DA-4463-9345-6351F2AA208E}" destId="{C795857A-D924-4E61-B5A5-5FCF8DE9EA89}" srcOrd="0" destOrd="0" presId="urn:microsoft.com/office/officeart/2009/3/layout/HorizontalOrganizationChart"/>
    <dgm:cxn modelId="{252A0DB4-0F4B-47F4-B98F-CDD565753209}" type="presOf" srcId="{08207610-E702-4E83-AB07-05A1D1BCA895}" destId="{52259A5B-485E-49E9-BBF6-2FD326D1A39C}" srcOrd="0" destOrd="0" presId="urn:microsoft.com/office/officeart/2009/3/layout/HorizontalOrganizationChart"/>
    <dgm:cxn modelId="{C4DA64B9-0DCE-4A35-81E5-48A43C51A80C}" type="presOf" srcId="{4CF19B5C-DC4F-4479-B3D6-F74CBEB9B2C4}" destId="{268E40F0-6D18-4CC1-A098-B48AD02EF267}" srcOrd="0" destOrd="0" presId="urn:microsoft.com/office/officeart/2009/3/layout/HorizontalOrganizationChart"/>
    <dgm:cxn modelId="{16404CC4-D655-4829-BE76-B8CFF965C775}" type="presOf" srcId="{728C6A80-F8C4-489F-9980-BA9F8157C9AA}" destId="{E9B35BE8-27B8-4F0B-A474-6BFBC609CC69}" srcOrd="0" destOrd="0" presId="urn:microsoft.com/office/officeart/2009/3/layout/HorizontalOrganizationChart"/>
    <dgm:cxn modelId="{96F35ECF-49ED-4769-8A6C-CB3272426404}" type="presOf" srcId="{4CF19B5C-DC4F-4479-B3D6-F74CBEB9B2C4}" destId="{8A063927-EAA5-430A-88F9-32E1EBC68CF4}" srcOrd="1" destOrd="0" presId="urn:microsoft.com/office/officeart/2009/3/layout/HorizontalOrganizationChart"/>
    <dgm:cxn modelId="{3DD035D4-2C87-4677-9B3D-E580059E559D}" type="presOf" srcId="{C95AB56C-95BB-4418-9213-26BA40101DDF}" destId="{0D7A5A32-1D2E-4AF3-BFEA-D899120CF5EA}" srcOrd="1" destOrd="0" presId="urn:microsoft.com/office/officeart/2009/3/layout/HorizontalOrganizationChart"/>
    <dgm:cxn modelId="{EDEAF8D6-2BA4-43F6-B432-E9AACCE486F6}" type="presOf" srcId="{6A5C7464-480A-4C0D-9018-F55BA539BEF4}" destId="{398F8819-07AF-4AE6-AE86-1E52B82B42D7}" srcOrd="0" destOrd="0" presId="urn:microsoft.com/office/officeart/2009/3/layout/HorizontalOrganizationChart"/>
    <dgm:cxn modelId="{CFFD00DF-1361-4091-87BF-E35590197FA3}" srcId="{08207610-E702-4E83-AB07-05A1D1BCA895}" destId="{A816BC89-027C-4E59-A26E-42389AD96047}" srcOrd="0" destOrd="0" parTransId="{83A51290-BA5E-4FFF-B6A4-AD4137C146A6}" sibTransId="{B237AC17-4862-43CB-AD5B-DFB2954D813D}"/>
    <dgm:cxn modelId="{3466C8E3-91E5-4D6F-B8B0-6BAA5290C686}" type="presOf" srcId="{D63D4156-2EC3-45A6-8200-D9BD21F984AB}" destId="{823DB6C3-0109-4BC3-B6ED-52D116F6D32C}" srcOrd="1" destOrd="0" presId="urn:microsoft.com/office/officeart/2009/3/layout/HorizontalOrganizationChart"/>
    <dgm:cxn modelId="{2280AFE5-BD95-48F1-80CA-3A5677CD62B5}" type="presOf" srcId="{6E1D2438-0D65-47B9-AE03-23F086DC0639}" destId="{CB0C05D4-BBC0-4B06-9932-14862D57985B}" srcOrd="1" destOrd="0" presId="urn:microsoft.com/office/officeart/2009/3/layout/HorizontalOrganizationChart"/>
    <dgm:cxn modelId="{8C5972F0-936F-45C5-B5DF-BF1B4AC7B38C}" srcId="{A816BC89-027C-4E59-A26E-42389AD96047}" destId="{D63D4156-2EC3-45A6-8200-D9BD21F984AB}" srcOrd="1" destOrd="0" parTransId="{AC663521-A650-4AD0-BBB3-8B7E48204997}" sibTransId="{FE985A66-A72E-49A2-8B4D-299BF6CEEEAC}"/>
    <dgm:cxn modelId="{7FA6069B-14B2-4E15-9C58-A6DB68D49932}" type="presParOf" srcId="{52259A5B-485E-49E9-BBF6-2FD326D1A39C}" destId="{ED17EEB4-4C7F-4070-ABAC-89AC7E0161D2}" srcOrd="0" destOrd="0" presId="urn:microsoft.com/office/officeart/2009/3/layout/HorizontalOrganizationChart"/>
    <dgm:cxn modelId="{19E5748A-A664-4077-9D8D-19A3D1C89527}" type="presParOf" srcId="{ED17EEB4-4C7F-4070-ABAC-89AC7E0161D2}" destId="{46D73064-1E01-42EE-B53A-DA7615778CF0}" srcOrd="0" destOrd="0" presId="urn:microsoft.com/office/officeart/2009/3/layout/HorizontalOrganizationChart"/>
    <dgm:cxn modelId="{D5204CAE-FE21-4F3F-AE9E-BA1994C3E4FE}" type="presParOf" srcId="{46D73064-1E01-42EE-B53A-DA7615778CF0}" destId="{F3185D66-932B-4FFD-B2CF-7FE86E72C6F0}" srcOrd="0" destOrd="0" presId="urn:microsoft.com/office/officeart/2009/3/layout/HorizontalOrganizationChart"/>
    <dgm:cxn modelId="{F7D166C3-9BCE-4E7C-84BB-01E4DE4F3904}" type="presParOf" srcId="{46D73064-1E01-42EE-B53A-DA7615778CF0}" destId="{ABE67FF4-BB07-4F3E-976A-C8B57F029C84}" srcOrd="1" destOrd="0" presId="urn:microsoft.com/office/officeart/2009/3/layout/HorizontalOrganizationChart"/>
    <dgm:cxn modelId="{564CAFC6-8A50-4104-AD5F-8F65B61E44CD}" type="presParOf" srcId="{ED17EEB4-4C7F-4070-ABAC-89AC7E0161D2}" destId="{E06C4DCC-1F65-402F-810A-84A86D97BDC3}" srcOrd="1" destOrd="0" presId="urn:microsoft.com/office/officeart/2009/3/layout/HorizontalOrganizationChart"/>
    <dgm:cxn modelId="{963BBE5E-3B54-416B-97BC-4D3422426612}" type="presParOf" srcId="{E06C4DCC-1F65-402F-810A-84A86D97BDC3}" destId="{C795857A-D924-4E61-B5A5-5FCF8DE9EA89}" srcOrd="0" destOrd="0" presId="urn:microsoft.com/office/officeart/2009/3/layout/HorizontalOrganizationChart"/>
    <dgm:cxn modelId="{573B2311-574D-4F32-AC70-CA924E3F89FE}" type="presParOf" srcId="{E06C4DCC-1F65-402F-810A-84A86D97BDC3}" destId="{A35B91A2-53B2-415A-8181-C2FB7A7D6D27}" srcOrd="1" destOrd="0" presId="urn:microsoft.com/office/officeart/2009/3/layout/HorizontalOrganizationChart"/>
    <dgm:cxn modelId="{3E077C69-9D9E-4B15-8D8C-73F5021BEE79}" type="presParOf" srcId="{A35B91A2-53B2-415A-8181-C2FB7A7D6D27}" destId="{1BA73B54-75A7-4067-9823-E75986188A34}" srcOrd="0" destOrd="0" presId="urn:microsoft.com/office/officeart/2009/3/layout/HorizontalOrganizationChart"/>
    <dgm:cxn modelId="{A62411C6-1DCE-4182-B4DC-9148FD552C86}" type="presParOf" srcId="{1BA73B54-75A7-4067-9823-E75986188A34}" destId="{D3D67416-A3A8-4E3A-A4F6-7C58AC1D5290}" srcOrd="0" destOrd="0" presId="urn:microsoft.com/office/officeart/2009/3/layout/HorizontalOrganizationChart"/>
    <dgm:cxn modelId="{10DB69D2-B90F-4F16-96B1-237CF8367123}" type="presParOf" srcId="{1BA73B54-75A7-4067-9823-E75986188A34}" destId="{5D53A2B5-4CB6-4560-B906-A79BFAA3422F}" srcOrd="1" destOrd="0" presId="urn:microsoft.com/office/officeart/2009/3/layout/HorizontalOrganizationChart"/>
    <dgm:cxn modelId="{8214F36D-939B-4261-BE7D-9B2C45383174}" type="presParOf" srcId="{A35B91A2-53B2-415A-8181-C2FB7A7D6D27}" destId="{732CCB35-1502-4497-B87A-49CF108521D4}" srcOrd="1" destOrd="0" presId="urn:microsoft.com/office/officeart/2009/3/layout/HorizontalOrganizationChart"/>
    <dgm:cxn modelId="{90C5A78E-C956-4509-8685-E34D12665753}" type="presParOf" srcId="{A35B91A2-53B2-415A-8181-C2FB7A7D6D27}" destId="{46D68DE1-5D20-4ED5-B8F9-95644ABF7CFE}" srcOrd="2" destOrd="0" presId="urn:microsoft.com/office/officeart/2009/3/layout/HorizontalOrganizationChart"/>
    <dgm:cxn modelId="{E480EA9B-01A0-45B5-9624-1A177EDFBA2E}" type="presParOf" srcId="{E06C4DCC-1F65-402F-810A-84A86D97BDC3}" destId="{D0A7DB31-6CFB-4152-88CA-2CD4D32A5374}" srcOrd="2" destOrd="0" presId="urn:microsoft.com/office/officeart/2009/3/layout/HorizontalOrganizationChart"/>
    <dgm:cxn modelId="{80C01900-EECE-49C4-9D6A-584564753A0D}" type="presParOf" srcId="{E06C4DCC-1F65-402F-810A-84A86D97BDC3}" destId="{805D249F-BE06-4271-AE6F-F1899C81DAD9}" srcOrd="3" destOrd="0" presId="urn:microsoft.com/office/officeart/2009/3/layout/HorizontalOrganizationChart"/>
    <dgm:cxn modelId="{AB2C2471-0E6C-4275-99B4-6054630CFBAB}" type="presParOf" srcId="{805D249F-BE06-4271-AE6F-F1899C81DAD9}" destId="{EAC01A85-436A-4987-B9CC-C8E19F633EEE}" srcOrd="0" destOrd="0" presId="urn:microsoft.com/office/officeart/2009/3/layout/HorizontalOrganizationChart"/>
    <dgm:cxn modelId="{85F62D39-8520-411F-B927-ECFC07FA9F50}" type="presParOf" srcId="{EAC01A85-436A-4987-B9CC-C8E19F633EEE}" destId="{4D1BEADC-1B74-4C5D-9715-37DB4AA7B7A3}" srcOrd="0" destOrd="0" presId="urn:microsoft.com/office/officeart/2009/3/layout/HorizontalOrganizationChart"/>
    <dgm:cxn modelId="{66CD016C-6B1F-40FD-87D0-00C9AEE2B3AC}" type="presParOf" srcId="{EAC01A85-436A-4987-B9CC-C8E19F633EEE}" destId="{CB0C05D4-BBC0-4B06-9932-14862D57985B}" srcOrd="1" destOrd="0" presId="urn:microsoft.com/office/officeart/2009/3/layout/HorizontalOrganizationChart"/>
    <dgm:cxn modelId="{8373EF22-2C1D-4D85-AE62-388648B874CD}" type="presParOf" srcId="{805D249F-BE06-4271-AE6F-F1899C81DAD9}" destId="{CA710A25-AB66-45B6-B07C-7279EDC8449C}" srcOrd="1" destOrd="0" presId="urn:microsoft.com/office/officeart/2009/3/layout/HorizontalOrganizationChart"/>
    <dgm:cxn modelId="{C3F26964-5819-49A4-9313-FACCD78C8B0A}" type="presParOf" srcId="{805D249F-BE06-4271-AE6F-F1899C81DAD9}" destId="{08F2EC00-DD84-42B2-84DF-DDB0DB9483AD}" srcOrd="2" destOrd="0" presId="urn:microsoft.com/office/officeart/2009/3/layout/HorizontalOrganizationChart"/>
    <dgm:cxn modelId="{62D6AEB0-B619-4E0E-8AED-0CFADC43838D}" type="presParOf" srcId="{E06C4DCC-1F65-402F-810A-84A86D97BDC3}" destId="{9F8E19BE-D023-4C58-87C9-070A5D6B7446}" srcOrd="4" destOrd="0" presId="urn:microsoft.com/office/officeart/2009/3/layout/HorizontalOrganizationChart"/>
    <dgm:cxn modelId="{C9E2CEE2-CB30-49F7-83B4-4AC193323856}" type="presParOf" srcId="{E06C4DCC-1F65-402F-810A-84A86D97BDC3}" destId="{6EDDAF1D-227F-4F03-B9C3-8D752C1FC060}" srcOrd="5" destOrd="0" presId="urn:microsoft.com/office/officeart/2009/3/layout/HorizontalOrganizationChart"/>
    <dgm:cxn modelId="{991C7758-CEEC-402F-88D6-6F1C4058E6B7}" type="presParOf" srcId="{6EDDAF1D-227F-4F03-B9C3-8D752C1FC060}" destId="{2C7E3C30-D94E-43DF-A3BF-1388806CDB6C}" srcOrd="0" destOrd="0" presId="urn:microsoft.com/office/officeart/2009/3/layout/HorizontalOrganizationChart"/>
    <dgm:cxn modelId="{73A9AC8A-72F0-44E5-86F2-30AC97DF5A55}" type="presParOf" srcId="{2C7E3C30-D94E-43DF-A3BF-1388806CDB6C}" destId="{398F8819-07AF-4AE6-AE86-1E52B82B42D7}" srcOrd="0" destOrd="0" presId="urn:microsoft.com/office/officeart/2009/3/layout/HorizontalOrganizationChart"/>
    <dgm:cxn modelId="{51D143D8-E1EB-40E1-A02B-77E475DAB030}" type="presParOf" srcId="{2C7E3C30-D94E-43DF-A3BF-1388806CDB6C}" destId="{255DC170-A753-4A9A-95FF-F00225D17741}" srcOrd="1" destOrd="0" presId="urn:microsoft.com/office/officeart/2009/3/layout/HorizontalOrganizationChart"/>
    <dgm:cxn modelId="{06F68FE4-64E4-4B7D-95C6-85AA9027F954}" type="presParOf" srcId="{6EDDAF1D-227F-4F03-B9C3-8D752C1FC060}" destId="{B9B1113C-092A-4FF6-B902-C5FC2344BCB2}" srcOrd="1" destOrd="0" presId="urn:microsoft.com/office/officeart/2009/3/layout/HorizontalOrganizationChart"/>
    <dgm:cxn modelId="{22855B2F-8701-40C7-97F6-B965B4A79064}" type="presParOf" srcId="{6EDDAF1D-227F-4F03-B9C3-8D752C1FC060}" destId="{D2814432-92C8-4367-8C12-6B8E4AE2B58C}" srcOrd="2" destOrd="0" presId="urn:microsoft.com/office/officeart/2009/3/layout/HorizontalOrganizationChart"/>
    <dgm:cxn modelId="{FAD7BC3F-15FC-428D-9CB5-1D8E8F074D34}" type="presParOf" srcId="{E06C4DCC-1F65-402F-810A-84A86D97BDC3}" destId="{5AC5F50E-1924-45FC-BEAA-13C99F8318B7}" srcOrd="6" destOrd="0" presId="urn:microsoft.com/office/officeart/2009/3/layout/HorizontalOrganizationChart"/>
    <dgm:cxn modelId="{B2E47990-CC64-4A69-8588-F048F1F4CA48}" type="presParOf" srcId="{E06C4DCC-1F65-402F-810A-84A86D97BDC3}" destId="{62956EB1-C5F8-4D8A-A44A-1EC72A182D89}" srcOrd="7" destOrd="0" presId="urn:microsoft.com/office/officeart/2009/3/layout/HorizontalOrganizationChart"/>
    <dgm:cxn modelId="{65D78BA5-CB28-470A-A2FD-4E27093F7B99}" type="presParOf" srcId="{62956EB1-C5F8-4D8A-A44A-1EC72A182D89}" destId="{AB2A7D5A-B222-49C0-9897-8B67323AA288}" srcOrd="0" destOrd="0" presId="urn:microsoft.com/office/officeart/2009/3/layout/HorizontalOrganizationChart"/>
    <dgm:cxn modelId="{6296800A-0532-417D-8442-1814D0366820}" type="presParOf" srcId="{AB2A7D5A-B222-49C0-9897-8B67323AA288}" destId="{268E40F0-6D18-4CC1-A098-B48AD02EF267}" srcOrd="0" destOrd="0" presId="urn:microsoft.com/office/officeart/2009/3/layout/HorizontalOrganizationChart"/>
    <dgm:cxn modelId="{3BF5AB77-9DC1-49F8-A505-DD7B11CA7C71}" type="presParOf" srcId="{AB2A7D5A-B222-49C0-9897-8B67323AA288}" destId="{8A063927-EAA5-430A-88F9-32E1EBC68CF4}" srcOrd="1" destOrd="0" presId="urn:microsoft.com/office/officeart/2009/3/layout/HorizontalOrganizationChart"/>
    <dgm:cxn modelId="{603E8F63-D703-4136-A292-838D3D1892EC}" type="presParOf" srcId="{62956EB1-C5F8-4D8A-A44A-1EC72A182D89}" destId="{E70422E9-4CDB-43EE-BEFB-E78ABABC0909}" srcOrd="1" destOrd="0" presId="urn:microsoft.com/office/officeart/2009/3/layout/HorizontalOrganizationChart"/>
    <dgm:cxn modelId="{B2936EAC-A9BF-419B-828E-6244C7EC1688}" type="presParOf" srcId="{62956EB1-C5F8-4D8A-A44A-1EC72A182D89}" destId="{D820D2E7-92C2-44F9-ABDE-C42FEE481CB8}" srcOrd="2" destOrd="0" presId="urn:microsoft.com/office/officeart/2009/3/layout/HorizontalOrganizationChart"/>
    <dgm:cxn modelId="{2E55AD94-3EFC-4F80-8E9C-815046E3ADBF}" type="presParOf" srcId="{E06C4DCC-1F65-402F-810A-84A86D97BDC3}" destId="{342A9771-0B7D-4FF6-9619-CBE3DB28FF72}" srcOrd="8" destOrd="0" presId="urn:microsoft.com/office/officeart/2009/3/layout/HorizontalOrganizationChart"/>
    <dgm:cxn modelId="{CB40ED2D-2555-4261-BAA8-1F74F9177B7B}" type="presParOf" srcId="{E06C4DCC-1F65-402F-810A-84A86D97BDC3}" destId="{DEC3E227-EAE9-4A4D-B63D-B64E46B7ABF6}" srcOrd="9" destOrd="0" presId="urn:microsoft.com/office/officeart/2009/3/layout/HorizontalOrganizationChart"/>
    <dgm:cxn modelId="{EF0DE7F2-2752-49B0-B11A-5B0790CD9C79}" type="presParOf" srcId="{DEC3E227-EAE9-4A4D-B63D-B64E46B7ABF6}" destId="{18AA1807-CA0A-4C9B-B1C9-C4C8657B90C8}" srcOrd="0" destOrd="0" presId="urn:microsoft.com/office/officeart/2009/3/layout/HorizontalOrganizationChart"/>
    <dgm:cxn modelId="{71DDCEF1-22D6-4DF8-AC16-79228BBE3475}" type="presParOf" srcId="{18AA1807-CA0A-4C9B-B1C9-C4C8657B90C8}" destId="{CF1548F9-170D-4260-9C02-F125FD4BCEB7}" srcOrd="0" destOrd="0" presId="urn:microsoft.com/office/officeart/2009/3/layout/HorizontalOrganizationChart"/>
    <dgm:cxn modelId="{BF5B5E7C-ACB0-45FB-B94C-10365E0FC4AA}" type="presParOf" srcId="{18AA1807-CA0A-4C9B-B1C9-C4C8657B90C8}" destId="{0B1F4A35-F7D1-4451-921C-A1922CB5FE50}" srcOrd="1" destOrd="0" presId="urn:microsoft.com/office/officeart/2009/3/layout/HorizontalOrganizationChart"/>
    <dgm:cxn modelId="{7764BB0E-6649-4939-A5DA-73A8DBB7D11C}" type="presParOf" srcId="{DEC3E227-EAE9-4A4D-B63D-B64E46B7ABF6}" destId="{1606425E-1B54-4EDF-80CE-B774FF94F0AB}" srcOrd="1" destOrd="0" presId="urn:microsoft.com/office/officeart/2009/3/layout/HorizontalOrganizationChart"/>
    <dgm:cxn modelId="{3F1330A5-39DD-4A60-B382-487C16259269}" type="presParOf" srcId="{DEC3E227-EAE9-4A4D-B63D-B64E46B7ABF6}" destId="{7DE4F11E-3540-4EB6-B761-BCE80E359D30}" srcOrd="2" destOrd="0" presId="urn:microsoft.com/office/officeart/2009/3/layout/HorizontalOrganizationChart"/>
    <dgm:cxn modelId="{A1420FD2-F081-46B5-B20B-D8D4929F8535}" type="presParOf" srcId="{E06C4DCC-1F65-402F-810A-84A86D97BDC3}" destId="{18E73A1F-2741-4D52-A0FD-E85FF00352E7}" srcOrd="10" destOrd="0" presId="urn:microsoft.com/office/officeart/2009/3/layout/HorizontalOrganizationChart"/>
    <dgm:cxn modelId="{F47E2F06-44AE-41CA-9B5B-AA4E7EEDE628}" type="presParOf" srcId="{E06C4DCC-1F65-402F-810A-84A86D97BDC3}" destId="{F4358509-8774-40E6-8914-2BEC134EF830}" srcOrd="11" destOrd="0" presId="urn:microsoft.com/office/officeart/2009/3/layout/HorizontalOrganizationChart"/>
    <dgm:cxn modelId="{8CD19489-6944-4AE3-9BFE-1B9016E30FCC}" type="presParOf" srcId="{F4358509-8774-40E6-8914-2BEC134EF830}" destId="{09D8CAF9-DD08-4030-9E5B-7FBE1D105720}" srcOrd="0" destOrd="0" presId="urn:microsoft.com/office/officeart/2009/3/layout/HorizontalOrganizationChart"/>
    <dgm:cxn modelId="{B6F7FAF8-F3F6-4D47-BF9E-46552BF5DFE5}" type="presParOf" srcId="{09D8CAF9-DD08-4030-9E5B-7FBE1D105720}" destId="{CF0EBAB6-5EA4-4B48-B007-83CD2789151C}" srcOrd="0" destOrd="0" presId="urn:microsoft.com/office/officeart/2009/3/layout/HorizontalOrganizationChart"/>
    <dgm:cxn modelId="{60D2013D-0AFA-4734-BD76-0A92AE165664}" type="presParOf" srcId="{09D8CAF9-DD08-4030-9E5B-7FBE1D105720}" destId="{A2591AD9-6946-41AD-8075-0BC3A948567A}" srcOrd="1" destOrd="0" presId="urn:microsoft.com/office/officeart/2009/3/layout/HorizontalOrganizationChart"/>
    <dgm:cxn modelId="{473C9270-603D-40A2-B052-7F8E35931E4D}" type="presParOf" srcId="{F4358509-8774-40E6-8914-2BEC134EF830}" destId="{5B863F43-6865-4C72-9743-822545FFDEA8}" srcOrd="1" destOrd="0" presId="urn:microsoft.com/office/officeart/2009/3/layout/HorizontalOrganizationChart"/>
    <dgm:cxn modelId="{F74E9D25-66B7-4DF7-B12B-2B6A39C01295}" type="presParOf" srcId="{F4358509-8774-40E6-8914-2BEC134EF830}" destId="{0D3120C3-356C-4466-81CF-AA71C3BE0B57}" srcOrd="2" destOrd="0" presId="urn:microsoft.com/office/officeart/2009/3/layout/HorizontalOrganizationChart"/>
    <dgm:cxn modelId="{87316594-583D-447F-B822-5C50DB2F54C9}" type="presParOf" srcId="{ED17EEB4-4C7F-4070-ABAC-89AC7E0161D2}" destId="{F4207C8D-B9D9-4808-9064-A54AF02DF43C}" srcOrd="2" destOrd="0" presId="urn:microsoft.com/office/officeart/2009/3/layout/HorizontalOrganizationChart"/>
    <dgm:cxn modelId="{56F6D3CB-AB9A-45F1-95AA-B3F8FB127D75}" type="presParOf" srcId="{F4207C8D-B9D9-4808-9064-A54AF02DF43C}" destId="{E9B35BE8-27B8-4F0B-A474-6BFBC609CC69}" srcOrd="0" destOrd="0" presId="urn:microsoft.com/office/officeart/2009/3/layout/HorizontalOrganizationChart"/>
    <dgm:cxn modelId="{0B154189-BB22-40D3-BD7B-009C82FDB8D2}" type="presParOf" srcId="{F4207C8D-B9D9-4808-9064-A54AF02DF43C}" destId="{CE68B8AA-4050-4EFF-B6DE-D7C2D10109C0}" srcOrd="1" destOrd="0" presId="urn:microsoft.com/office/officeart/2009/3/layout/HorizontalOrganizationChart"/>
    <dgm:cxn modelId="{E55687D7-0C86-4176-9D6F-B9959246EE2B}" type="presParOf" srcId="{CE68B8AA-4050-4EFF-B6DE-D7C2D10109C0}" destId="{D55284AC-12D3-4526-87A7-2C39190242FB}" srcOrd="0" destOrd="0" presId="urn:microsoft.com/office/officeart/2009/3/layout/HorizontalOrganizationChart"/>
    <dgm:cxn modelId="{57D59D48-1EEF-4C27-9454-5935C7469D24}" type="presParOf" srcId="{D55284AC-12D3-4526-87A7-2C39190242FB}" destId="{A3AE5878-6497-4304-86A2-2945D2359867}" srcOrd="0" destOrd="0" presId="urn:microsoft.com/office/officeart/2009/3/layout/HorizontalOrganizationChart"/>
    <dgm:cxn modelId="{31DA8C39-B19C-4A8C-972A-B6DB518244B0}" type="presParOf" srcId="{D55284AC-12D3-4526-87A7-2C39190242FB}" destId="{0D7A5A32-1D2E-4AF3-BFEA-D899120CF5EA}" srcOrd="1" destOrd="0" presId="urn:microsoft.com/office/officeart/2009/3/layout/HorizontalOrganizationChart"/>
    <dgm:cxn modelId="{99A6BDE7-A1E3-4B53-BA44-7FAAC4B2296B}" type="presParOf" srcId="{CE68B8AA-4050-4EFF-B6DE-D7C2D10109C0}" destId="{01AEA4C7-A5F6-41C5-9EEA-8B02E86586CA}" srcOrd="1" destOrd="0" presId="urn:microsoft.com/office/officeart/2009/3/layout/HorizontalOrganizationChart"/>
    <dgm:cxn modelId="{30978696-A1DC-4794-A41F-4D1BA9FCDB12}" type="presParOf" srcId="{CE68B8AA-4050-4EFF-B6DE-D7C2D10109C0}" destId="{DED44C9A-975F-4FA2-90E7-52B7A1D4E8D2}" srcOrd="2" destOrd="0" presId="urn:microsoft.com/office/officeart/2009/3/layout/HorizontalOrganizationChart"/>
    <dgm:cxn modelId="{CA7377D0-AB94-45C2-B2E6-4E97F9FA8760}" type="presParOf" srcId="{F4207C8D-B9D9-4808-9064-A54AF02DF43C}" destId="{387884C2-0A42-4BFF-B498-611FCFB943DC}" srcOrd="2" destOrd="0" presId="urn:microsoft.com/office/officeart/2009/3/layout/HorizontalOrganizationChart"/>
    <dgm:cxn modelId="{DCAA2821-48E1-473B-919F-F9BBEBF23EDC}" type="presParOf" srcId="{F4207C8D-B9D9-4808-9064-A54AF02DF43C}" destId="{094B568D-190A-4CB3-A67E-7157466F93F0}" srcOrd="3" destOrd="0" presId="urn:microsoft.com/office/officeart/2009/3/layout/HorizontalOrganizationChart"/>
    <dgm:cxn modelId="{8BDD66C1-1205-424E-9B1D-DC8CEEAC2118}" type="presParOf" srcId="{094B568D-190A-4CB3-A67E-7157466F93F0}" destId="{60559E23-B4D9-4722-99A5-1B4429A41F4A}" srcOrd="0" destOrd="0" presId="urn:microsoft.com/office/officeart/2009/3/layout/HorizontalOrganizationChart"/>
    <dgm:cxn modelId="{71E5E2BC-BD6C-41FF-8545-F4BE34882061}" type="presParOf" srcId="{60559E23-B4D9-4722-99A5-1B4429A41F4A}" destId="{CE5FCCF0-F00D-4B61-8FA0-D641BE46765F}" srcOrd="0" destOrd="0" presId="urn:microsoft.com/office/officeart/2009/3/layout/HorizontalOrganizationChart"/>
    <dgm:cxn modelId="{B44F8B33-8CEB-4223-8030-924B5FBE5319}" type="presParOf" srcId="{60559E23-B4D9-4722-99A5-1B4429A41F4A}" destId="{823DB6C3-0109-4BC3-B6ED-52D116F6D32C}" srcOrd="1" destOrd="0" presId="urn:microsoft.com/office/officeart/2009/3/layout/HorizontalOrganizationChart"/>
    <dgm:cxn modelId="{3915C26D-E8E4-454C-8A9F-A8FB8A4AEB4B}" type="presParOf" srcId="{094B568D-190A-4CB3-A67E-7157466F93F0}" destId="{012F5242-B84F-4504-B359-F57E62F287FB}" srcOrd="1" destOrd="0" presId="urn:microsoft.com/office/officeart/2009/3/layout/HorizontalOrganizationChart"/>
    <dgm:cxn modelId="{AF866042-E519-412A-ADD6-98D25F83614D}" type="presParOf" srcId="{094B568D-190A-4CB3-A67E-7157466F93F0}" destId="{38752EF3-C8BC-468C-B74E-B06E52EFBA7C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884C2-0A42-4BFF-B498-611FCFB943DC}">
      <dsp:nvSpPr>
        <dsp:cNvPr id="0" name=""/>
        <dsp:cNvSpPr/>
      </dsp:nvSpPr>
      <dsp:spPr>
        <a:xfrm>
          <a:off x="3686190" y="1871072"/>
          <a:ext cx="1065918" cy="95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65918" y="0"/>
              </a:lnTo>
              <a:lnTo>
                <a:pt x="1065918" y="95171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B35BE8-27B8-4F0B-A474-6BFBC609CC69}">
      <dsp:nvSpPr>
        <dsp:cNvPr id="0" name=""/>
        <dsp:cNvSpPr/>
      </dsp:nvSpPr>
      <dsp:spPr>
        <a:xfrm>
          <a:off x="3686190" y="1775900"/>
          <a:ext cx="1065918" cy="95171"/>
        </a:xfrm>
        <a:custGeom>
          <a:avLst/>
          <a:gdLst/>
          <a:ahLst/>
          <a:cxnLst/>
          <a:rect l="0" t="0" r="0" b="0"/>
          <a:pathLst>
            <a:path>
              <a:moveTo>
                <a:pt x="0" y="95171"/>
              </a:moveTo>
              <a:lnTo>
                <a:pt x="1065918" y="95171"/>
              </a:lnTo>
              <a:lnTo>
                <a:pt x="1065918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73A1F-2741-4D52-A0FD-E85FF00352E7}">
      <dsp:nvSpPr>
        <dsp:cNvPr id="0" name=""/>
        <dsp:cNvSpPr/>
      </dsp:nvSpPr>
      <dsp:spPr>
        <a:xfrm>
          <a:off x="3686190" y="1871072"/>
          <a:ext cx="2131836" cy="1636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9562" y="0"/>
              </a:lnTo>
              <a:lnTo>
                <a:pt x="1979562" y="1636945"/>
              </a:lnTo>
              <a:lnTo>
                <a:pt x="2131836" y="1636945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A9771-0B7D-4FF6-9619-CBE3DB28FF72}">
      <dsp:nvSpPr>
        <dsp:cNvPr id="0" name=""/>
        <dsp:cNvSpPr/>
      </dsp:nvSpPr>
      <dsp:spPr>
        <a:xfrm>
          <a:off x="3686190" y="1871072"/>
          <a:ext cx="2131836" cy="982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9562" y="0"/>
              </a:lnTo>
              <a:lnTo>
                <a:pt x="1979562" y="982167"/>
              </a:lnTo>
              <a:lnTo>
                <a:pt x="2131836" y="98216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5F50E-1924-45FC-BEAA-13C99F8318B7}">
      <dsp:nvSpPr>
        <dsp:cNvPr id="0" name=""/>
        <dsp:cNvSpPr/>
      </dsp:nvSpPr>
      <dsp:spPr>
        <a:xfrm>
          <a:off x="3686190" y="1871072"/>
          <a:ext cx="2131836" cy="32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9562" y="0"/>
              </a:lnTo>
              <a:lnTo>
                <a:pt x="1979562" y="327389"/>
              </a:lnTo>
              <a:lnTo>
                <a:pt x="2131836" y="32738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E19BE-D023-4C58-87C9-070A5D6B7446}">
      <dsp:nvSpPr>
        <dsp:cNvPr id="0" name=""/>
        <dsp:cNvSpPr/>
      </dsp:nvSpPr>
      <dsp:spPr>
        <a:xfrm>
          <a:off x="3686190" y="1543682"/>
          <a:ext cx="2131836" cy="327389"/>
        </a:xfrm>
        <a:custGeom>
          <a:avLst/>
          <a:gdLst/>
          <a:ahLst/>
          <a:cxnLst/>
          <a:rect l="0" t="0" r="0" b="0"/>
          <a:pathLst>
            <a:path>
              <a:moveTo>
                <a:pt x="0" y="327389"/>
              </a:moveTo>
              <a:lnTo>
                <a:pt x="1979562" y="327389"/>
              </a:lnTo>
              <a:lnTo>
                <a:pt x="1979562" y="0"/>
              </a:lnTo>
              <a:lnTo>
                <a:pt x="213183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7DB31-6CFB-4152-88CA-2CD4D32A5374}">
      <dsp:nvSpPr>
        <dsp:cNvPr id="0" name=""/>
        <dsp:cNvSpPr/>
      </dsp:nvSpPr>
      <dsp:spPr>
        <a:xfrm>
          <a:off x="3686190" y="888904"/>
          <a:ext cx="2131836" cy="982167"/>
        </a:xfrm>
        <a:custGeom>
          <a:avLst/>
          <a:gdLst/>
          <a:ahLst/>
          <a:cxnLst/>
          <a:rect l="0" t="0" r="0" b="0"/>
          <a:pathLst>
            <a:path>
              <a:moveTo>
                <a:pt x="0" y="982167"/>
              </a:moveTo>
              <a:lnTo>
                <a:pt x="1979562" y="982167"/>
              </a:lnTo>
              <a:lnTo>
                <a:pt x="1979562" y="0"/>
              </a:lnTo>
              <a:lnTo>
                <a:pt x="213183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5857A-D924-4E61-B5A5-5FCF8DE9EA89}">
      <dsp:nvSpPr>
        <dsp:cNvPr id="0" name=""/>
        <dsp:cNvSpPr/>
      </dsp:nvSpPr>
      <dsp:spPr>
        <a:xfrm>
          <a:off x="3686190" y="234126"/>
          <a:ext cx="2131836" cy="1636945"/>
        </a:xfrm>
        <a:custGeom>
          <a:avLst/>
          <a:gdLst/>
          <a:ahLst/>
          <a:cxnLst/>
          <a:rect l="0" t="0" r="0" b="0"/>
          <a:pathLst>
            <a:path>
              <a:moveTo>
                <a:pt x="0" y="1636945"/>
              </a:moveTo>
              <a:lnTo>
                <a:pt x="1979562" y="1636945"/>
              </a:lnTo>
              <a:lnTo>
                <a:pt x="1979562" y="0"/>
              </a:lnTo>
              <a:lnTo>
                <a:pt x="2131836" y="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85D66-932B-4FFD-B2CF-7FE86E72C6F0}">
      <dsp:nvSpPr>
        <dsp:cNvPr id="0" name=""/>
        <dsp:cNvSpPr/>
      </dsp:nvSpPr>
      <dsp:spPr>
        <a:xfrm>
          <a:off x="2163450" y="1638854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Iowa State SAE</a:t>
          </a:r>
        </a:p>
      </dsp:txBody>
      <dsp:txXfrm>
        <a:off x="2163450" y="1638854"/>
        <a:ext cx="1522740" cy="464435"/>
      </dsp:txXfrm>
    </dsp:sp>
    <dsp:sp modelId="{D3D67416-A3A8-4E3A-A4F6-7C58AC1D5290}">
      <dsp:nvSpPr>
        <dsp:cNvPr id="0" name=""/>
        <dsp:cNvSpPr/>
      </dsp:nvSpPr>
      <dsp:spPr>
        <a:xfrm>
          <a:off x="5818027" y="1908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Engine Team Lead</a:t>
          </a:r>
        </a:p>
      </dsp:txBody>
      <dsp:txXfrm>
        <a:off x="5818027" y="1908"/>
        <a:ext cx="1522740" cy="464435"/>
      </dsp:txXfrm>
    </dsp:sp>
    <dsp:sp modelId="{4D1BEADC-1B74-4C5D-9715-37DB4AA7B7A3}">
      <dsp:nvSpPr>
        <dsp:cNvPr id="0" name=""/>
        <dsp:cNvSpPr/>
      </dsp:nvSpPr>
      <dsp:spPr>
        <a:xfrm>
          <a:off x="5818027" y="656686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Exhaust Team Lead</a:t>
          </a:r>
        </a:p>
      </dsp:txBody>
      <dsp:txXfrm>
        <a:off x="5818027" y="656686"/>
        <a:ext cx="1522740" cy="464435"/>
      </dsp:txXfrm>
    </dsp:sp>
    <dsp:sp modelId="{398F8819-07AF-4AE6-AE86-1E52B82B42D7}">
      <dsp:nvSpPr>
        <dsp:cNvPr id="0" name=""/>
        <dsp:cNvSpPr/>
      </dsp:nvSpPr>
      <dsp:spPr>
        <a:xfrm>
          <a:off x="5818027" y="1311465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Testing Team Lead</a:t>
          </a:r>
        </a:p>
      </dsp:txBody>
      <dsp:txXfrm>
        <a:off x="5818027" y="1311465"/>
        <a:ext cx="1522740" cy="464435"/>
      </dsp:txXfrm>
    </dsp:sp>
    <dsp:sp modelId="{268E40F0-6D18-4CC1-A098-B48AD02EF267}">
      <dsp:nvSpPr>
        <dsp:cNvPr id="0" name=""/>
        <dsp:cNvSpPr/>
      </dsp:nvSpPr>
      <dsp:spPr>
        <a:xfrm>
          <a:off x="5818027" y="1966243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Chassis and Suspension Team Lead</a:t>
          </a:r>
        </a:p>
      </dsp:txBody>
      <dsp:txXfrm>
        <a:off x="5818027" y="1966243"/>
        <a:ext cx="1522740" cy="464435"/>
      </dsp:txXfrm>
    </dsp:sp>
    <dsp:sp modelId="{CF1548F9-170D-4260-9C02-F125FD4BCEB7}">
      <dsp:nvSpPr>
        <dsp:cNvPr id="0" name=""/>
        <dsp:cNvSpPr/>
      </dsp:nvSpPr>
      <dsp:spPr>
        <a:xfrm>
          <a:off x="5818027" y="2621021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Outreach Team Lead</a:t>
          </a:r>
        </a:p>
      </dsp:txBody>
      <dsp:txXfrm>
        <a:off x="5818027" y="2621021"/>
        <a:ext cx="1522740" cy="464435"/>
      </dsp:txXfrm>
    </dsp:sp>
    <dsp:sp modelId="{CF0EBAB6-5EA4-4B48-B007-83CD2789151C}">
      <dsp:nvSpPr>
        <dsp:cNvPr id="0" name=""/>
        <dsp:cNvSpPr/>
      </dsp:nvSpPr>
      <dsp:spPr>
        <a:xfrm>
          <a:off x="5818027" y="3275799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Safety Officer</a:t>
          </a:r>
        </a:p>
      </dsp:txBody>
      <dsp:txXfrm>
        <a:off x="5818027" y="3275799"/>
        <a:ext cx="1522740" cy="464435"/>
      </dsp:txXfrm>
    </dsp:sp>
    <dsp:sp modelId="{A3AE5878-6497-4304-86A2-2945D2359867}">
      <dsp:nvSpPr>
        <dsp:cNvPr id="0" name=""/>
        <dsp:cNvSpPr/>
      </dsp:nvSpPr>
      <dsp:spPr>
        <a:xfrm>
          <a:off x="3990738" y="1311465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Project Director</a:t>
          </a:r>
        </a:p>
      </dsp:txBody>
      <dsp:txXfrm>
        <a:off x="3990738" y="1311465"/>
        <a:ext cx="1522740" cy="464435"/>
      </dsp:txXfrm>
    </dsp:sp>
    <dsp:sp modelId="{CE5FCCF0-F00D-4B61-8FA0-D641BE46765F}">
      <dsp:nvSpPr>
        <dsp:cNvPr id="0" name=""/>
        <dsp:cNvSpPr/>
      </dsp:nvSpPr>
      <dsp:spPr>
        <a:xfrm>
          <a:off x="3990738" y="1966243"/>
          <a:ext cx="1522740" cy="464435"/>
        </a:xfrm>
        <a:prstGeom prst="rect">
          <a:avLst/>
        </a:prstGeom>
        <a:solidFill>
          <a:srgbClr val="FF656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Tech Director</a:t>
          </a:r>
        </a:p>
      </dsp:txBody>
      <dsp:txXfrm>
        <a:off x="3990738" y="1966243"/>
        <a:ext cx="1522740" cy="464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632895"/>
            <a:ext cx="12192000" cy="1225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997675" y="6014614"/>
            <a:ext cx="819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9BD11"/>
                </a:solidFill>
                <a:latin typeface="Copperplate Gothic Bold" panose="020E0705020206020404" pitchFamily="34" charset="0"/>
              </a:rPr>
              <a:t>Iowa State SAE Clean Snowmobile</a:t>
            </a:r>
            <a:r>
              <a:rPr lang="en-US" sz="2400" baseline="0" dirty="0">
                <a:solidFill>
                  <a:srgbClr val="F9BD11"/>
                </a:solidFill>
                <a:latin typeface="Copperplate Gothic Bold" panose="020E0705020206020404" pitchFamily="34" charset="0"/>
              </a:rPr>
              <a:t> Challenge</a:t>
            </a:r>
            <a:endParaRPr lang="en-US" sz="2400" dirty="0">
              <a:solidFill>
                <a:srgbClr val="F9BD1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4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93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5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1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79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19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>
              <a:defRPr sz="2800">
                <a:solidFill>
                  <a:schemeClr val="bg2"/>
                </a:solidFill>
                <a:latin typeface="Copperplate Gothic Bold" panose="020E0705020206020404" pitchFamily="34" charset="0"/>
              </a:defRPr>
            </a:lvl2pPr>
            <a:lvl3pPr>
              <a:defRPr sz="2400">
                <a:solidFill>
                  <a:schemeClr val="bg2"/>
                </a:solidFill>
                <a:latin typeface="Copperplate Gothic Bold" panose="020E0705020206020404" pitchFamily="34" charset="0"/>
              </a:defRPr>
            </a:lvl3pPr>
            <a:lvl4pPr>
              <a:defRPr sz="2000">
                <a:solidFill>
                  <a:schemeClr val="bg2"/>
                </a:solidFill>
                <a:latin typeface="Copperplate Gothic Bold" panose="020E0705020206020404" pitchFamily="34" charset="0"/>
              </a:defRPr>
            </a:lvl4pPr>
            <a:lvl5pPr>
              <a:defRPr sz="2000">
                <a:solidFill>
                  <a:schemeClr val="bg2"/>
                </a:solidFill>
                <a:latin typeface="Copperplate Gothic Bold" panose="020E07050202060204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7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  <a:latin typeface="Copperplate Gothic Bold" panose="020E07050202060204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7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D8806-FE94-4B09-B924-A200F3631945}" type="datetimeFigureOut">
              <a:rPr lang="en-US" smtClean="0"/>
              <a:t>3/6/19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CC18-CA0C-457F-AE46-C7219DAF52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5632895"/>
            <a:ext cx="12192000" cy="122510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97675" y="6014614"/>
            <a:ext cx="8196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9BD11"/>
                </a:solidFill>
                <a:latin typeface="Copperplate Gothic Bold" panose="020E0705020206020404" pitchFamily="34" charset="0"/>
              </a:rPr>
              <a:t>Iowa State SAE Clean Snowmobile</a:t>
            </a:r>
            <a:r>
              <a:rPr lang="en-US" sz="2400" baseline="0" dirty="0">
                <a:solidFill>
                  <a:srgbClr val="F9BD11"/>
                </a:solidFill>
                <a:latin typeface="Copperplate Gothic Bold" panose="020E0705020206020404" pitchFamily="34" charset="0"/>
              </a:rPr>
              <a:t> Challenge</a:t>
            </a:r>
            <a:endParaRPr lang="en-US" sz="2400" dirty="0">
              <a:solidFill>
                <a:srgbClr val="F9BD11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908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8378" y="136207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Iowa State University Clean Snowmobile Challenge</a:t>
            </a:r>
            <a:endParaRPr lang="en-US" dirty="0">
              <a:solidFill>
                <a:schemeClr val="bg2"/>
              </a:solidFill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255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Bogey Wheels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96CEE5-CEDE-5248-BC89-9EFCB8C078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1741703"/>
            <a:ext cx="2420440" cy="224964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ABE413-13AD-274C-90F0-632BFD1D30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055" y="1741703"/>
            <a:ext cx="3616035" cy="26249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55007A-12B2-DF49-8D53-36147EBBE19A}"/>
              </a:ext>
            </a:extLst>
          </p:cNvPr>
          <p:cNvSpPr txBox="1"/>
          <p:nvPr/>
        </p:nvSpPr>
        <p:spPr>
          <a:xfrm>
            <a:off x="6781800" y="1690688"/>
            <a:ext cx="51331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3D printed upper tension arm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Printed at Viking Pump with </a:t>
            </a:r>
            <a:r>
              <a:rPr lang="en-US" sz="2000" dirty="0" err="1">
                <a:solidFill>
                  <a:schemeClr val="bg1"/>
                </a:solidFill>
                <a:latin typeface="Copperplate Gothic Bold" panose="020E0705020206020404" pitchFamily="34" charset="77"/>
              </a:rPr>
              <a:t>Markforged</a:t>
            </a: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 3D printer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chopped carbon fiber (“Onyx”) </a:t>
            </a:r>
          </a:p>
          <a:p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&amp; reinforced fiberglass </a:t>
            </a:r>
          </a:p>
          <a:p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Additional set of bogey wheels on lower skid rail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47E624-8A04-BF46-8C18-343AE9A07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070075"/>
            <a:ext cx="1219200" cy="146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57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G4+ Link Fury</a:t>
            </a:r>
          </a:p>
          <a:p>
            <a:r>
              <a:rPr lang="en-US" dirty="0"/>
              <a:t>Complete stand alone</a:t>
            </a:r>
          </a:p>
          <a:p>
            <a:r>
              <a:rPr lang="en-US" dirty="0"/>
              <a:t>Custom wiring harness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0BAD03-92B3-6245-A4FF-D149436FA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532" y="365125"/>
            <a:ext cx="4316268" cy="501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7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 Management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827626-5FF7-584C-AC52-A5548E856496}"/>
              </a:ext>
            </a:extLst>
          </p:cNvPr>
          <p:cNvSpPr txBox="1"/>
          <p:nvPr/>
        </p:nvSpPr>
        <p:spPr>
          <a:xfrm>
            <a:off x="1662546" y="1537855"/>
            <a:ext cx="8368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October 14th - Initial baseline testing</a:t>
            </a:r>
          </a:p>
          <a:p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completed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October 20th - Begin innovation design and </a:t>
            </a:r>
          </a:p>
          <a:p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integration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December 17th - Final design selected for </a:t>
            </a:r>
          </a:p>
          <a:p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additional team designed muffler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January 19th - Begin ECU tuning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February 3rd - All innovations fully</a:t>
            </a:r>
          </a:p>
          <a:p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integrated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and tuned, sled is competition ready </a:t>
            </a:r>
          </a:p>
          <a:p>
            <a:endParaRPr lang="en-US" sz="2400" dirty="0"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16568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4C2F58-C3BF-48B2-A4F3-1A9945AA4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985245"/>
              </p:ext>
            </p:extLst>
          </p:nvPr>
        </p:nvGraphicFramePr>
        <p:xfrm>
          <a:off x="-1551708" y="1399311"/>
          <a:ext cx="9504218" cy="3742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7D16B87-DC5F-AF41-A49E-967A53D6A41A}"/>
              </a:ext>
            </a:extLst>
          </p:cNvPr>
          <p:cNvSpPr txBox="1"/>
          <p:nvPr/>
        </p:nvSpPr>
        <p:spPr>
          <a:xfrm>
            <a:off x="457200" y="277091"/>
            <a:ext cx="7259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Team Lead Positions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5F1151-7B60-F64A-ABCE-D6B86B622AD6}"/>
              </a:ext>
            </a:extLst>
          </p:cNvPr>
          <p:cNvSpPr txBox="1"/>
          <p:nvPr/>
        </p:nvSpPr>
        <p:spPr>
          <a:xfrm>
            <a:off x="7356764" y="1399310"/>
            <a:ext cx="44888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New positions to incorporate</a:t>
            </a:r>
          </a:p>
          <a:p>
            <a:endParaRPr lang="en-US" sz="24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Selection based off of passion and available time rather than knowledge</a:t>
            </a:r>
          </a:p>
        </p:txBody>
      </p:sp>
    </p:spTree>
    <p:extLst>
      <p:ext uri="{BB962C8B-B14F-4D97-AF65-F5344CB8AC3E}">
        <p14:creationId xmlns:p14="http://schemas.microsoft.com/office/powerpoint/2010/main" val="253980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EB17FB-A93E-FA42-96E4-4BBC1765F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Citations</a:t>
            </a:r>
            <a:br>
              <a:rPr lang="en-US" dirty="0">
                <a:solidFill>
                  <a:schemeClr val="bg1"/>
                </a:solidFill>
                <a:latin typeface="Copperplate Gothic Bold" panose="020E0705020206020404" pitchFamily="34" charset="77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3005E2-B287-DA4D-AC5A-18D2B4351DD5}"/>
              </a:ext>
            </a:extLst>
          </p:cNvPr>
          <p:cNvSpPr txBox="1"/>
          <p:nvPr/>
        </p:nvSpPr>
        <p:spPr>
          <a:xfrm>
            <a:off x="1191491" y="1593273"/>
            <a:ext cx="968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SAE International. “2019_SAE_CSC_rules_FINAL_Draft_10.5.2018.Pdf.” SAE International, 2018. </a:t>
            </a:r>
            <a:endParaRPr lang="en-US" sz="2400" dirty="0">
              <a:solidFill>
                <a:schemeClr val="bg1"/>
              </a:solidFill>
              <a:effectLst/>
              <a:latin typeface="Copperplate Gothic Bold" panose="020E07050202060204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6687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1967"/>
            <a:ext cx="10515600" cy="4351338"/>
          </a:xfrm>
        </p:spPr>
        <p:txBody>
          <a:bodyPr/>
          <a:lstStyle/>
          <a:p>
            <a:r>
              <a:rPr lang="en-US" dirty="0"/>
              <a:t>Season Summary</a:t>
            </a:r>
          </a:p>
          <a:p>
            <a:r>
              <a:rPr lang="en-US" dirty="0"/>
              <a:t>Accomplishments</a:t>
            </a:r>
          </a:p>
          <a:p>
            <a:pPr lvl="1"/>
            <a:r>
              <a:rPr lang="en-US" dirty="0"/>
              <a:t>Testing</a:t>
            </a:r>
          </a:p>
          <a:p>
            <a:pPr lvl="2"/>
            <a:r>
              <a:rPr lang="en-US" dirty="0"/>
              <a:t>Baseline</a:t>
            </a:r>
          </a:p>
          <a:p>
            <a:pPr lvl="2"/>
            <a:r>
              <a:rPr lang="en-US" dirty="0"/>
              <a:t>Cold Start</a:t>
            </a:r>
          </a:p>
          <a:p>
            <a:pPr lvl="1"/>
            <a:r>
              <a:rPr lang="en-US" dirty="0"/>
              <a:t>Innovations</a:t>
            </a:r>
          </a:p>
          <a:p>
            <a:r>
              <a:rPr lang="en-US" dirty="0"/>
              <a:t>Areas of Improvement</a:t>
            </a:r>
          </a:p>
          <a:p>
            <a:pPr lvl="1"/>
            <a:r>
              <a:rPr lang="en-US" dirty="0"/>
              <a:t>Timeline Management</a:t>
            </a:r>
          </a:p>
          <a:p>
            <a:pPr lvl="1"/>
            <a:r>
              <a:rPr lang="en-US" dirty="0"/>
              <a:t>Team Lead Positions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66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Season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11967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Snowmobile: 2018 Arctic Cat ZR 7000 </a:t>
            </a:r>
            <a:r>
              <a:rPr lang="en-US" dirty="0" err="1"/>
              <a:t>Sno</a:t>
            </a:r>
            <a:r>
              <a:rPr lang="en-US" dirty="0"/>
              <a:t> Pro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Strategy: Prioritize reducing noise pollution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Approach:</a:t>
            </a:r>
          </a:p>
          <a:p>
            <a:pPr lvl="2"/>
            <a:r>
              <a:rPr lang="en-US" dirty="0"/>
              <a:t>Research potential projects</a:t>
            </a:r>
          </a:p>
          <a:p>
            <a:pPr lvl="2"/>
            <a:r>
              <a:rPr lang="en-US" dirty="0"/>
              <a:t>Solidify season project(s)</a:t>
            </a:r>
          </a:p>
          <a:p>
            <a:pPr lvl="2"/>
            <a:r>
              <a:rPr lang="en-US" dirty="0"/>
              <a:t>Conduct baseline testing</a:t>
            </a:r>
          </a:p>
          <a:p>
            <a:pPr lvl="2"/>
            <a:r>
              <a:rPr lang="en-US" dirty="0"/>
              <a:t>Design innovations</a:t>
            </a:r>
          </a:p>
          <a:p>
            <a:pPr lvl="2"/>
            <a:r>
              <a:rPr lang="en-US" dirty="0"/>
              <a:t>Manufacture &amp; Implement innovations</a:t>
            </a:r>
          </a:p>
          <a:p>
            <a:pPr lvl="2"/>
            <a:r>
              <a:rPr lang="en-US" dirty="0"/>
              <a:t>Conduct final testing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43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Testing - Noise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84B6E6-774D-1F47-9EBF-DA0AC4444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561543"/>
            <a:ext cx="4942115" cy="38189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26EC7F-8A35-3E4B-9187-F97340DDE7B5}"/>
              </a:ext>
            </a:extLst>
          </p:cNvPr>
          <p:cNvSpPr txBox="1"/>
          <p:nvPr/>
        </p:nvSpPr>
        <p:spPr>
          <a:xfrm>
            <a:off x="5954484" y="1662917"/>
            <a:ext cx="5834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Procedure: SAE J116</a:t>
            </a:r>
          </a:p>
          <a:p>
            <a:endParaRPr lang="en-US" sz="24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Instrumentation: MTS Systems sound meter</a:t>
            </a:r>
          </a:p>
          <a:p>
            <a:endParaRPr lang="en-US" sz="24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Results: target range of 31.5 - 1000 Hz </a:t>
            </a:r>
          </a:p>
        </p:txBody>
      </p:sp>
    </p:spTree>
    <p:extLst>
      <p:ext uri="{BB962C8B-B14F-4D97-AF65-F5344CB8AC3E}">
        <p14:creationId xmlns:p14="http://schemas.microsoft.com/office/powerpoint/2010/main" val="270108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Testing - Emissions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67042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C02C10-D326-CB46-9EB5-E2692A4FCF9B}"/>
              </a:ext>
            </a:extLst>
          </p:cNvPr>
          <p:cNvSpPr txBox="1"/>
          <p:nvPr/>
        </p:nvSpPr>
        <p:spPr>
          <a:xfrm>
            <a:off x="7436007" y="1505528"/>
            <a:ext cx="448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Procedure:</a:t>
            </a:r>
          </a:p>
          <a:p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EPA 40 CFR Part 1051 (Ramped Modal Cycle) </a:t>
            </a:r>
          </a:p>
          <a:p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Instrumentation: Bridge 5 gas analyzer</a:t>
            </a:r>
          </a:p>
          <a:p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endParaRPr lang="en-US" sz="2000" dirty="0">
              <a:solidFill>
                <a:schemeClr val="bg1"/>
              </a:solidFill>
              <a:latin typeface="Copperplate Gothic Bold" panose="020E0705020206020404" pitchFamily="34" charset="77"/>
            </a:endParaRPr>
          </a:p>
          <a:p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Calculated E-Score: 120.65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D82D1F-4E62-D041-8C42-03015B9FF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52" y="3991980"/>
            <a:ext cx="4330382" cy="8709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12A2D6-373B-0C45-A12B-959DCC95B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7" y="1371600"/>
            <a:ext cx="3536796" cy="384554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A6740AF-7331-D84C-ADDC-F8D769629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8" y="1371600"/>
            <a:ext cx="3512124" cy="384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918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Start Testing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3248DC-7BF7-7C43-AE50-8BE1E2490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64" y="1859097"/>
            <a:ext cx="2563091" cy="23388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EE0812-CAF6-A14B-9BB4-D87CAB323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3" y="1859097"/>
            <a:ext cx="2493815" cy="233883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F2C6D-4B01-0742-9E3F-4803F979A998}"/>
                  </a:ext>
                </a:extLst>
              </p:cNvPr>
              <p:cNvSpPr txBox="1"/>
              <p:nvPr/>
            </p:nvSpPr>
            <p:spPr>
              <a:xfrm>
                <a:off x="8285015" y="1690688"/>
                <a:ext cx="4100946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Procedure: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Test 3 days consecutively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Day 1 = -10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Copperplate Gothic Bold" panose="020E0705020206020404" pitchFamily="34" charset="77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Day 2 = 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Copperplate Gothic Bold" panose="020E0705020206020404" pitchFamily="34" charset="77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Day 3 = 10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endParaRPr lang="en-US" sz="2000" dirty="0">
                  <a:solidFill>
                    <a:schemeClr val="bg1"/>
                  </a:solidFill>
                  <a:latin typeface="Copperplate Gothic Bold" panose="020E0705020206020404" pitchFamily="34" charset="77"/>
                </a:endParaRPr>
              </a:p>
              <a:p>
                <a:endParaRPr lang="en-US" sz="2000" dirty="0">
                  <a:solidFill>
                    <a:schemeClr val="bg1"/>
                  </a:solidFill>
                  <a:latin typeface="Copperplate Gothic Bold" panose="020E0705020206020404" pitchFamily="34" charset="77"/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Results: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Faulty stock battery –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75% charge, 280/310 </a:t>
                </a:r>
              </a:p>
              <a:p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total crank amps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AEF2C6D-4B01-0742-9E3F-4803F979A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015" y="1690688"/>
                <a:ext cx="4100946" cy="3447098"/>
              </a:xfrm>
              <a:prstGeom prst="rect">
                <a:avLst/>
              </a:prstGeom>
              <a:blipFill>
                <a:blip r:embed="rId4"/>
                <a:stretch>
                  <a:fillRect l="-1235" t="-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0A2FE78E-4F72-404D-B52D-C318D0115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66" y="1859097"/>
            <a:ext cx="2563089" cy="23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95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Innovations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5001"/>
            <a:ext cx="10515600" cy="4231141"/>
          </a:xfrm>
        </p:spPr>
        <p:txBody>
          <a:bodyPr>
            <a:normAutofit lnSpcReduction="10000"/>
          </a:bodyPr>
          <a:lstStyle/>
          <a:p>
            <a:r>
              <a:rPr lang="en-US" b="1" i="1" dirty="0"/>
              <a:t>Exhaust</a:t>
            </a:r>
          </a:p>
          <a:p>
            <a:pPr lvl="1"/>
            <a:r>
              <a:rPr lang="en-US" b="1" i="1" dirty="0"/>
              <a:t>Mufflers</a:t>
            </a:r>
          </a:p>
          <a:p>
            <a:pPr lvl="1"/>
            <a:r>
              <a:rPr lang="en-US" b="1" i="1" dirty="0"/>
              <a:t>Pipe routing</a:t>
            </a:r>
          </a:p>
          <a:p>
            <a:pPr lvl="1"/>
            <a:r>
              <a:rPr lang="en-US" b="1" i="1" dirty="0"/>
              <a:t>Catalyst</a:t>
            </a:r>
          </a:p>
          <a:p>
            <a:pPr lvl="1"/>
            <a:r>
              <a:rPr lang="en-US" b="1" i="1" dirty="0"/>
              <a:t>Heat shielding</a:t>
            </a:r>
          </a:p>
          <a:p>
            <a:r>
              <a:rPr lang="en-US" b="1" i="1" dirty="0"/>
              <a:t>Additional bogey wheels</a:t>
            </a:r>
          </a:p>
          <a:p>
            <a:pPr lvl="1"/>
            <a:r>
              <a:rPr lang="en-US" b="1" i="1" dirty="0"/>
              <a:t>3D printed support arm</a:t>
            </a:r>
          </a:p>
          <a:p>
            <a:r>
              <a:rPr lang="en-US" b="1" i="1" dirty="0"/>
              <a:t>ECU</a:t>
            </a:r>
          </a:p>
          <a:p>
            <a:pPr lvl="1"/>
            <a:r>
              <a:rPr lang="en-US" b="1" i="1" dirty="0"/>
              <a:t>G4+ Link Fury</a:t>
            </a:r>
          </a:p>
          <a:p>
            <a:pPr lvl="1"/>
            <a:r>
              <a:rPr lang="en-US" b="1" i="1" dirty="0"/>
              <a:t>Throttle Body Restrictors</a:t>
            </a:r>
          </a:p>
          <a:p>
            <a:pPr marL="457200" lvl="1" indent="0">
              <a:buNone/>
            </a:pP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3668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Mufflers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8D66F0-E54E-AA40-AF73-93A73FD6C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9" y="1690688"/>
            <a:ext cx="1665544" cy="26162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957FFA-7726-0743-931B-F05ABFC78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83" y="1687208"/>
            <a:ext cx="1598821" cy="2623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20A88-4A1A-354D-9019-4D63F2AD3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04" y="1690688"/>
            <a:ext cx="1596046" cy="2616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A64505-DDEF-D74E-82D9-B3EE42A97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50" y="1687208"/>
            <a:ext cx="1512919" cy="26231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3DE874-C3F1-AB4E-865F-16B8B7D6D7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15" y="1821267"/>
            <a:ext cx="2642421" cy="2355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8AF949-B9AB-FA4D-9937-A11C4BB17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44" y="560516"/>
            <a:ext cx="2547616" cy="22533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9A63895-94B4-4443-A915-760EFA04B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245" y="2998787"/>
            <a:ext cx="2547615" cy="228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4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392835"/>
            <a:ext cx="11443855" cy="1325563"/>
          </a:xfrm>
        </p:spPr>
        <p:txBody>
          <a:bodyPr>
            <a:noAutofit/>
          </a:bodyPr>
          <a:lstStyle/>
          <a:p>
            <a:pPr lvl="1"/>
            <a:r>
              <a:rPr lang="en-US" sz="4000" b="1" i="1" dirty="0">
                <a:latin typeface="Copperplate Gothic Bold" panose="020E0705020206020404" pitchFamily="34" charset="77"/>
              </a:rPr>
              <a:t>Pipe routing, Catalyst, Heat shielding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D56E0-7B35-3140-A41B-B0FA6DDC0797}"/>
              </a:ext>
            </a:extLst>
          </p:cNvPr>
          <p:cNvSpPr txBox="1"/>
          <p:nvPr/>
        </p:nvSpPr>
        <p:spPr>
          <a:xfrm>
            <a:off x="360218" y="2508107"/>
            <a:ext cx="36991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304 Stainless Steel</a:t>
            </a:r>
          </a:p>
          <a:p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45 &amp; 90 degree mandrel bends,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straight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Custom bent section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Flanges &amp; gaskets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3E7763-26A6-064A-8185-0C2B2C44E8B2}"/>
              </a:ext>
            </a:extLst>
          </p:cNvPr>
          <p:cNvSpPr txBox="1"/>
          <p:nvPr/>
        </p:nvSpPr>
        <p:spPr>
          <a:xfrm>
            <a:off x="4301837" y="2508107"/>
            <a:ext cx="3851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Aristo Intelligent Catalyst Technologies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3-way oxidation with inner  proprietary coating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800C3-968C-6C42-825E-46378B4B3748}"/>
              </a:ext>
            </a:extLst>
          </p:cNvPr>
          <p:cNvSpPr txBox="1"/>
          <p:nvPr/>
        </p:nvSpPr>
        <p:spPr>
          <a:xfrm>
            <a:off x="360218" y="1967345"/>
            <a:ext cx="369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Pipe Routing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44C79C-453C-4F46-A4CB-14C7411A1BC7}"/>
              </a:ext>
            </a:extLst>
          </p:cNvPr>
          <p:cNvSpPr txBox="1"/>
          <p:nvPr/>
        </p:nvSpPr>
        <p:spPr>
          <a:xfrm>
            <a:off x="4301837" y="1967345"/>
            <a:ext cx="3089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Catalyst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6951E4-6545-BB4C-8C27-3F32AB86D6C2}"/>
              </a:ext>
            </a:extLst>
          </p:cNvPr>
          <p:cNvSpPr txBox="1"/>
          <p:nvPr/>
        </p:nvSpPr>
        <p:spPr>
          <a:xfrm>
            <a:off x="8382000" y="1967345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chemeClr val="bg1"/>
                </a:solidFill>
                <a:latin typeface="Copperplate Gothic Bold" panose="020E0705020206020404" pitchFamily="34" charset="77"/>
              </a:rPr>
              <a:t>Heat Shielding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75CB4-CF0A-E943-B2A0-DBC90776ED4D}"/>
                  </a:ext>
                </a:extLst>
              </p:cNvPr>
              <p:cNvSpPr txBox="1"/>
              <p:nvPr/>
            </p:nvSpPr>
            <p:spPr>
              <a:xfrm>
                <a:off x="8382000" y="2508107"/>
                <a:ext cx="342207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Full contain design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16 </a:t>
                </a:r>
                <a:r>
                  <a:rPr lang="en-US" sz="2000" dirty="0" err="1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ga.</a:t>
                </a:r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 mild steel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2300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℉</m:t>
                    </m:r>
                  </m:oMath>
                </a14:m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 ceramic heat blanket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chemeClr val="bg1"/>
                    </a:solidFill>
                    <a:latin typeface="Copperplate Gothic Bold" panose="020E0705020206020404" pitchFamily="34" charset="77"/>
                  </a:rPr>
                  <a:t>Heat wrap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F75CB4-CF0A-E943-B2A0-DBC90776ED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2508107"/>
                <a:ext cx="3422073" cy="1631216"/>
              </a:xfrm>
              <a:prstGeom prst="rect">
                <a:avLst/>
              </a:prstGeom>
              <a:blipFill>
                <a:blip r:embed="rId2"/>
                <a:stretch>
                  <a:fillRect l="-1487" t="-1538" b="-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512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396</Words>
  <Application>Microsoft Macintosh PowerPoint</Application>
  <PresentationFormat>Widescreen</PresentationFormat>
  <Paragraphs>115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Copperplate Gothic Bold</vt:lpstr>
      <vt:lpstr>Office Theme</vt:lpstr>
      <vt:lpstr>Iowa State University Clean Snowmobile Challenge</vt:lpstr>
      <vt:lpstr>Agenda</vt:lpstr>
      <vt:lpstr>Season Summary</vt:lpstr>
      <vt:lpstr>Baseline Testing - Noise </vt:lpstr>
      <vt:lpstr>Baseline Testing - Emissions</vt:lpstr>
      <vt:lpstr>Cold Start Testing </vt:lpstr>
      <vt:lpstr>Innovations</vt:lpstr>
      <vt:lpstr>Mufflers</vt:lpstr>
      <vt:lpstr>Pipe routing, Catalyst, Heat shielding</vt:lpstr>
      <vt:lpstr>Additional Bogey Wheels</vt:lpstr>
      <vt:lpstr>ECU</vt:lpstr>
      <vt:lpstr>Time Line Management</vt:lpstr>
      <vt:lpstr>PowerPoint Presentation</vt:lpstr>
      <vt:lpstr>Citations 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Rhodes, Jesse A</dc:creator>
  <cp:lastModifiedBy>Ryan Greeley</cp:lastModifiedBy>
  <cp:revision>70</cp:revision>
  <dcterms:created xsi:type="dcterms:W3CDTF">2017-03-30T01:29:11Z</dcterms:created>
  <dcterms:modified xsi:type="dcterms:W3CDTF">2019-03-06T18:23:57Z</dcterms:modified>
</cp:coreProperties>
</file>