
<file path=[Content_Types].xml><?xml version="1.0" encoding="utf-8"?>
<Types xmlns="http://schemas.openxmlformats.org/package/2006/content-types">
  <Default Extension="png" ContentType="image/png"/>
  <Default Extension="tmp"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omments/comment2.xml" ContentType="application/vnd.openxmlformats-officedocument.presentationml.comments+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8" r:id="rId11"/>
    <p:sldId id="266" r:id="rId12"/>
    <p:sldId id="281" r:id="rId13"/>
    <p:sldId id="269" r:id="rId14"/>
    <p:sldId id="272" r:id="rId15"/>
    <p:sldId id="273" r:id="rId16"/>
    <p:sldId id="274" r:id="rId17"/>
    <p:sldId id="284" r:id="rId18"/>
    <p:sldId id="283"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woodland38@yahoo.com" initials="m" lastIdx="2" clrIdx="0"/>
  <p:cmAuthor id="1" name="Aaron Elias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FFC000"/>
    <a:srgbClr val="BE901C"/>
    <a:srgbClr val="F9BA1D"/>
    <a:srgbClr val="1B1613"/>
    <a:srgbClr val="39302A"/>
    <a:srgbClr val="1C1916"/>
    <a:srgbClr val="09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1230" autoAdjust="0"/>
  </p:normalViewPr>
  <p:slideViewPr>
    <p:cSldViewPr snapToGrid="0">
      <p:cViewPr>
        <p:scale>
          <a:sx n="66" d="100"/>
          <a:sy n="66" d="100"/>
        </p:scale>
        <p:origin x="-150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3.xm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files.uidaho.edu\shared\Engineering\SeniorDesign\-%20Group%20Folders\CSC\2016\RAVE%20Calibrations\Pretty%20Graph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E:\CSC%202016\2016\Elk%20River%20Testing\Slp%20compared%20to%20stock%20FFT.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E:\800\800%20Tuning%20Worksheet.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800\800%20Tuning%20Workshee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MAQR Sound</a:t>
            </a:r>
            <a:r>
              <a:rPr lang="en-US" baseline="0"/>
              <a:t> Reduction</a:t>
            </a:r>
            <a:endParaRPr lang="en-US"/>
          </a:p>
        </c:rich>
      </c:tx>
      <c:layout/>
      <c:overlay val="0"/>
    </c:title>
    <c:autoTitleDeleted val="0"/>
    <c:plotArea>
      <c:layout/>
      <c:scatterChart>
        <c:scatterStyle val="smoothMarker"/>
        <c:varyColors val="0"/>
        <c:ser>
          <c:idx val="0"/>
          <c:order val="0"/>
          <c:tx>
            <c:v>MAQR</c:v>
          </c:tx>
          <c:marker>
            <c:symbol val="none"/>
          </c:marker>
          <c:xVal>
            <c:numRef>
              <c:f>'[Chart in Microsoft PowerPoint]Sheet1'!$Z$6:$Z$260</c:f>
              <c:numCache>
                <c:formatCode>General</c:formatCode>
                <c:ptCount val="255"/>
                <c:pt idx="0">
                  <c:v>86.13281299999997</c:v>
                </c:pt>
                <c:pt idx="1">
                  <c:v>172.265625</c:v>
                </c:pt>
                <c:pt idx="2">
                  <c:v>258.39843799999983</c:v>
                </c:pt>
                <c:pt idx="3">
                  <c:v>344.53124999999977</c:v>
                </c:pt>
                <c:pt idx="4">
                  <c:v>430.664063</c:v>
                </c:pt>
                <c:pt idx="5">
                  <c:v>516.796875</c:v>
                </c:pt>
                <c:pt idx="6">
                  <c:v>602.92968800000006</c:v>
                </c:pt>
                <c:pt idx="7">
                  <c:v>689.06249999999977</c:v>
                </c:pt>
                <c:pt idx="8">
                  <c:v>775.19531300000006</c:v>
                </c:pt>
                <c:pt idx="9">
                  <c:v>861.32812499999977</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4220.5078129999984</c:v>
                </c:pt>
                <c:pt idx="49">
                  <c:v>4306.640625</c:v>
                </c:pt>
                <c:pt idx="50">
                  <c:v>4392.7734379999984</c:v>
                </c:pt>
                <c:pt idx="51">
                  <c:v>4478.90625</c:v>
                </c:pt>
                <c:pt idx="52">
                  <c:v>4565.0390630000002</c:v>
                </c:pt>
                <c:pt idx="53">
                  <c:v>4651.171875</c:v>
                </c:pt>
                <c:pt idx="54">
                  <c:v>4737.3046880000002</c:v>
                </c:pt>
                <c:pt idx="55">
                  <c:v>4823.4374999999982</c:v>
                </c:pt>
                <c:pt idx="56">
                  <c:v>4909.5703129999984</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6976.7578129999984</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8354.8828129999965</c:v>
                </c:pt>
                <c:pt idx="97">
                  <c:v>8441.0156249999945</c:v>
                </c:pt>
                <c:pt idx="98">
                  <c:v>8527.1484380000002</c:v>
                </c:pt>
                <c:pt idx="99">
                  <c:v>8613.28125</c:v>
                </c:pt>
                <c:pt idx="100">
                  <c:v>8699.4140630000002</c:v>
                </c:pt>
                <c:pt idx="101">
                  <c:v>8785.546875</c:v>
                </c:pt>
                <c:pt idx="102">
                  <c:v>8871.6796880000002</c:v>
                </c:pt>
                <c:pt idx="103">
                  <c:v>8957.8125</c:v>
                </c:pt>
                <c:pt idx="104">
                  <c:v>9043.9453129999965</c:v>
                </c:pt>
                <c:pt idx="105">
                  <c:v>9130.0781249999945</c:v>
                </c:pt>
                <c:pt idx="106">
                  <c:v>9216.2109380000002</c:v>
                </c:pt>
                <c:pt idx="107">
                  <c:v>9302.34375</c:v>
                </c:pt>
                <c:pt idx="108">
                  <c:v>9388.4765629999965</c:v>
                </c:pt>
                <c:pt idx="109">
                  <c:v>9474.609375</c:v>
                </c:pt>
                <c:pt idx="110">
                  <c:v>9560.7421880000002</c:v>
                </c:pt>
                <c:pt idx="111">
                  <c:v>9646.8749999999945</c:v>
                </c:pt>
                <c:pt idx="112">
                  <c:v>9733.0078129999965</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'[Chart in Microsoft PowerPoint]Sheet1'!$AE$6:$AE$260</c:f>
              <c:numCache>
                <c:formatCode>General</c:formatCode>
                <c:ptCount val="255"/>
                <c:pt idx="0">
                  <c:v>-0.55233240710696296</c:v>
                </c:pt>
                <c:pt idx="1">
                  <c:v>-1.10732095690692</c:v>
                </c:pt>
                <c:pt idx="2">
                  <c:v>-0.96607917185675796</c:v>
                </c:pt>
                <c:pt idx="3">
                  <c:v>-0.51933716472017699</c:v>
                </c:pt>
                <c:pt idx="4">
                  <c:v>-0.62551543912664198</c:v>
                </c:pt>
                <c:pt idx="5">
                  <c:v>-0.32019862190210202</c:v>
                </c:pt>
                <c:pt idx="6">
                  <c:v>-7.9690715484938196E-2</c:v>
                </c:pt>
                <c:pt idx="7">
                  <c:v>0.323513907566361</c:v>
                </c:pt>
                <c:pt idx="8">
                  <c:v>1.0973413036369859</c:v>
                </c:pt>
                <c:pt idx="9">
                  <c:v>0.75663722575216497</c:v>
                </c:pt>
                <c:pt idx="10">
                  <c:v>-0.34945548892866801</c:v>
                </c:pt>
                <c:pt idx="11">
                  <c:v>0.57433375874749604</c:v>
                </c:pt>
                <c:pt idx="12">
                  <c:v>0.98083186649923504</c:v>
                </c:pt>
                <c:pt idx="13">
                  <c:v>3.00977186971947E-2</c:v>
                </c:pt>
                <c:pt idx="14">
                  <c:v>-0.46308765057101298</c:v>
                </c:pt>
                <c:pt idx="15">
                  <c:v>-7.5499698029496201E-2</c:v>
                </c:pt>
                <c:pt idx="16">
                  <c:v>0.13403656872303801</c:v>
                </c:pt>
                <c:pt idx="17">
                  <c:v>0.26622398226149901</c:v>
                </c:pt>
                <c:pt idx="18">
                  <c:v>0.84716030025317002</c:v>
                </c:pt>
                <c:pt idx="19">
                  <c:v>0.62385023473741597</c:v>
                </c:pt>
                <c:pt idx="20">
                  <c:v>0.214341878481114</c:v>
                </c:pt>
                <c:pt idx="21">
                  <c:v>0.44796811508984802</c:v>
                </c:pt>
                <c:pt idx="22">
                  <c:v>0.40968755743458402</c:v>
                </c:pt>
                <c:pt idx="23">
                  <c:v>0.20973381669122701</c:v>
                </c:pt>
                <c:pt idx="24">
                  <c:v>0.85284703895355496</c:v>
                </c:pt>
                <c:pt idx="25">
                  <c:v>1.0581789367369761</c:v>
                </c:pt>
                <c:pt idx="26">
                  <c:v>0.11319970165676201</c:v>
                </c:pt>
                <c:pt idx="27">
                  <c:v>-0.26385911245981902</c:v>
                </c:pt>
                <c:pt idx="28">
                  <c:v>0.145828078599504</c:v>
                </c:pt>
                <c:pt idx="29">
                  <c:v>0.109246433047875</c:v>
                </c:pt>
                <c:pt idx="30">
                  <c:v>0.32060885853309001</c:v>
                </c:pt>
                <c:pt idx="31">
                  <c:v>0.285376389808084</c:v>
                </c:pt>
                <c:pt idx="32">
                  <c:v>0.61285990457825701</c:v>
                </c:pt>
                <c:pt idx="33">
                  <c:v>0.759265137352234</c:v>
                </c:pt>
                <c:pt idx="34">
                  <c:v>0.341983335439141</c:v>
                </c:pt>
                <c:pt idx="35">
                  <c:v>0.107546943084704</c:v>
                </c:pt>
                <c:pt idx="36">
                  <c:v>-4.21612806972433E-2</c:v>
                </c:pt>
                <c:pt idx="37">
                  <c:v>-0.49276503161634799</c:v>
                </c:pt>
                <c:pt idx="38">
                  <c:v>-0.47566528311593598</c:v>
                </c:pt>
                <c:pt idx="39">
                  <c:v>-0.34134882981988302</c:v>
                </c:pt>
                <c:pt idx="40">
                  <c:v>-0.41787089385433801</c:v>
                </c:pt>
                <c:pt idx="41">
                  <c:v>-0.33457215857996803</c:v>
                </c:pt>
                <c:pt idx="42">
                  <c:v>-0.327362559009785</c:v>
                </c:pt>
                <c:pt idx="43">
                  <c:v>-0.24116134204822401</c:v>
                </c:pt>
                <c:pt idx="44">
                  <c:v>-0.20336295147634401</c:v>
                </c:pt>
                <c:pt idx="45">
                  <c:v>-7.4396603282574303E-2</c:v>
                </c:pt>
                <c:pt idx="46">
                  <c:v>-8.5490657827618204E-3</c:v>
                </c:pt>
                <c:pt idx="47">
                  <c:v>-8.1652391496540105E-2</c:v>
                </c:pt>
                <c:pt idx="48">
                  <c:v>-2.23957997672217E-2</c:v>
                </c:pt>
                <c:pt idx="49">
                  <c:v>-1.12437061321859E-2</c:v>
                </c:pt>
                <c:pt idx="50">
                  <c:v>-4.08166752636605E-2</c:v>
                </c:pt>
                <c:pt idx="51">
                  <c:v>-0.15133087267481299</c:v>
                </c:pt>
                <c:pt idx="52">
                  <c:v>-8.4525509971380003E-2</c:v>
                </c:pt>
                <c:pt idx="53">
                  <c:v>-3.3661615551206003E-2</c:v>
                </c:pt>
                <c:pt idx="54">
                  <c:v>-0.12654544315112801</c:v>
                </c:pt>
                <c:pt idx="55">
                  <c:v>-9.0345087538386395E-2</c:v>
                </c:pt>
                <c:pt idx="56">
                  <c:v>-0.13427034144886699</c:v>
                </c:pt>
                <c:pt idx="57">
                  <c:v>-0.25436062959743899</c:v>
                </c:pt>
                <c:pt idx="58">
                  <c:v>-0.43153723733902399</c:v>
                </c:pt>
                <c:pt idx="59">
                  <c:v>-0.26810658649901897</c:v>
                </c:pt>
                <c:pt idx="60">
                  <c:v>-0.145157535505819</c:v>
                </c:pt>
                <c:pt idx="61">
                  <c:v>-0.12739860914562101</c:v>
                </c:pt>
                <c:pt idx="62">
                  <c:v>-0.154569355909317</c:v>
                </c:pt>
                <c:pt idx="63">
                  <c:v>-0.239290517189999</c:v>
                </c:pt>
                <c:pt idx="64">
                  <c:v>-0.274880388603916</c:v>
                </c:pt>
                <c:pt idx="65">
                  <c:v>-0.38802529014806503</c:v>
                </c:pt>
                <c:pt idx="66">
                  <c:v>-9.7644244823352502E-2</c:v>
                </c:pt>
                <c:pt idx="67">
                  <c:v>0.12605250919070499</c:v>
                </c:pt>
                <c:pt idx="68">
                  <c:v>0.10370517348524499</c:v>
                </c:pt>
                <c:pt idx="69">
                  <c:v>2.9977641058615698E-2</c:v>
                </c:pt>
                <c:pt idx="70">
                  <c:v>-0.13943954870547001</c:v>
                </c:pt>
                <c:pt idx="71">
                  <c:v>-0.20390030019544</c:v>
                </c:pt>
                <c:pt idx="72">
                  <c:v>9.4502342080202695E-3</c:v>
                </c:pt>
                <c:pt idx="73">
                  <c:v>0.142587369928804</c:v>
                </c:pt>
                <c:pt idx="74">
                  <c:v>9.83770448795349E-2</c:v>
                </c:pt>
                <c:pt idx="75">
                  <c:v>1.2374516711653301E-2</c:v>
                </c:pt>
                <c:pt idx="76">
                  <c:v>-0.114922588477073</c:v>
                </c:pt>
                <c:pt idx="77">
                  <c:v>3.16360678284546E-2</c:v>
                </c:pt>
                <c:pt idx="78">
                  <c:v>8.8664403636611794E-2</c:v>
                </c:pt>
                <c:pt idx="79">
                  <c:v>0.17684856470847299</c:v>
                </c:pt>
                <c:pt idx="80">
                  <c:v>0.26937167942504697</c:v>
                </c:pt>
                <c:pt idx="81">
                  <c:v>5.1437580699042598E-2</c:v>
                </c:pt>
                <c:pt idx="82">
                  <c:v>-9.2288217527845398E-2</c:v>
                </c:pt>
                <c:pt idx="83">
                  <c:v>-1.9503944358730999E-2</c:v>
                </c:pt>
                <c:pt idx="84">
                  <c:v>-1.7928542115462201E-2</c:v>
                </c:pt>
                <c:pt idx="85">
                  <c:v>-0.17847284799166999</c:v>
                </c:pt>
                <c:pt idx="86">
                  <c:v>-0.17340521263132699</c:v>
                </c:pt>
                <c:pt idx="87">
                  <c:v>-0.12980605754469399</c:v>
                </c:pt>
                <c:pt idx="88">
                  <c:v>-0.13113973597479001</c:v>
                </c:pt>
                <c:pt idx="89">
                  <c:v>-0.12521932042209299</c:v>
                </c:pt>
                <c:pt idx="90">
                  <c:v>-0.16099594228605399</c:v>
                </c:pt>
                <c:pt idx="91">
                  <c:v>-2.94672244746037E-2</c:v>
                </c:pt>
                <c:pt idx="92">
                  <c:v>2.9578920119312201E-2</c:v>
                </c:pt>
                <c:pt idx="93">
                  <c:v>-7.4203632940881697E-2</c:v>
                </c:pt>
                <c:pt idx="94">
                  <c:v>-0.286726811617803</c:v>
                </c:pt>
                <c:pt idx="95">
                  <c:v>-0.35033517439526102</c:v>
                </c:pt>
                <c:pt idx="96">
                  <c:v>-0.25580496565410099</c:v>
                </c:pt>
                <c:pt idx="97">
                  <c:v>-0.17888561270129799</c:v>
                </c:pt>
                <c:pt idx="98">
                  <c:v>-0.12839507810697201</c:v>
                </c:pt>
                <c:pt idx="99">
                  <c:v>-0.16111032580493001</c:v>
                </c:pt>
                <c:pt idx="100">
                  <c:v>-0.183558240342272</c:v>
                </c:pt>
                <c:pt idx="101">
                  <c:v>-0.224627853569525</c:v>
                </c:pt>
                <c:pt idx="102">
                  <c:v>-0.251321266157776</c:v>
                </c:pt>
                <c:pt idx="103">
                  <c:v>-5.7791670168136897E-2</c:v>
                </c:pt>
                <c:pt idx="104">
                  <c:v>5.7336197177297902E-3</c:v>
                </c:pt>
                <c:pt idx="105">
                  <c:v>-0.266493457000956</c:v>
                </c:pt>
                <c:pt idx="106">
                  <c:v>-0.20213451679147201</c:v>
                </c:pt>
                <c:pt idx="107">
                  <c:v>-6.6512330731942598E-2</c:v>
                </c:pt>
                <c:pt idx="108">
                  <c:v>-5.9217068795090401E-2</c:v>
                </c:pt>
                <c:pt idx="109">
                  <c:v>-0.14742217933973101</c:v>
                </c:pt>
                <c:pt idx="110">
                  <c:v>-6.2209974440950798E-2</c:v>
                </c:pt>
                <c:pt idx="111">
                  <c:v>-0.117011583190521</c:v>
                </c:pt>
                <c:pt idx="112">
                  <c:v>-0.251686513300726</c:v>
                </c:pt>
                <c:pt idx="113">
                  <c:v>-0.251229269974375</c:v>
                </c:pt>
                <c:pt idx="114">
                  <c:v>-0.18544531889092</c:v>
                </c:pt>
                <c:pt idx="115">
                  <c:v>-0.25255525330295198</c:v>
                </c:pt>
                <c:pt idx="116">
                  <c:v>-0.190806650288948</c:v>
                </c:pt>
                <c:pt idx="117">
                  <c:v>-9.3967885832996395E-2</c:v>
                </c:pt>
                <c:pt idx="118">
                  <c:v>-1.07663441496708E-4</c:v>
                </c:pt>
                <c:pt idx="119">
                  <c:v>0.119777316351448</c:v>
                </c:pt>
                <c:pt idx="120">
                  <c:v>0.32629498651422101</c:v>
                </c:pt>
                <c:pt idx="121">
                  <c:v>0.31437094363161899</c:v>
                </c:pt>
                <c:pt idx="122">
                  <c:v>0.38752670868849598</c:v>
                </c:pt>
                <c:pt idx="123">
                  <c:v>0.53024249790640798</c:v>
                </c:pt>
                <c:pt idx="124">
                  <c:v>0.35779407636159499</c:v>
                </c:pt>
                <c:pt idx="125">
                  <c:v>0.114981322661902</c:v>
                </c:pt>
                <c:pt idx="126">
                  <c:v>0.19073961346990501</c:v>
                </c:pt>
                <c:pt idx="127">
                  <c:v>0.248198541889394</c:v>
                </c:pt>
                <c:pt idx="128">
                  <c:v>0.25395650878028397</c:v>
                </c:pt>
                <c:pt idx="129">
                  <c:v>0.118978906482871</c:v>
                </c:pt>
                <c:pt idx="130">
                  <c:v>8.6697791913068496E-3</c:v>
                </c:pt>
                <c:pt idx="131">
                  <c:v>-8.7043154046844595E-2</c:v>
                </c:pt>
                <c:pt idx="132">
                  <c:v>-0.13810748710724399</c:v>
                </c:pt>
                <c:pt idx="133">
                  <c:v>-0.110338357226126</c:v>
                </c:pt>
                <c:pt idx="134">
                  <c:v>-8.4121747169276395E-2</c:v>
                </c:pt>
                <c:pt idx="135">
                  <c:v>-0.12012217062387499</c:v>
                </c:pt>
                <c:pt idx="136">
                  <c:v>-0.167019628644208</c:v>
                </c:pt>
                <c:pt idx="137">
                  <c:v>-0.12642747781288899</c:v>
                </c:pt>
                <c:pt idx="138">
                  <c:v>-4.2528632651745599E-2</c:v>
                </c:pt>
                <c:pt idx="139">
                  <c:v>-0.13687146053528901</c:v>
                </c:pt>
                <c:pt idx="140">
                  <c:v>-0.21654655160139699</c:v>
                </c:pt>
                <c:pt idx="141">
                  <c:v>-0.25881685606230098</c:v>
                </c:pt>
                <c:pt idx="142">
                  <c:v>-0.29559799755851501</c:v>
                </c:pt>
                <c:pt idx="143">
                  <c:v>-0.27557984184982098</c:v>
                </c:pt>
                <c:pt idx="144">
                  <c:v>-0.30556462068401102</c:v>
                </c:pt>
                <c:pt idx="145">
                  <c:v>-0.24608546842507401</c:v>
                </c:pt>
                <c:pt idx="146">
                  <c:v>-0.2665477612878</c:v>
                </c:pt>
                <c:pt idx="147">
                  <c:v>-0.26514054477243298</c:v>
                </c:pt>
                <c:pt idx="148">
                  <c:v>-0.171395599828747</c:v>
                </c:pt>
                <c:pt idx="149">
                  <c:v>-0.187467601935456</c:v>
                </c:pt>
                <c:pt idx="150">
                  <c:v>-0.172561823883149</c:v>
                </c:pt>
                <c:pt idx="151">
                  <c:v>-0.123578417732472</c:v>
                </c:pt>
                <c:pt idx="152">
                  <c:v>-0.13495801094361501</c:v>
                </c:pt>
                <c:pt idx="153">
                  <c:v>-8.9362298230214202E-2</c:v>
                </c:pt>
                <c:pt idx="154">
                  <c:v>-6.7512204989353702E-2</c:v>
                </c:pt>
                <c:pt idx="155">
                  <c:v>-6.7747358443981803E-2</c:v>
                </c:pt>
                <c:pt idx="156">
                  <c:v>-9.7399354097309501E-2</c:v>
                </c:pt>
                <c:pt idx="157">
                  <c:v>-0.16341203500420901</c:v>
                </c:pt>
                <c:pt idx="158">
                  <c:v>-0.16310017843859101</c:v>
                </c:pt>
                <c:pt idx="159">
                  <c:v>-0.196117980930238</c:v>
                </c:pt>
                <c:pt idx="160">
                  <c:v>-0.14149539174537501</c:v>
                </c:pt>
                <c:pt idx="161">
                  <c:v>-0.120674394483134</c:v>
                </c:pt>
                <c:pt idx="162">
                  <c:v>-0.15241563109402001</c:v>
                </c:pt>
                <c:pt idx="163">
                  <c:v>-0.22452459824685</c:v>
                </c:pt>
                <c:pt idx="164">
                  <c:v>-0.22352899281052599</c:v>
                </c:pt>
                <c:pt idx="165">
                  <c:v>-0.28928806912122801</c:v>
                </c:pt>
                <c:pt idx="166">
                  <c:v>-0.31591826774015402</c:v>
                </c:pt>
                <c:pt idx="167">
                  <c:v>-0.16513881758711099</c:v>
                </c:pt>
                <c:pt idx="168">
                  <c:v>-0.102001894814927</c:v>
                </c:pt>
                <c:pt idx="169">
                  <c:v>-0.195488575660868</c:v>
                </c:pt>
                <c:pt idx="170">
                  <c:v>-0.20473678908815399</c:v>
                </c:pt>
                <c:pt idx="171">
                  <c:v>-9.9117849338884206E-2</c:v>
                </c:pt>
                <c:pt idx="172">
                  <c:v>-9.5156676985332006E-2</c:v>
                </c:pt>
                <c:pt idx="173">
                  <c:v>-0.101186541360319</c:v>
                </c:pt>
                <c:pt idx="174">
                  <c:v>-0.12873878121712101</c:v>
                </c:pt>
                <c:pt idx="175">
                  <c:v>-0.16596588824049599</c:v>
                </c:pt>
                <c:pt idx="176">
                  <c:v>-9.4480624567278196E-2</c:v>
                </c:pt>
                <c:pt idx="177">
                  <c:v>-9.24222068572704E-2</c:v>
                </c:pt>
                <c:pt idx="178">
                  <c:v>-0.18262158664450301</c:v>
                </c:pt>
                <c:pt idx="179">
                  <c:v>-0.18218719491575899</c:v>
                </c:pt>
                <c:pt idx="180">
                  <c:v>-0.195925448554119</c:v>
                </c:pt>
                <c:pt idx="181">
                  <c:v>-0.20115589167415299</c:v>
                </c:pt>
                <c:pt idx="182">
                  <c:v>-0.18421924417449501</c:v>
                </c:pt>
                <c:pt idx="183">
                  <c:v>-0.147333494416266</c:v>
                </c:pt>
                <c:pt idx="184">
                  <c:v>-0.156517084419659</c:v>
                </c:pt>
                <c:pt idx="185">
                  <c:v>-0.237321407309454</c:v>
                </c:pt>
                <c:pt idx="186">
                  <c:v>-0.14481113028460901</c:v>
                </c:pt>
                <c:pt idx="187">
                  <c:v>-0.12255430189674001</c:v>
                </c:pt>
                <c:pt idx="188">
                  <c:v>-5.1333980030690902E-2</c:v>
                </c:pt>
                <c:pt idx="189">
                  <c:v>-3.01878790057191E-2</c:v>
                </c:pt>
                <c:pt idx="190">
                  <c:v>-9.7084606967429807E-2</c:v>
                </c:pt>
                <c:pt idx="191">
                  <c:v>-0.12765259688437999</c:v>
                </c:pt>
                <c:pt idx="192">
                  <c:v>-7.1134300178095994E-2</c:v>
                </c:pt>
                <c:pt idx="193">
                  <c:v>-9.6774580450317504E-2</c:v>
                </c:pt>
                <c:pt idx="194">
                  <c:v>-3.9399384041916903E-2</c:v>
                </c:pt>
                <c:pt idx="195">
                  <c:v>1.29150852193582E-2</c:v>
                </c:pt>
                <c:pt idx="196">
                  <c:v>4.0777992753056103E-2</c:v>
                </c:pt>
                <c:pt idx="197">
                  <c:v>7.9365122839392104E-3</c:v>
                </c:pt>
                <c:pt idx="198">
                  <c:v>-3.9518609373204901E-2</c:v>
                </c:pt>
                <c:pt idx="199">
                  <c:v>-5.2104621466548401E-2</c:v>
                </c:pt>
                <c:pt idx="200">
                  <c:v>-8.3672319826543398E-2</c:v>
                </c:pt>
                <c:pt idx="201">
                  <c:v>-8.5803019786506493E-2</c:v>
                </c:pt>
                <c:pt idx="202">
                  <c:v>-7.9981835775348606E-2</c:v>
                </c:pt>
                <c:pt idx="203">
                  <c:v>-7.8131006060854394E-2</c:v>
                </c:pt>
                <c:pt idx="204">
                  <c:v>-0.127098531551224</c:v>
                </c:pt>
                <c:pt idx="205">
                  <c:v>-0.17300419375694301</c:v>
                </c:pt>
                <c:pt idx="206">
                  <c:v>-9.7986738252392194E-2</c:v>
                </c:pt>
                <c:pt idx="207">
                  <c:v>-7.4713006712863198E-2</c:v>
                </c:pt>
                <c:pt idx="208">
                  <c:v>-0.12586560006030001</c:v>
                </c:pt>
                <c:pt idx="209">
                  <c:v>-0.16559359148018299</c:v>
                </c:pt>
                <c:pt idx="210">
                  <c:v>-0.14316336728126999</c:v>
                </c:pt>
                <c:pt idx="211">
                  <c:v>-0.13636598487357901</c:v>
                </c:pt>
                <c:pt idx="212">
                  <c:v>-0.17078567520037499</c:v>
                </c:pt>
                <c:pt idx="213">
                  <c:v>-0.15544993678316499</c:v>
                </c:pt>
                <c:pt idx="214">
                  <c:v>-6.2944252250153307E-2</c:v>
                </c:pt>
                <c:pt idx="215">
                  <c:v>-9.4351785176732803E-2</c:v>
                </c:pt>
                <c:pt idx="216">
                  <c:v>-0.142028627463853</c:v>
                </c:pt>
                <c:pt idx="217">
                  <c:v>-0.194726826968801</c:v>
                </c:pt>
                <c:pt idx="218">
                  <c:v>-0.26382791022903301</c:v>
                </c:pt>
                <c:pt idx="219">
                  <c:v>-0.27858966822195502</c:v>
                </c:pt>
                <c:pt idx="220">
                  <c:v>-0.320020194352443</c:v>
                </c:pt>
                <c:pt idx="221">
                  <c:v>-0.226345241877803</c:v>
                </c:pt>
                <c:pt idx="222">
                  <c:v>-0.15234475260803901</c:v>
                </c:pt>
                <c:pt idx="223">
                  <c:v>-0.1242653083148</c:v>
                </c:pt>
                <c:pt idx="224">
                  <c:v>-1.0594733559672999E-2</c:v>
                </c:pt>
                <c:pt idx="225">
                  <c:v>1.8881024373077902E-2</c:v>
                </c:pt>
                <c:pt idx="226">
                  <c:v>-1.47354256260706E-2</c:v>
                </c:pt>
                <c:pt idx="227">
                  <c:v>1.20162561846675E-2</c:v>
                </c:pt>
                <c:pt idx="228">
                  <c:v>-2.0004144473430699E-2</c:v>
                </c:pt>
                <c:pt idx="229">
                  <c:v>-2.4442147500283199E-3</c:v>
                </c:pt>
                <c:pt idx="230">
                  <c:v>8.5928983590279895E-3</c:v>
                </c:pt>
                <c:pt idx="231">
                  <c:v>-2.3408274964583201E-2</c:v>
                </c:pt>
                <c:pt idx="232">
                  <c:v>-5.6638775306520298E-2</c:v>
                </c:pt>
                <c:pt idx="233">
                  <c:v>-6.1540113057785298E-2</c:v>
                </c:pt>
                <c:pt idx="234">
                  <c:v>-0.11483502696155599</c:v>
                </c:pt>
                <c:pt idx="235">
                  <c:v>-0.116608171340463</c:v>
                </c:pt>
                <c:pt idx="236">
                  <c:v>-7.5331645029318703E-2</c:v>
                </c:pt>
                <c:pt idx="237">
                  <c:v>4.6951854928431597E-2</c:v>
                </c:pt>
                <c:pt idx="238">
                  <c:v>-3.90329269478618E-3</c:v>
                </c:pt>
                <c:pt idx="239">
                  <c:v>-3.3576117995207599E-2</c:v>
                </c:pt>
                <c:pt idx="240">
                  <c:v>-5.4225763918773102E-2</c:v>
                </c:pt>
                <c:pt idx="241">
                  <c:v>-8.0733471054780695E-2</c:v>
                </c:pt>
                <c:pt idx="242">
                  <c:v>-6.3227477881460506E-2</c:v>
                </c:pt>
                <c:pt idx="243">
                  <c:v>-0.11347111933128699</c:v>
                </c:pt>
                <c:pt idx="244">
                  <c:v>-9.7232727011569806E-2</c:v>
                </c:pt>
                <c:pt idx="245">
                  <c:v>-7.1480168650648795E-2</c:v>
                </c:pt>
                <c:pt idx="246">
                  <c:v>-6.3607775699053806E-2</c:v>
                </c:pt>
                <c:pt idx="247">
                  <c:v>-7.69630862740385E-2</c:v>
                </c:pt>
                <c:pt idx="248">
                  <c:v>-9.6695433970166902E-2</c:v>
                </c:pt>
                <c:pt idx="249">
                  <c:v>-6.3463754487908197E-2</c:v>
                </c:pt>
                <c:pt idx="250">
                  <c:v>-8.1354487237525294E-2</c:v>
                </c:pt>
                <c:pt idx="251">
                  <c:v>-4.6406124914778697E-2</c:v>
                </c:pt>
                <c:pt idx="252">
                  <c:v>7.6730115192532394E-2</c:v>
                </c:pt>
                <c:pt idx="253">
                  <c:v>0.101972717612132</c:v>
                </c:pt>
                <c:pt idx="254">
                  <c:v>4.3045235870762297E-2</c:v>
                </c:pt>
              </c:numCache>
            </c:numRef>
          </c:yVal>
          <c:smooth val="1"/>
        </c:ser>
        <c:ser>
          <c:idx val="2"/>
          <c:order val="1"/>
          <c:tx>
            <c:v>Stock</c:v>
          </c:tx>
          <c:spPr>
            <a:ln>
              <a:solidFill>
                <a:schemeClr val="tx1"/>
              </a:solidFill>
            </a:ln>
          </c:spPr>
          <c:marker>
            <c:symbol val="none"/>
          </c:marker>
          <c:xVal>
            <c:numRef>
              <c:f>'[Chart in Microsoft PowerPoint]Sheet1'!$D$6:$D$260</c:f>
              <c:numCache>
                <c:formatCode>General</c:formatCode>
                <c:ptCount val="255"/>
                <c:pt idx="0">
                  <c:v>86.13281299999997</c:v>
                </c:pt>
                <c:pt idx="1">
                  <c:v>172.265625</c:v>
                </c:pt>
                <c:pt idx="2">
                  <c:v>258.39843799999983</c:v>
                </c:pt>
                <c:pt idx="3">
                  <c:v>344.53124999999977</c:v>
                </c:pt>
                <c:pt idx="4">
                  <c:v>430.664063</c:v>
                </c:pt>
                <c:pt idx="5">
                  <c:v>516.796875</c:v>
                </c:pt>
                <c:pt idx="6">
                  <c:v>602.92968800000006</c:v>
                </c:pt>
                <c:pt idx="7">
                  <c:v>689.06249999999977</c:v>
                </c:pt>
                <c:pt idx="8">
                  <c:v>775.19531300000006</c:v>
                </c:pt>
                <c:pt idx="9">
                  <c:v>861.32812499999977</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4220.5078129999984</c:v>
                </c:pt>
                <c:pt idx="49">
                  <c:v>4306.640625</c:v>
                </c:pt>
                <c:pt idx="50">
                  <c:v>4392.7734379999984</c:v>
                </c:pt>
                <c:pt idx="51">
                  <c:v>4478.90625</c:v>
                </c:pt>
                <c:pt idx="52">
                  <c:v>4565.0390630000002</c:v>
                </c:pt>
                <c:pt idx="53">
                  <c:v>4651.171875</c:v>
                </c:pt>
                <c:pt idx="54">
                  <c:v>4737.3046880000002</c:v>
                </c:pt>
                <c:pt idx="55">
                  <c:v>4823.4374999999982</c:v>
                </c:pt>
                <c:pt idx="56">
                  <c:v>4909.5703129999984</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6976.7578129999984</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8354.8828129999965</c:v>
                </c:pt>
                <c:pt idx="97">
                  <c:v>8441.0156249999945</c:v>
                </c:pt>
                <c:pt idx="98">
                  <c:v>8527.1484380000002</c:v>
                </c:pt>
                <c:pt idx="99">
                  <c:v>8613.28125</c:v>
                </c:pt>
                <c:pt idx="100">
                  <c:v>8699.4140630000002</c:v>
                </c:pt>
                <c:pt idx="101">
                  <c:v>8785.546875</c:v>
                </c:pt>
                <c:pt idx="102">
                  <c:v>8871.6796880000002</c:v>
                </c:pt>
                <c:pt idx="103">
                  <c:v>8957.8125</c:v>
                </c:pt>
                <c:pt idx="104">
                  <c:v>9043.9453129999965</c:v>
                </c:pt>
                <c:pt idx="105">
                  <c:v>9130.0781249999945</c:v>
                </c:pt>
                <c:pt idx="106">
                  <c:v>9216.2109380000002</c:v>
                </c:pt>
                <c:pt idx="107">
                  <c:v>9302.34375</c:v>
                </c:pt>
                <c:pt idx="108">
                  <c:v>9388.4765629999965</c:v>
                </c:pt>
                <c:pt idx="109">
                  <c:v>9474.609375</c:v>
                </c:pt>
                <c:pt idx="110">
                  <c:v>9560.7421880000002</c:v>
                </c:pt>
                <c:pt idx="111">
                  <c:v>9646.8749999999945</c:v>
                </c:pt>
                <c:pt idx="112">
                  <c:v>9733.0078129999965</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'[Chart in Microsoft PowerPoint]Sheet1'!$AG$6:$AG$260</c:f>
              <c:numCache>
                <c:formatCode>General</c:formatCode>
                <c:ptCount val="2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numCache>
            </c:numRef>
          </c:yVal>
          <c:smooth val="1"/>
        </c:ser>
        <c:dLbls>
          <c:showLegendKey val="0"/>
          <c:showVal val="0"/>
          <c:showCatName val="0"/>
          <c:showSerName val="0"/>
          <c:showPercent val="0"/>
          <c:showBubbleSize val="0"/>
        </c:dLbls>
        <c:axId val="169248640"/>
        <c:axId val="169263104"/>
        <c:extLst>
          <c:ext xmlns:c15="http://schemas.microsoft.com/office/drawing/2012/chart" uri="{02D57815-91ED-43cb-92C2-25804820EDAC}">
            <c15:filteredScatterSeries>
              <c15:ser>
                <c:idx val="1"/>
                <c:order val="1"/>
                <c:tx>
                  <c:v>2nd Harmonic</c:v>
                </c:tx>
                <c:spPr>
                  <a:ln>
                    <a:prstDash val="sysDash"/>
                  </a:ln>
                </c:spPr>
                <c:marker>
                  <c:symbol val="none"/>
                </c:marker>
                <c:xVal>
                  <c:numRef>
                    <c:extLst>
                      <c:ext uri="{02D57815-91ED-43cb-92C2-25804820EDAC}">
                        <c15:formulaRef>
                          <c15:sqref>Sheet1!$Z$6:$Z$260</c15:sqref>
                        </c15:formulaRef>
                      </c:ext>
                    </c:extLst>
                    <c:numCache>
                      <c:formatCode>General</c:formatCode>
                      <c:ptCount val="255"/>
                      <c:pt idx="0">
                        <c:v>86.132812999999999</c:v>
                      </c:pt>
                      <c:pt idx="1">
                        <c:v>172.265625</c:v>
                      </c:pt>
                      <c:pt idx="2">
                        <c:v>258.398438</c:v>
                      </c:pt>
                      <c:pt idx="3">
                        <c:v>344.53125</c:v>
                      </c:pt>
                      <c:pt idx="4">
                        <c:v>430.664063</c:v>
                      </c:pt>
                      <c:pt idx="5">
                        <c:v>516.796875</c:v>
                      </c:pt>
                      <c:pt idx="6">
                        <c:v>602.92968800000006</c:v>
                      </c:pt>
                      <c:pt idx="7">
                        <c:v>689.0625</c:v>
                      </c:pt>
                      <c:pt idx="8">
                        <c:v>775.19531300000006</c:v>
                      </c:pt>
                      <c:pt idx="9">
                        <c:v>861.328125</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4220.5078130000002</c:v>
                      </c:pt>
                      <c:pt idx="49">
                        <c:v>4306.640625</c:v>
                      </c:pt>
                      <c:pt idx="50">
                        <c:v>4392.7734380000002</c:v>
                      </c:pt>
                      <c:pt idx="51">
                        <c:v>4478.90625</c:v>
                      </c:pt>
                      <c:pt idx="52">
                        <c:v>4565.0390630000002</c:v>
                      </c:pt>
                      <c:pt idx="53">
                        <c:v>4651.171875</c:v>
                      </c:pt>
                      <c:pt idx="54">
                        <c:v>4737.3046880000002</c:v>
                      </c:pt>
                      <c:pt idx="55">
                        <c:v>4823.4375</c:v>
                      </c:pt>
                      <c:pt idx="56">
                        <c:v>4909.5703130000002</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6976.7578130000002</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8354.8828130000002</c:v>
                      </c:pt>
                      <c:pt idx="97">
                        <c:v>8441.015625</c:v>
                      </c:pt>
                      <c:pt idx="98">
                        <c:v>8527.1484380000002</c:v>
                      </c:pt>
                      <c:pt idx="99">
                        <c:v>8613.28125</c:v>
                      </c:pt>
                      <c:pt idx="100">
                        <c:v>8699.4140630000002</c:v>
                      </c:pt>
                      <c:pt idx="101">
                        <c:v>8785.546875</c:v>
                      </c:pt>
                      <c:pt idx="102">
                        <c:v>8871.6796880000002</c:v>
                      </c:pt>
                      <c:pt idx="103">
                        <c:v>8957.8125</c:v>
                      </c:pt>
                      <c:pt idx="104">
                        <c:v>9043.9453130000002</c:v>
                      </c:pt>
                      <c:pt idx="105">
                        <c:v>9130.078125</c:v>
                      </c:pt>
                      <c:pt idx="106">
                        <c:v>9216.2109380000002</c:v>
                      </c:pt>
                      <c:pt idx="107">
                        <c:v>9302.34375</c:v>
                      </c:pt>
                      <c:pt idx="108">
                        <c:v>9388.4765630000002</c:v>
                      </c:pt>
                      <c:pt idx="109">
                        <c:v>9474.609375</c:v>
                      </c:pt>
                      <c:pt idx="110">
                        <c:v>9560.7421880000002</c:v>
                      </c:pt>
                      <c:pt idx="111">
                        <c:v>9646.875</c:v>
                      </c:pt>
                      <c:pt idx="112">
                        <c:v>9733.0078130000002</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extLst>
                      <c:ext uri="{02D57815-91ED-43cb-92C2-25804820EDAC}">
                        <c15:formulaRef>
                          <c15:sqref>Sheet1!$S$6:$S$260</c15:sqref>
                        </c15:formulaRef>
                      </c:ext>
                    </c:extLst>
                    <c:numCache>
                      <c:formatCode>General</c:formatCode>
                      <c:ptCount val="255"/>
                      <c:pt idx="0">
                        <c:v>0.8450883016492452</c:v>
                      </c:pt>
                      <c:pt idx="1">
                        <c:v>0.67726660164927299</c:v>
                      </c:pt>
                      <c:pt idx="2">
                        <c:v>0.2832553457019733</c:v>
                      </c:pt>
                      <c:pt idx="3">
                        <c:v>-0.75683946766317156</c:v>
                      </c:pt>
                      <c:pt idx="4">
                        <c:v>-0.85018366430156789</c:v>
                      </c:pt>
                      <c:pt idx="5">
                        <c:v>-7.9785935654159701E-3</c:v>
                      </c:pt>
                      <c:pt idx="6">
                        <c:v>0.55515772554166087</c:v>
                      </c:pt>
                      <c:pt idx="7">
                        <c:v>-6.7743436191709527E-2</c:v>
                      </c:pt>
                      <c:pt idx="8">
                        <c:v>-0.81868461739753773</c:v>
                      </c:pt>
                      <c:pt idx="9">
                        <c:v>-0.45442267235461564</c:v>
                      </c:pt>
                      <c:pt idx="10">
                        <c:v>0.35062916966119051</c:v>
                      </c:pt>
                      <c:pt idx="11">
                        <c:v>-0.1092535412846587</c:v>
                      </c:pt>
                      <c:pt idx="12">
                        <c:v>-0.16936125671684543</c:v>
                      </c:pt>
                      <c:pt idx="13">
                        <c:v>-3.5228709890072096E-2</c:v>
                      </c:pt>
                      <c:pt idx="14">
                        <c:v>0.36029065481494449</c:v>
                      </c:pt>
                      <c:pt idx="15">
                        <c:v>9.5725193443312762E-2</c:v>
                      </c:pt>
                      <c:pt idx="16">
                        <c:v>0.11298953947909407</c:v>
                      </c:pt>
                      <c:pt idx="17">
                        <c:v>6.6095572801119218E-2</c:v>
                      </c:pt>
                      <c:pt idx="18">
                        <c:v>-3.6003858729837468E-2</c:v>
                      </c:pt>
                      <c:pt idx="19">
                        <c:v>-0.14545055804414719</c:v>
                      </c:pt>
                      <c:pt idx="20">
                        <c:v>-0.18480061842807682</c:v>
                      </c:pt>
                      <c:pt idx="21">
                        <c:v>0.18447543217310436</c:v>
                      </c:pt>
                      <c:pt idx="22">
                        <c:v>0.37480790411734333</c:v>
                      </c:pt>
                      <c:pt idx="23">
                        <c:v>0.43943776618003749</c:v>
                      </c:pt>
                      <c:pt idx="24">
                        <c:v>0.41774250335283014</c:v>
                      </c:pt>
                      <c:pt idx="25">
                        <c:v>9.2045852267329309E-2</c:v>
                      </c:pt>
                      <c:pt idx="26">
                        <c:v>-6.2018777642575351E-2</c:v>
                      </c:pt>
                      <c:pt idx="27">
                        <c:v>2.4864631482621746E-3</c:v>
                      </c:pt>
                      <c:pt idx="28">
                        <c:v>0.20978059796918291</c:v>
                      </c:pt>
                      <c:pt idx="29">
                        <c:v>0.13135371141170626</c:v>
                      </c:pt>
                      <c:pt idx="30">
                        <c:v>1.7435425212704914E-2</c:v>
                      </c:pt>
                      <c:pt idx="31">
                        <c:v>-0.19000968317192246</c:v>
                      </c:pt>
                      <c:pt idx="32">
                        <c:v>-1.5358558027642744E-2</c:v>
                      </c:pt>
                      <c:pt idx="33">
                        <c:v>2.2242002651220005E-2</c:v>
                      </c:pt>
                      <c:pt idx="34">
                        <c:v>-9.5279494660997166E-2</c:v>
                      </c:pt>
                      <c:pt idx="35">
                        <c:v>-8.3237806598770447E-3</c:v>
                      </c:pt>
                      <c:pt idx="36">
                        <c:v>-0.22006255979525147</c:v>
                      </c:pt>
                      <c:pt idx="37">
                        <c:v>-7.6512099420641633E-2</c:v>
                      </c:pt>
                      <c:pt idx="38">
                        <c:v>4.0748407223632377E-2</c:v>
                      </c:pt>
                      <c:pt idx="39">
                        <c:v>8.0632218596630167E-2</c:v>
                      </c:pt>
                      <c:pt idx="40">
                        <c:v>0.19257066140531887</c:v>
                      </c:pt>
                      <c:pt idx="41">
                        <c:v>0.19029427554890521</c:v>
                      </c:pt>
                      <c:pt idx="42">
                        <c:v>0.14387325317425237</c:v>
                      </c:pt>
                      <c:pt idx="43">
                        <c:v>-2.4550258176984308E-2</c:v>
                      </c:pt>
                      <c:pt idx="44">
                        <c:v>-0.12976862745876971</c:v>
                      </c:pt>
                      <c:pt idx="45">
                        <c:v>-0.12354241934492016</c:v>
                      </c:pt>
                      <c:pt idx="46">
                        <c:v>-0.18041573605068617</c:v>
                      </c:pt>
                      <c:pt idx="47">
                        <c:v>-0.15726657408829681</c:v>
                      </c:pt>
                      <c:pt idx="48">
                        <c:v>-0.11136814932965322</c:v>
                      </c:pt>
                      <c:pt idx="49">
                        <c:v>-0.14606445729674711</c:v>
                      </c:pt>
                      <c:pt idx="50">
                        <c:v>-5.7057295262521457E-2</c:v>
                      </c:pt>
                      <c:pt idx="51">
                        <c:v>6.2607241304860395E-2</c:v>
                      </c:pt>
                      <c:pt idx="52">
                        <c:v>0.11455019092320828</c:v>
                      </c:pt>
                      <c:pt idx="53">
                        <c:v>-6.5693690281372064E-2</c:v>
                      </c:pt>
                      <c:pt idx="54">
                        <c:v>-0.15058956729548179</c:v>
                      </c:pt>
                      <c:pt idx="55">
                        <c:v>-7.4184071987635214E-2</c:v>
                      </c:pt>
                      <c:pt idx="56">
                        <c:v>-0.21843205643933139</c:v>
                      </c:pt>
                      <c:pt idx="57">
                        <c:v>-0.21722827030360392</c:v>
                      </c:pt>
                      <c:pt idx="58">
                        <c:v>-8.5868323869066288E-2</c:v>
                      </c:pt>
                      <c:pt idx="59">
                        <c:v>-0.11479434515911091</c:v>
                      </c:pt>
                      <c:pt idx="60">
                        <c:v>-0.10344285252233387</c:v>
                      </c:pt>
                      <c:pt idx="61">
                        <c:v>-2.7055271604101705E-2</c:v>
                      </c:pt>
                      <c:pt idx="62">
                        <c:v>2.1776942660507004E-2</c:v>
                      </c:pt>
                      <c:pt idx="63">
                        <c:v>-5.5885936128952096E-2</c:v>
                      </c:pt>
                      <c:pt idx="64">
                        <c:v>-1.303568559768653E-2</c:v>
                      </c:pt>
                      <c:pt idx="65">
                        <c:v>-0.10137448562436724</c:v>
                      </c:pt>
                      <c:pt idx="66">
                        <c:v>-0.13344959051875183</c:v>
                      </c:pt>
                      <c:pt idx="67">
                        <c:v>-0.19784839093103468</c:v>
                      </c:pt>
                      <c:pt idx="68">
                        <c:v>-0.24169247747681855</c:v>
                      </c:pt>
                      <c:pt idx="69">
                        <c:v>-0.11476285692468302</c:v>
                      </c:pt>
                      <c:pt idx="70">
                        <c:v>6.8765271884823953E-2</c:v>
                      </c:pt>
                      <c:pt idx="71">
                        <c:v>2.6076236601975999E-2</c:v>
                      </c:pt>
                      <c:pt idx="72">
                        <c:v>-0.2482534628017552</c:v>
                      </c:pt>
                      <c:pt idx="73">
                        <c:v>-0.29424616387270142</c:v>
                      </c:pt>
                      <c:pt idx="74">
                        <c:v>-0.17237276285091152</c:v>
                      </c:pt>
                      <c:pt idx="75">
                        <c:v>-0.10859162388332066</c:v>
                      </c:pt>
                      <c:pt idx="76">
                        <c:v>-8.6921081238756415E-2</c:v>
                      </c:pt>
                      <c:pt idx="77">
                        <c:v>-0.11709835893513354</c:v>
                      </c:pt>
                      <c:pt idx="78">
                        <c:v>-0.22296139852068642</c:v>
                      </c:pt>
                      <c:pt idx="79">
                        <c:v>-0.2382505548927405</c:v>
                      </c:pt>
                      <c:pt idx="80">
                        <c:v>-0.33363102131409494</c:v>
                      </c:pt>
                      <c:pt idx="81">
                        <c:v>-7.6438762894886381E-2</c:v>
                      </c:pt>
                      <c:pt idx="82">
                        <c:v>2.184055923160777E-2</c:v>
                      </c:pt>
                      <c:pt idx="83">
                        <c:v>9.5313571539881181E-3</c:v>
                      </c:pt>
                      <c:pt idx="84">
                        <c:v>-0.14035932279146657</c:v>
                      </c:pt>
                      <c:pt idx="85">
                        <c:v>-5.9720372788470755E-2</c:v>
                      </c:pt>
                      <c:pt idx="86">
                        <c:v>-0.11517695694527763</c:v>
                      </c:pt>
                      <c:pt idx="87">
                        <c:v>-2.201231257419245E-2</c:v>
                      </c:pt>
                      <c:pt idx="88">
                        <c:v>3.1111950453322379E-2</c:v>
                      </c:pt>
                      <c:pt idx="89">
                        <c:v>1.750135471144354E-2</c:v>
                      </c:pt>
                      <c:pt idx="90">
                        <c:v>-3.4019581456705694E-2</c:v>
                      </c:pt>
                      <c:pt idx="91">
                        <c:v>-0.13808933667268697</c:v>
                      </c:pt>
                      <c:pt idx="92">
                        <c:v>-0.19972299419414075</c:v>
                      </c:pt>
                      <c:pt idx="93">
                        <c:v>1.4124643855519814E-2</c:v>
                      </c:pt>
                      <c:pt idx="94">
                        <c:v>0.27670184032362499</c:v>
                      </c:pt>
                      <c:pt idx="95">
                        <c:v>0.22575649221918681</c:v>
                      </c:pt>
                      <c:pt idx="96">
                        <c:v>-1.6624225634928713E-2</c:v>
                      </c:pt>
                      <c:pt idx="97">
                        <c:v>-4.6915973770536468E-2</c:v>
                      </c:pt>
                      <c:pt idx="98">
                        <c:v>-0.10377998515900799</c:v>
                      </c:pt>
                      <c:pt idx="99">
                        <c:v>5.9317594582815047E-3</c:v>
                      </c:pt>
                      <c:pt idx="100">
                        <c:v>3.7179588308442924E-2</c:v>
                      </c:pt>
                      <c:pt idx="101">
                        <c:v>0.106738631635797</c:v>
                      </c:pt>
                      <c:pt idx="102">
                        <c:v>4.865011904818406E-2</c:v>
                      </c:pt>
                      <c:pt idx="103">
                        <c:v>-6.3343963736438802E-2</c:v>
                      </c:pt>
                      <c:pt idx="104">
                        <c:v>-2.6165882094968396E-2</c:v>
                      </c:pt>
                      <c:pt idx="105">
                        <c:v>3.4331241033387805E-2</c:v>
                      </c:pt>
                      <c:pt idx="106">
                        <c:v>-0.18695537936172801</c:v>
                      </c:pt>
                      <c:pt idx="107">
                        <c:v>-0.1925307054188341</c:v>
                      </c:pt>
                      <c:pt idx="108">
                        <c:v>-0.10898404449865762</c:v>
                      </c:pt>
                      <c:pt idx="109">
                        <c:v>6.7589410481962986E-3</c:v>
                      </c:pt>
                      <c:pt idx="110">
                        <c:v>-9.7185807451398709E-2</c:v>
                      </c:pt>
                      <c:pt idx="111">
                        <c:v>-1.6917029213260104E-2</c:v>
                      </c:pt>
                      <c:pt idx="112">
                        <c:v>1.9099012714235641E-2</c:v>
                      </c:pt>
                      <c:pt idx="113">
                        <c:v>-7.3623672175681776E-2</c:v>
                      </c:pt>
                      <c:pt idx="114">
                        <c:v>-0.18933486823671331</c:v>
                      </c:pt>
                      <c:pt idx="115">
                        <c:v>-0.10212938491430279</c:v>
                      </c:pt>
                      <c:pt idx="116">
                        <c:v>-0.13739852976587397</c:v>
                      </c:pt>
                      <c:pt idx="117">
                        <c:v>-0.23848351890284158</c:v>
                      </c:pt>
                      <c:pt idx="118">
                        <c:v>-0.19448919234994433</c:v>
                      </c:pt>
                      <c:pt idx="119">
                        <c:v>-0.26344635124088667</c:v>
                      </c:pt>
                      <c:pt idx="120">
                        <c:v>-0.46287409565657045</c:v>
                      </c:pt>
                      <c:pt idx="121">
                        <c:v>-0.51393693844286537</c:v>
                      </c:pt>
                      <c:pt idx="122">
                        <c:v>-0.51992506494795387</c:v>
                      </c:pt>
                      <c:pt idx="123">
                        <c:v>-0.65827696714063499</c:v>
                      </c:pt>
                      <c:pt idx="124">
                        <c:v>-0.69269174107706899</c:v>
                      </c:pt>
                      <c:pt idx="125">
                        <c:v>-0.56357699464962963</c:v>
                      </c:pt>
                      <c:pt idx="126">
                        <c:v>-0.56343016940698165</c:v>
                      </c:pt>
                      <c:pt idx="127">
                        <c:v>-0.56923488749908691</c:v>
                      </c:pt>
                      <c:pt idx="128">
                        <c:v>-0.54819180198992168</c:v>
                      </c:pt>
                      <c:pt idx="129">
                        <c:v>-0.31562095687409109</c:v>
                      </c:pt>
                      <c:pt idx="130">
                        <c:v>-0.13296551936800949</c:v>
                      </c:pt>
                      <c:pt idx="131">
                        <c:v>-1.6455992780996631E-2</c:v>
                      </c:pt>
                      <c:pt idx="132">
                        <c:v>-0.15057745791897048</c:v>
                      </c:pt>
                      <c:pt idx="133">
                        <c:v>-0.20443081776882366</c:v>
                      </c:pt>
                      <c:pt idx="134">
                        <c:v>-0.20554551866073201</c:v>
                      </c:pt>
                      <c:pt idx="135">
                        <c:v>-0.1807193713168509</c:v>
                      </c:pt>
                      <c:pt idx="136">
                        <c:v>-5.3770912275600047E-2</c:v>
                      </c:pt>
                      <c:pt idx="137">
                        <c:v>-0.13730812763881239</c:v>
                      </c:pt>
                      <c:pt idx="138">
                        <c:v>-0.19685459539550365</c:v>
                      </c:pt>
                      <c:pt idx="139">
                        <c:v>-0.11703583138861173</c:v>
                      </c:pt>
                      <c:pt idx="140">
                        <c:v>-7.1925560655670573E-2</c:v>
                      </c:pt>
                      <c:pt idx="141">
                        <c:v>-7.4322106568316393E-2</c:v>
                      </c:pt>
                      <c:pt idx="142">
                        <c:v>-5.8271498900461349E-2</c:v>
                      </c:pt>
                      <c:pt idx="143">
                        <c:v>-2.5407396256651893E-2</c:v>
                      </c:pt>
                      <c:pt idx="144">
                        <c:v>6.1913145014838022E-3</c:v>
                      </c:pt>
                      <c:pt idx="145">
                        <c:v>-5.3758645968013052E-2</c:v>
                      </c:pt>
                      <c:pt idx="146">
                        <c:v>-0.1141811268871944</c:v>
                      </c:pt>
                      <c:pt idx="147">
                        <c:v>-0.1753004317208533</c:v>
                      </c:pt>
                      <c:pt idx="148">
                        <c:v>-8.1176510588341966E-2</c:v>
                      </c:pt>
                      <c:pt idx="149">
                        <c:v>9.0544039990905212E-3</c:v>
                      </c:pt>
                      <c:pt idx="150">
                        <c:v>-6.149490443438177E-2</c:v>
                      </c:pt>
                      <c:pt idx="151">
                        <c:v>-3.764261741914865E-2</c:v>
                      </c:pt>
                      <c:pt idx="152">
                        <c:v>-1.1505414250538415E-2</c:v>
                      </c:pt>
                      <c:pt idx="153">
                        <c:v>-0.13539673301484134</c:v>
                      </c:pt>
                      <c:pt idx="154">
                        <c:v>-0.18641570965817467</c:v>
                      </c:pt>
                      <c:pt idx="155">
                        <c:v>-0.12240352382755892</c:v>
                      </c:pt>
                      <c:pt idx="156">
                        <c:v>-8.2352212887425225E-2</c:v>
                      </c:pt>
                      <c:pt idx="157">
                        <c:v>-0.14705447483870637</c:v>
                      </c:pt>
                      <c:pt idx="158">
                        <c:v>-7.201761363783632E-2</c:v>
                      </c:pt>
                      <c:pt idx="159">
                        <c:v>-9.4695752451984916E-2</c:v>
                      </c:pt>
                      <c:pt idx="160">
                        <c:v>-0.201832471326854</c:v>
                      </c:pt>
                      <c:pt idx="161">
                        <c:v>-0.12995487375659076</c:v>
                      </c:pt>
                      <c:pt idx="162">
                        <c:v>-9.5351034879132879E-2</c:v>
                      </c:pt>
                      <c:pt idx="163">
                        <c:v>-4.2074771557594204E-2</c:v>
                      </c:pt>
                      <c:pt idx="164">
                        <c:v>-4.4354556805227485E-2</c:v>
                      </c:pt>
                      <c:pt idx="165">
                        <c:v>9.3317972079107747E-3</c:v>
                      </c:pt>
                      <c:pt idx="166">
                        <c:v>3.3910773965839969E-2</c:v>
                      </c:pt>
                      <c:pt idx="167">
                        <c:v>-4.8500067816645842E-2</c:v>
                      </c:pt>
                      <c:pt idx="168">
                        <c:v>-0.1203773323993147</c:v>
                      </c:pt>
                      <c:pt idx="169">
                        <c:v>-7.8462987152976282E-2</c:v>
                      </c:pt>
                      <c:pt idx="170">
                        <c:v>-4.5300373527019655E-2</c:v>
                      </c:pt>
                      <c:pt idx="171">
                        <c:v>-1.364581679131982E-2</c:v>
                      </c:pt>
                      <c:pt idx="172">
                        <c:v>7.8539410591056402E-3</c:v>
                      </c:pt>
                      <c:pt idx="173">
                        <c:v>6.6317479802367352E-2</c:v>
                      </c:pt>
                      <c:pt idx="174">
                        <c:v>2.9987173614888896E-2</c:v>
                      </c:pt>
                      <c:pt idx="175">
                        <c:v>-5.2780695671184041E-3</c:v>
                      </c:pt>
                      <c:pt idx="176">
                        <c:v>-2.839413022308479E-2</c:v>
                      </c:pt>
                      <c:pt idx="177">
                        <c:v>-9.4355971235633884E-2</c:v>
                      </c:pt>
                      <c:pt idx="178">
                        <c:v>-7.6683921680656741E-2</c:v>
                      </c:pt>
                      <c:pt idx="179">
                        <c:v>-1.9189651678801933E-2</c:v>
                      </c:pt>
                      <c:pt idx="180">
                        <c:v>3.808336650599653E-3</c:v>
                      </c:pt>
                      <c:pt idx="181">
                        <c:v>4.8522597631419195E-2</c:v>
                      </c:pt>
                      <c:pt idx="182">
                        <c:v>-4.6686625104277013E-2</c:v>
                      </c:pt>
                      <c:pt idx="183">
                        <c:v>-0.11927471610624663</c:v>
                      </c:pt>
                      <c:pt idx="184">
                        <c:v>-9.9106484737877754E-2</c:v>
                      </c:pt>
                      <c:pt idx="185">
                        <c:v>-7.5991742678845675E-2</c:v>
                      </c:pt>
                      <c:pt idx="186">
                        <c:v>-5.8464171813637833E-2</c:v>
                      </c:pt>
                      <c:pt idx="187">
                        <c:v>-4.2736024880432932E-2</c:v>
                      </c:pt>
                      <c:pt idx="188">
                        <c:v>-9.6747332016268839E-2</c:v>
                      </c:pt>
                      <c:pt idx="189">
                        <c:v>-3.1209068998668599E-2</c:v>
                      </c:pt>
                      <c:pt idx="190">
                        <c:v>-2.7394704065317299E-2</c:v>
                      </c:pt>
                      <c:pt idx="191">
                        <c:v>-5.6756153791800212E-2</c:v>
                      </c:pt>
                      <c:pt idx="192">
                        <c:v>-4.2141674419562847E-2</c:v>
                      </c:pt>
                      <c:pt idx="193">
                        <c:v>-5.7512744190908016E-2</c:v>
                      </c:pt>
                      <c:pt idx="194">
                        <c:v>-9.2601074384370818E-2</c:v>
                      </c:pt>
                      <c:pt idx="195">
                        <c:v>-0.14171551612758293</c:v>
                      </c:pt>
                      <c:pt idx="196">
                        <c:v>-0.15622024560187775</c:v>
                      </c:pt>
                      <c:pt idx="197">
                        <c:v>-0.10666134851987241</c:v>
                      </c:pt>
                      <c:pt idx="198">
                        <c:v>-5.6638851322041717E-2</c:v>
                      </c:pt>
                      <c:pt idx="199">
                        <c:v>-9.6131910449783753E-2</c:v>
                      </c:pt>
                      <c:pt idx="200">
                        <c:v>-6.453092033490293E-2</c:v>
                      </c:pt>
                      <c:pt idx="201">
                        <c:v>-5.1500709855833104E-2</c:v>
                      </c:pt>
                      <c:pt idx="202">
                        <c:v>-4.6038676265329759E-2</c:v>
                      </c:pt>
                      <c:pt idx="203">
                        <c:v>-8.2248802551303513E-2</c:v>
                      </c:pt>
                      <c:pt idx="204">
                        <c:v>-4.935307443861392E-2</c:v>
                      </c:pt>
                      <c:pt idx="205">
                        <c:v>-4.1701018731796768E-2</c:v>
                      </c:pt>
                      <c:pt idx="206">
                        <c:v>-0.11769681696195544</c:v>
                      </c:pt>
                      <c:pt idx="207">
                        <c:v>-0.12975067630370907</c:v>
                      </c:pt>
                      <c:pt idx="208">
                        <c:v>-5.9670361686886331E-2</c:v>
                      </c:pt>
                      <c:pt idx="209">
                        <c:v>-1.7289350424974259E-2</c:v>
                      </c:pt>
                      <c:pt idx="210">
                        <c:v>-5.6951795846704734E-2</c:v>
                      </c:pt>
                      <c:pt idx="211">
                        <c:v>-6.0324607817501708E-2</c:v>
                      </c:pt>
                      <c:pt idx="212">
                        <c:v>-4.2623614070182558E-2</c:v>
                      </c:pt>
                      <c:pt idx="213">
                        <c:v>-8.438612004777557E-2</c:v>
                      </c:pt>
                      <c:pt idx="214">
                        <c:v>-0.15162176735798316</c:v>
                      </c:pt>
                      <c:pt idx="215">
                        <c:v>-9.4998183804618108E-2</c:v>
                      </c:pt>
                      <c:pt idx="216">
                        <c:v>6.856211095085385E-4</c:v>
                      </c:pt>
                      <c:pt idx="217">
                        <c:v>4.311804107910544E-2</c:v>
                      </c:pt>
                      <c:pt idx="218">
                        <c:v>9.5924918762092304E-2</c:v>
                      </c:pt>
                      <c:pt idx="219">
                        <c:v>7.6840446029099674E-2</c:v>
                      </c:pt>
                      <c:pt idx="220">
                        <c:v>5.3253604804567312E-2</c:v>
                      </c:pt>
                      <c:pt idx="221">
                        <c:v>-5.8360892965512834E-2</c:v>
                      </c:pt>
                      <c:pt idx="222">
                        <c:v>-8.456257193157124E-2</c:v>
                      </c:pt>
                      <c:pt idx="223">
                        <c:v>-0.23839926081787111</c:v>
                      </c:pt>
                      <c:pt idx="224">
                        <c:v>-0.32081284943833688</c:v>
                      </c:pt>
                      <c:pt idx="225">
                        <c:v>-0.29265622934482005</c:v>
                      </c:pt>
                      <c:pt idx="226">
                        <c:v>-0.28378202601026747</c:v>
                      </c:pt>
                      <c:pt idx="227">
                        <c:v>-0.24557459793178871</c:v>
                      </c:pt>
                      <c:pt idx="228">
                        <c:v>-0.20735582857007251</c:v>
                      </c:pt>
                      <c:pt idx="229">
                        <c:v>-0.16500983149922588</c:v>
                      </c:pt>
                      <c:pt idx="230">
                        <c:v>-0.12000950716845615</c:v>
                      </c:pt>
                      <c:pt idx="231">
                        <c:v>-0.12022335057930933</c:v>
                      </c:pt>
                      <c:pt idx="232">
                        <c:v>-0.16564071144230086</c:v>
                      </c:pt>
                      <c:pt idx="233">
                        <c:v>-0.11915199975625668</c:v>
                      </c:pt>
                      <c:pt idx="234">
                        <c:v>-8.8565045022183764E-2</c:v>
                      </c:pt>
                      <c:pt idx="235">
                        <c:v>-5.4896992678376666E-2</c:v>
                      </c:pt>
                      <c:pt idx="236">
                        <c:v>-3.7456209318626588E-2</c:v>
                      </c:pt>
                      <c:pt idx="237">
                        <c:v>-8.680835597224501E-2</c:v>
                      </c:pt>
                      <c:pt idx="238">
                        <c:v>-4.8185952928183173E-2</c:v>
                      </c:pt>
                      <c:pt idx="239">
                        <c:v>-5.3718934512239747E-2</c:v>
                      </c:pt>
                      <c:pt idx="240">
                        <c:v>-3.5762439900921095E-2</c:v>
                      </c:pt>
                      <c:pt idx="241">
                        <c:v>-4.2961029252396088E-2</c:v>
                      </c:pt>
                      <c:pt idx="242">
                        <c:v>-3.3618479823442904E-2</c:v>
                      </c:pt>
                      <c:pt idx="243">
                        <c:v>-4.4405421609757134E-2</c:v>
                      </c:pt>
                      <c:pt idx="244">
                        <c:v>1.1901416294888723E-2</c:v>
                      </c:pt>
                      <c:pt idx="245">
                        <c:v>2.0679102175977793E-2</c:v>
                      </c:pt>
                      <c:pt idx="246">
                        <c:v>1.678478271268169E-2</c:v>
                      </c:pt>
                      <c:pt idx="247">
                        <c:v>-4.1688112477511252E-2</c:v>
                      </c:pt>
                      <c:pt idx="248">
                        <c:v>-1.5631421468093709E-2</c:v>
                      </c:pt>
                      <c:pt idx="249">
                        <c:v>-6.8553140713115912E-2</c:v>
                      </c:pt>
                      <c:pt idx="250">
                        <c:v>-1.2059535556086409E-2</c:v>
                      </c:pt>
                      <c:pt idx="251">
                        <c:v>-1.2493948369506125E-2</c:v>
                      </c:pt>
                      <c:pt idx="252">
                        <c:v>-0.140581017126713</c:v>
                      </c:pt>
                      <c:pt idx="253">
                        <c:v>-0.13339215747876931</c:v>
                      </c:pt>
                      <c:pt idx="254">
                        <c:v>-7.1995112055873944E-2</c:v>
                      </c:pt>
                    </c:numCache>
                  </c:numRef>
                </c:yVal>
                <c:smooth val="1"/>
              </c15:ser>
            </c15:filteredScatterSeries>
          </c:ext>
        </c:extLst>
      </c:scatterChart>
      <c:valAx>
        <c:axId val="169248640"/>
        <c:scaling>
          <c:logBase val="10"/>
          <c:orientation val="minMax"/>
          <c:max val="700"/>
          <c:min val="100"/>
        </c:scaling>
        <c:delete val="0"/>
        <c:axPos val="b"/>
        <c:majorGridlines/>
        <c:minorGridlines/>
        <c:title>
          <c:tx>
            <c:rich>
              <a:bodyPr/>
              <a:lstStyle/>
              <a:p>
                <a:pPr>
                  <a:defRPr/>
                </a:pPr>
                <a:r>
                  <a:rPr lang="en-US" sz="900">
                    <a:latin typeface="Arial" panose="020B0604020202020204" pitchFamily="34" charset="0"/>
                    <a:cs typeface="Arial" panose="020B0604020202020204" pitchFamily="34" charset="0"/>
                  </a:rPr>
                  <a:t>Frequency (Hz</a:t>
                </a:r>
                <a:r>
                  <a:rPr lang="en-US"/>
                  <a:t>)</a:t>
                </a:r>
              </a:p>
            </c:rich>
          </c:tx>
          <c:layout/>
          <c:overlay val="0"/>
        </c:title>
        <c:numFmt formatCode="General" sourceLinked="1"/>
        <c:majorTickMark val="out"/>
        <c:minorTickMark val="none"/>
        <c:tickLblPos val="low"/>
        <c:crossAx val="169263104"/>
        <c:crosses val="autoZero"/>
        <c:crossBetween val="midCat"/>
        <c:majorUnit val="10"/>
        <c:minorUnit val="10"/>
      </c:valAx>
      <c:valAx>
        <c:axId val="169263104"/>
        <c:scaling>
          <c:orientation val="minMax"/>
          <c:max val="1"/>
        </c:scaling>
        <c:delete val="0"/>
        <c:axPos val="l"/>
        <c:majorGridlines/>
        <c:minorGridlines>
          <c:spPr>
            <a:ln>
              <a:noFill/>
            </a:ln>
          </c:spPr>
        </c:minorGridlines>
        <c:title>
          <c:tx>
            <c:rich>
              <a:bodyPr/>
              <a:lstStyle/>
              <a:p>
                <a:pPr>
                  <a:defRPr/>
                </a:pPr>
                <a:r>
                  <a:rPr lang="en-US" sz="900">
                    <a:latin typeface="Arial" panose="020B0604020202020204" pitchFamily="34" charset="0"/>
                    <a:cs typeface="Arial" panose="020B0604020202020204" pitchFamily="34" charset="0"/>
                  </a:rPr>
                  <a:t>Sound Pressure Reduction</a:t>
                </a:r>
                <a:r>
                  <a:rPr lang="en-US" sz="900" baseline="0">
                    <a:latin typeface="Arial" panose="020B0604020202020204" pitchFamily="34" charset="0"/>
                    <a:cs typeface="Arial" panose="020B0604020202020204" pitchFamily="34" charset="0"/>
                  </a:rPr>
                  <a:t> (dB)</a:t>
                </a:r>
              </a:p>
            </c:rich>
          </c:tx>
          <c:layout/>
          <c:overlay val="0"/>
        </c:title>
        <c:numFmt formatCode="General" sourceLinked="1"/>
        <c:majorTickMark val="out"/>
        <c:minorTickMark val="none"/>
        <c:tickLblPos val="nextTo"/>
        <c:crossAx val="169248640"/>
        <c:crossesAt val="100"/>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100">
                <a:latin typeface="Times New Roman" panose="02020603050405020304" pitchFamily="18" charset="0"/>
                <a:cs typeface="Times New Roman" panose="02020603050405020304" pitchFamily="18" charset="0"/>
              </a:rPr>
              <a:t>Helmholtz</a:t>
            </a:r>
            <a:r>
              <a:rPr lang="en-US" sz="1100" baseline="0">
                <a:latin typeface="Times New Roman" panose="02020603050405020304" pitchFamily="18" charset="0"/>
                <a:cs typeface="Times New Roman" panose="02020603050405020304" pitchFamily="18" charset="0"/>
              </a:rPr>
              <a:t> Sound Pressure Loss</a:t>
            </a:r>
            <a:endParaRPr lang="en-US" sz="11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16241751031121099"/>
          <c:y val="0.134864513537717"/>
          <c:w val="0.56397227812622597"/>
          <c:h val="0.68117800712730703"/>
        </c:manualLayout>
      </c:layout>
      <c:scatterChart>
        <c:scatterStyle val="smoothMarker"/>
        <c:varyColors val="0"/>
        <c:ser>
          <c:idx val="0"/>
          <c:order val="0"/>
          <c:tx>
            <c:v>Configuration 1</c:v>
          </c:tx>
          <c:spPr>
            <a:ln w="19050" cap="rnd">
              <a:solidFill>
                <a:schemeClr val="accent1"/>
              </a:solidFill>
              <a:round/>
            </a:ln>
            <a:effectLst/>
          </c:spPr>
          <c:marker>
            <c:symbol val="none"/>
          </c:marker>
          <c:xVal>
            <c:numRef>
              <c:f>'Insertion loss 3'!$X$3:$X$257</c:f>
              <c:numCache>
                <c:formatCode>General</c:formatCode>
                <c:ptCount val="255"/>
                <c:pt idx="0">
                  <c:v>86.132812999999942</c:v>
                </c:pt>
                <c:pt idx="1">
                  <c:v>172.26562499999989</c:v>
                </c:pt>
                <c:pt idx="2">
                  <c:v>258.39843799999971</c:v>
                </c:pt>
                <c:pt idx="3">
                  <c:v>344.53124999999972</c:v>
                </c:pt>
                <c:pt idx="4">
                  <c:v>430.66406300000011</c:v>
                </c:pt>
                <c:pt idx="5">
                  <c:v>516.79687500000045</c:v>
                </c:pt>
                <c:pt idx="6">
                  <c:v>602.92968800000006</c:v>
                </c:pt>
                <c:pt idx="7">
                  <c:v>689.06249999999955</c:v>
                </c:pt>
                <c:pt idx="8">
                  <c:v>775.19531300000028</c:v>
                </c:pt>
                <c:pt idx="9">
                  <c:v>861.32812499999955</c:v>
                </c:pt>
                <c:pt idx="10">
                  <c:v>947.46093800000006</c:v>
                </c:pt>
                <c:pt idx="11">
                  <c:v>1033.59375</c:v>
                </c:pt>
                <c:pt idx="12">
                  <c:v>1119.7265630000011</c:v>
                </c:pt>
                <c:pt idx="13">
                  <c:v>1205.859375</c:v>
                </c:pt>
                <c:pt idx="14">
                  <c:v>1291.9921879999999</c:v>
                </c:pt>
                <c:pt idx="15">
                  <c:v>1378.125</c:v>
                </c:pt>
                <c:pt idx="16">
                  <c:v>1464.2578129999999</c:v>
                </c:pt>
                <c:pt idx="17">
                  <c:v>1550.390625</c:v>
                </c:pt>
                <c:pt idx="18">
                  <c:v>1636.523437999999</c:v>
                </c:pt>
                <c:pt idx="19">
                  <c:v>1722.65625</c:v>
                </c:pt>
                <c:pt idx="20">
                  <c:v>1808.7890629999999</c:v>
                </c:pt>
                <c:pt idx="21">
                  <c:v>1894.9218750000009</c:v>
                </c:pt>
                <c:pt idx="22">
                  <c:v>1981.0546879999999</c:v>
                </c:pt>
                <c:pt idx="23">
                  <c:v>2067.1875</c:v>
                </c:pt>
                <c:pt idx="24">
                  <c:v>2153.3203130000011</c:v>
                </c:pt>
                <c:pt idx="25">
                  <c:v>2239.4531250000009</c:v>
                </c:pt>
                <c:pt idx="26">
                  <c:v>2325.5859380000002</c:v>
                </c:pt>
                <c:pt idx="27">
                  <c:v>2411.71875</c:v>
                </c:pt>
                <c:pt idx="28">
                  <c:v>2497.8515630000011</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3273.0468749999991</c:v>
                </c:pt>
                <c:pt idx="38">
                  <c:v>3359.1796880000002</c:v>
                </c:pt>
                <c:pt idx="39">
                  <c:v>3445.3125000000009</c:v>
                </c:pt>
                <c:pt idx="40">
                  <c:v>3531.4453130000011</c:v>
                </c:pt>
                <c:pt idx="41">
                  <c:v>3617.578125</c:v>
                </c:pt>
                <c:pt idx="42">
                  <c:v>3703.7109380000002</c:v>
                </c:pt>
                <c:pt idx="43">
                  <c:v>3789.8437500000009</c:v>
                </c:pt>
                <c:pt idx="44">
                  <c:v>3875.9765630000002</c:v>
                </c:pt>
                <c:pt idx="45">
                  <c:v>3962.109375</c:v>
                </c:pt>
                <c:pt idx="46">
                  <c:v>4048.2421880000002</c:v>
                </c:pt>
                <c:pt idx="47">
                  <c:v>4134.375</c:v>
                </c:pt>
                <c:pt idx="48">
                  <c:v>4220.5078129999974</c:v>
                </c:pt>
                <c:pt idx="49">
                  <c:v>4306.6406250000018</c:v>
                </c:pt>
                <c:pt idx="50">
                  <c:v>4392.7734379999974</c:v>
                </c:pt>
                <c:pt idx="51">
                  <c:v>4478.90625</c:v>
                </c:pt>
                <c:pt idx="52">
                  <c:v>4565.0390630000002</c:v>
                </c:pt>
                <c:pt idx="53">
                  <c:v>4651.171875</c:v>
                </c:pt>
                <c:pt idx="54">
                  <c:v>4737.3046880000002</c:v>
                </c:pt>
                <c:pt idx="55">
                  <c:v>4823.4374999999964</c:v>
                </c:pt>
                <c:pt idx="56">
                  <c:v>4909.5703129999974</c:v>
                </c:pt>
                <c:pt idx="57">
                  <c:v>4995.703125</c:v>
                </c:pt>
                <c:pt idx="58">
                  <c:v>5081.8359380000002</c:v>
                </c:pt>
                <c:pt idx="59">
                  <c:v>5167.96875</c:v>
                </c:pt>
                <c:pt idx="60">
                  <c:v>5254.101563000002</c:v>
                </c:pt>
                <c:pt idx="61">
                  <c:v>5340.234375</c:v>
                </c:pt>
                <c:pt idx="62">
                  <c:v>5426.3671880000002</c:v>
                </c:pt>
                <c:pt idx="63">
                  <c:v>5512.5</c:v>
                </c:pt>
                <c:pt idx="64">
                  <c:v>5598.6328130000002</c:v>
                </c:pt>
                <c:pt idx="65">
                  <c:v>5684.7656250000018</c:v>
                </c:pt>
                <c:pt idx="66">
                  <c:v>5770.8984380000002</c:v>
                </c:pt>
                <c:pt idx="67">
                  <c:v>5857.03125</c:v>
                </c:pt>
                <c:pt idx="68">
                  <c:v>5943.164063000002</c:v>
                </c:pt>
                <c:pt idx="69">
                  <c:v>6029.296875</c:v>
                </c:pt>
                <c:pt idx="70">
                  <c:v>6115.4296880000002</c:v>
                </c:pt>
                <c:pt idx="71">
                  <c:v>6201.5625000000018</c:v>
                </c:pt>
                <c:pt idx="72">
                  <c:v>6287.6953130000002</c:v>
                </c:pt>
                <c:pt idx="73">
                  <c:v>6373.8281250000018</c:v>
                </c:pt>
                <c:pt idx="74">
                  <c:v>6459.9609380000002</c:v>
                </c:pt>
                <c:pt idx="75">
                  <c:v>6546.09375</c:v>
                </c:pt>
                <c:pt idx="76">
                  <c:v>6632.226563000002</c:v>
                </c:pt>
                <c:pt idx="77">
                  <c:v>6718.359375</c:v>
                </c:pt>
                <c:pt idx="78">
                  <c:v>6804.4921880000002</c:v>
                </c:pt>
                <c:pt idx="79">
                  <c:v>6890.6250000000018</c:v>
                </c:pt>
                <c:pt idx="80">
                  <c:v>6976.7578129999974</c:v>
                </c:pt>
                <c:pt idx="81">
                  <c:v>7062.8906250000018</c:v>
                </c:pt>
                <c:pt idx="82">
                  <c:v>7149.0234380000002</c:v>
                </c:pt>
                <c:pt idx="83">
                  <c:v>7235.1562500000018</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8010.351563000002</c:v>
                </c:pt>
                <c:pt idx="93">
                  <c:v>8096.484375</c:v>
                </c:pt>
                <c:pt idx="94">
                  <c:v>8182.6171880000002</c:v>
                </c:pt>
                <c:pt idx="95">
                  <c:v>8268.75</c:v>
                </c:pt>
                <c:pt idx="96">
                  <c:v>8354.8828129999947</c:v>
                </c:pt>
                <c:pt idx="97">
                  <c:v>8441.0156249999891</c:v>
                </c:pt>
                <c:pt idx="98">
                  <c:v>8527.1484380000074</c:v>
                </c:pt>
                <c:pt idx="99">
                  <c:v>8613.2812500000073</c:v>
                </c:pt>
                <c:pt idx="100">
                  <c:v>8699.4140630000002</c:v>
                </c:pt>
                <c:pt idx="101">
                  <c:v>8785.546875</c:v>
                </c:pt>
                <c:pt idx="102">
                  <c:v>8871.6796880000002</c:v>
                </c:pt>
                <c:pt idx="103">
                  <c:v>8957.8125</c:v>
                </c:pt>
                <c:pt idx="104">
                  <c:v>9043.9453129999947</c:v>
                </c:pt>
                <c:pt idx="105">
                  <c:v>9130.0781249999891</c:v>
                </c:pt>
                <c:pt idx="106">
                  <c:v>9216.2109380000002</c:v>
                </c:pt>
                <c:pt idx="107">
                  <c:v>9302.3437500000073</c:v>
                </c:pt>
                <c:pt idx="108">
                  <c:v>9388.4765629999947</c:v>
                </c:pt>
                <c:pt idx="109">
                  <c:v>9474.609375</c:v>
                </c:pt>
                <c:pt idx="110">
                  <c:v>9560.7421880000074</c:v>
                </c:pt>
                <c:pt idx="111">
                  <c:v>9646.8749999999891</c:v>
                </c:pt>
                <c:pt idx="112">
                  <c:v>9733.0078129999947</c:v>
                </c:pt>
                <c:pt idx="113">
                  <c:v>9819.140625</c:v>
                </c:pt>
                <c:pt idx="114">
                  <c:v>9905.2734380000074</c:v>
                </c:pt>
                <c:pt idx="115">
                  <c:v>9991.40625</c:v>
                </c:pt>
                <c:pt idx="116">
                  <c:v>10077.539063</c:v>
                </c:pt>
                <c:pt idx="117">
                  <c:v>10163.671875</c:v>
                </c:pt>
                <c:pt idx="118">
                  <c:v>10249.804688</c:v>
                </c:pt>
                <c:pt idx="119">
                  <c:v>10335.9375</c:v>
                </c:pt>
                <c:pt idx="120">
                  <c:v>10422.070313</c:v>
                </c:pt>
                <c:pt idx="121">
                  <c:v>10508.203125</c:v>
                </c:pt>
                <c:pt idx="122">
                  <c:v>10594.335937999989</c:v>
                </c:pt>
                <c:pt idx="123">
                  <c:v>10680.46875</c:v>
                </c:pt>
                <c:pt idx="124">
                  <c:v>10766.601563</c:v>
                </c:pt>
                <c:pt idx="125">
                  <c:v>10852.734375000009</c:v>
                </c:pt>
                <c:pt idx="126">
                  <c:v>10938.867187999989</c:v>
                </c:pt>
                <c:pt idx="127">
                  <c:v>11025</c:v>
                </c:pt>
                <c:pt idx="128">
                  <c:v>11111.132813</c:v>
                </c:pt>
                <c:pt idx="129">
                  <c:v>11197.265624999991</c:v>
                </c:pt>
                <c:pt idx="130">
                  <c:v>11283.398438</c:v>
                </c:pt>
                <c:pt idx="131">
                  <c:v>11369.531250000009</c:v>
                </c:pt>
                <c:pt idx="132">
                  <c:v>11455.664063</c:v>
                </c:pt>
                <c:pt idx="133">
                  <c:v>11541.796875</c:v>
                </c:pt>
                <c:pt idx="134">
                  <c:v>11627.929688</c:v>
                </c:pt>
                <c:pt idx="135">
                  <c:v>11714.0625</c:v>
                </c:pt>
                <c:pt idx="136">
                  <c:v>11800.195313</c:v>
                </c:pt>
                <c:pt idx="137">
                  <c:v>11886.328124999991</c:v>
                </c:pt>
                <c:pt idx="138">
                  <c:v>11972.460937999989</c:v>
                </c:pt>
                <c:pt idx="139">
                  <c:v>12058.593750000009</c:v>
                </c:pt>
                <c:pt idx="140">
                  <c:v>12144.726563</c:v>
                </c:pt>
                <c:pt idx="141">
                  <c:v>12230.859374999991</c:v>
                </c:pt>
                <c:pt idx="142">
                  <c:v>12316.992188</c:v>
                </c:pt>
                <c:pt idx="143">
                  <c:v>12403.125</c:v>
                </c:pt>
                <c:pt idx="144">
                  <c:v>12489.257813</c:v>
                </c:pt>
                <c:pt idx="145">
                  <c:v>12575.390624999991</c:v>
                </c:pt>
                <c:pt idx="146">
                  <c:v>12661.523438000009</c:v>
                </c:pt>
                <c:pt idx="147">
                  <c:v>12747.65625</c:v>
                </c:pt>
                <c:pt idx="148">
                  <c:v>12833.789063</c:v>
                </c:pt>
                <c:pt idx="149">
                  <c:v>12919.921875</c:v>
                </c:pt>
                <c:pt idx="150">
                  <c:v>13006.054688</c:v>
                </c:pt>
                <c:pt idx="151">
                  <c:v>13092.1875</c:v>
                </c:pt>
                <c:pt idx="152">
                  <c:v>13178.320313</c:v>
                </c:pt>
                <c:pt idx="153">
                  <c:v>13264.453124999991</c:v>
                </c:pt>
                <c:pt idx="154">
                  <c:v>13350.585937999989</c:v>
                </c:pt>
                <c:pt idx="155">
                  <c:v>13436.718750000009</c:v>
                </c:pt>
                <c:pt idx="156">
                  <c:v>13522.851563</c:v>
                </c:pt>
                <c:pt idx="157">
                  <c:v>13608.984375</c:v>
                </c:pt>
                <c:pt idx="158">
                  <c:v>13695.117188</c:v>
                </c:pt>
                <c:pt idx="159">
                  <c:v>13781.25</c:v>
                </c:pt>
                <c:pt idx="160">
                  <c:v>13867.382813</c:v>
                </c:pt>
                <c:pt idx="161">
                  <c:v>13953.515624999991</c:v>
                </c:pt>
                <c:pt idx="162">
                  <c:v>14039.648438000009</c:v>
                </c:pt>
                <c:pt idx="163">
                  <c:v>14125.781250000009</c:v>
                </c:pt>
                <c:pt idx="164">
                  <c:v>14211.914063</c:v>
                </c:pt>
                <c:pt idx="165">
                  <c:v>14298.046875</c:v>
                </c:pt>
                <c:pt idx="166">
                  <c:v>14384.179688</c:v>
                </c:pt>
                <c:pt idx="167">
                  <c:v>14470.3125</c:v>
                </c:pt>
                <c:pt idx="168">
                  <c:v>14556.445313</c:v>
                </c:pt>
                <c:pt idx="169">
                  <c:v>14642.578124999991</c:v>
                </c:pt>
                <c:pt idx="170">
                  <c:v>14728.710938</c:v>
                </c:pt>
                <c:pt idx="171">
                  <c:v>14814.843750000009</c:v>
                </c:pt>
                <c:pt idx="172">
                  <c:v>14900.976563</c:v>
                </c:pt>
                <c:pt idx="173">
                  <c:v>14987.109375</c:v>
                </c:pt>
                <c:pt idx="174">
                  <c:v>15073.242188000009</c:v>
                </c:pt>
                <c:pt idx="175">
                  <c:v>15159.374999999991</c:v>
                </c:pt>
                <c:pt idx="176">
                  <c:v>15245.507813</c:v>
                </c:pt>
                <c:pt idx="177">
                  <c:v>15331.640625</c:v>
                </c:pt>
                <c:pt idx="178">
                  <c:v>15417.773438000009</c:v>
                </c:pt>
                <c:pt idx="179">
                  <c:v>15503.90625</c:v>
                </c:pt>
                <c:pt idx="180">
                  <c:v>15590.039063</c:v>
                </c:pt>
                <c:pt idx="181">
                  <c:v>15676.171875</c:v>
                </c:pt>
                <c:pt idx="182">
                  <c:v>15762.304688</c:v>
                </c:pt>
                <c:pt idx="183">
                  <c:v>15848.4375</c:v>
                </c:pt>
                <c:pt idx="184">
                  <c:v>15934.570313</c:v>
                </c:pt>
                <c:pt idx="185">
                  <c:v>16020.703125</c:v>
                </c:pt>
                <c:pt idx="186">
                  <c:v>16106.835937999989</c:v>
                </c:pt>
                <c:pt idx="187">
                  <c:v>16192.96875</c:v>
                </c:pt>
                <c:pt idx="188">
                  <c:v>16279.101563</c:v>
                </c:pt>
                <c:pt idx="189">
                  <c:v>16365.234375000009</c:v>
                </c:pt>
                <c:pt idx="190">
                  <c:v>16451.367188000011</c:v>
                </c:pt>
                <c:pt idx="191">
                  <c:v>16537.5</c:v>
                </c:pt>
                <c:pt idx="192">
                  <c:v>16623.632813</c:v>
                </c:pt>
                <c:pt idx="193">
                  <c:v>16709.765625000011</c:v>
                </c:pt>
                <c:pt idx="194">
                  <c:v>16795.898438</c:v>
                </c:pt>
                <c:pt idx="195">
                  <c:v>16882.031249999989</c:v>
                </c:pt>
                <c:pt idx="196">
                  <c:v>16968.164063</c:v>
                </c:pt>
                <c:pt idx="197">
                  <c:v>17054.296875000011</c:v>
                </c:pt>
                <c:pt idx="198">
                  <c:v>17140.429688</c:v>
                </c:pt>
                <c:pt idx="199">
                  <c:v>17226.5625</c:v>
                </c:pt>
                <c:pt idx="200">
                  <c:v>17312.695313</c:v>
                </c:pt>
                <c:pt idx="201">
                  <c:v>17398.828125000011</c:v>
                </c:pt>
                <c:pt idx="202">
                  <c:v>17484.960938</c:v>
                </c:pt>
                <c:pt idx="203">
                  <c:v>17571.09375</c:v>
                </c:pt>
                <c:pt idx="204">
                  <c:v>17657.226563</c:v>
                </c:pt>
                <c:pt idx="205">
                  <c:v>17743.359374999989</c:v>
                </c:pt>
                <c:pt idx="206">
                  <c:v>17829.492188000011</c:v>
                </c:pt>
                <c:pt idx="207">
                  <c:v>17915.625</c:v>
                </c:pt>
                <c:pt idx="208">
                  <c:v>18001.757813000011</c:v>
                </c:pt>
                <c:pt idx="209">
                  <c:v>18087.890625</c:v>
                </c:pt>
                <c:pt idx="210">
                  <c:v>18174.023438</c:v>
                </c:pt>
                <c:pt idx="211">
                  <c:v>18260.156249999989</c:v>
                </c:pt>
                <c:pt idx="212">
                  <c:v>18346.289063</c:v>
                </c:pt>
                <c:pt idx="213">
                  <c:v>18432.421875000011</c:v>
                </c:pt>
                <c:pt idx="214">
                  <c:v>18518.554688</c:v>
                </c:pt>
                <c:pt idx="215">
                  <c:v>18604.6875</c:v>
                </c:pt>
                <c:pt idx="216">
                  <c:v>18690.820313</c:v>
                </c:pt>
                <c:pt idx="217">
                  <c:v>18776.953125000011</c:v>
                </c:pt>
                <c:pt idx="218">
                  <c:v>18863.085938</c:v>
                </c:pt>
                <c:pt idx="219">
                  <c:v>18949.21875</c:v>
                </c:pt>
                <c:pt idx="220">
                  <c:v>19035.351562999989</c:v>
                </c:pt>
                <c:pt idx="221">
                  <c:v>19121.484375000011</c:v>
                </c:pt>
                <c:pt idx="222">
                  <c:v>19207.617188</c:v>
                </c:pt>
                <c:pt idx="223">
                  <c:v>19293.75</c:v>
                </c:pt>
                <c:pt idx="224">
                  <c:v>19379.882813000011</c:v>
                </c:pt>
                <c:pt idx="225">
                  <c:v>19466.015625</c:v>
                </c:pt>
                <c:pt idx="226">
                  <c:v>19552.148438</c:v>
                </c:pt>
                <c:pt idx="227">
                  <c:v>19638.28125</c:v>
                </c:pt>
                <c:pt idx="228">
                  <c:v>19724.414063</c:v>
                </c:pt>
                <c:pt idx="229">
                  <c:v>19810.546875000011</c:v>
                </c:pt>
                <c:pt idx="230">
                  <c:v>19896.679687999989</c:v>
                </c:pt>
                <c:pt idx="231">
                  <c:v>19982.8125</c:v>
                </c:pt>
                <c:pt idx="232">
                  <c:v>20068.945313000011</c:v>
                </c:pt>
                <c:pt idx="233">
                  <c:v>20155.078125000011</c:v>
                </c:pt>
                <c:pt idx="234">
                  <c:v>20241.210937999989</c:v>
                </c:pt>
                <c:pt idx="235">
                  <c:v>20327.34375</c:v>
                </c:pt>
                <c:pt idx="236">
                  <c:v>20413.476563</c:v>
                </c:pt>
                <c:pt idx="237">
                  <c:v>20499.609374999989</c:v>
                </c:pt>
                <c:pt idx="238">
                  <c:v>20585.742188000011</c:v>
                </c:pt>
                <c:pt idx="239">
                  <c:v>20671.875</c:v>
                </c:pt>
                <c:pt idx="240">
                  <c:v>20758.007813000011</c:v>
                </c:pt>
                <c:pt idx="241">
                  <c:v>20844.140625</c:v>
                </c:pt>
                <c:pt idx="242">
                  <c:v>20930.273438</c:v>
                </c:pt>
                <c:pt idx="243">
                  <c:v>21016.40625</c:v>
                </c:pt>
                <c:pt idx="244">
                  <c:v>21102.539062999989</c:v>
                </c:pt>
                <c:pt idx="245">
                  <c:v>21188.671875</c:v>
                </c:pt>
                <c:pt idx="246">
                  <c:v>21274.804688</c:v>
                </c:pt>
                <c:pt idx="247">
                  <c:v>21360.9375</c:v>
                </c:pt>
                <c:pt idx="248">
                  <c:v>21447.070313</c:v>
                </c:pt>
                <c:pt idx="249">
                  <c:v>21533.203125000011</c:v>
                </c:pt>
                <c:pt idx="250">
                  <c:v>21619.335937999989</c:v>
                </c:pt>
                <c:pt idx="251">
                  <c:v>21705.468750000011</c:v>
                </c:pt>
                <c:pt idx="252">
                  <c:v>21791.601562999989</c:v>
                </c:pt>
                <c:pt idx="253">
                  <c:v>21877.734375</c:v>
                </c:pt>
                <c:pt idx="254">
                  <c:v>21963.867188000011</c:v>
                </c:pt>
              </c:numCache>
            </c:numRef>
          </c:xVal>
          <c:yVal>
            <c:numRef>
              <c:f>'Insertion loss 3'!$Y$3:$Y$257</c:f>
              <c:numCache>
                <c:formatCode>General</c:formatCode>
                <c:ptCount val="255"/>
                <c:pt idx="0">
                  <c:v>0.147743800070609</c:v>
                </c:pt>
                <c:pt idx="1">
                  <c:v>0.162919131245227</c:v>
                </c:pt>
                <c:pt idx="2">
                  <c:v>-1.5205138614015981</c:v>
                </c:pt>
                <c:pt idx="3">
                  <c:v>-1.965375622261837</c:v>
                </c:pt>
                <c:pt idx="4">
                  <c:v>0.15161889383918101</c:v>
                </c:pt>
                <c:pt idx="5">
                  <c:v>0.26511090626928302</c:v>
                </c:pt>
                <c:pt idx="6">
                  <c:v>-0.19324204242892901</c:v>
                </c:pt>
                <c:pt idx="7">
                  <c:v>-2.3042919299976799E-2</c:v>
                </c:pt>
                <c:pt idx="8">
                  <c:v>-2.6748123131857201E-2</c:v>
                </c:pt>
                <c:pt idx="9">
                  <c:v>-0.14539988514070101</c:v>
                </c:pt>
                <c:pt idx="10">
                  <c:v>0.223161869777071</c:v>
                </c:pt>
                <c:pt idx="11">
                  <c:v>0.47645078415233</c:v>
                </c:pt>
                <c:pt idx="12">
                  <c:v>0.237579949816286</c:v>
                </c:pt>
                <c:pt idx="13">
                  <c:v>-0.329156416126337</c:v>
                </c:pt>
                <c:pt idx="14">
                  <c:v>-0.17390138640181799</c:v>
                </c:pt>
                <c:pt idx="15">
                  <c:v>4.6674864910573897E-2</c:v>
                </c:pt>
                <c:pt idx="16">
                  <c:v>-0.18817071050384901</c:v>
                </c:pt>
                <c:pt idx="17">
                  <c:v>-0.12216018955271001</c:v>
                </c:pt>
                <c:pt idx="18">
                  <c:v>0.47264231568307402</c:v>
                </c:pt>
                <c:pt idx="19">
                  <c:v>0.68052234430180403</c:v>
                </c:pt>
                <c:pt idx="20">
                  <c:v>5.3395791593398197E-2</c:v>
                </c:pt>
                <c:pt idx="21">
                  <c:v>-0.245709495216029</c:v>
                </c:pt>
                <c:pt idx="22">
                  <c:v>0.109732619522788</c:v>
                </c:pt>
                <c:pt idx="23">
                  <c:v>2.82445742276888E-2</c:v>
                </c:pt>
                <c:pt idx="24">
                  <c:v>-4.5757528539828304E-3</c:v>
                </c:pt>
                <c:pt idx="25">
                  <c:v>9.9044627845434705E-2</c:v>
                </c:pt>
                <c:pt idx="26">
                  <c:v>0.18512564793712299</c:v>
                </c:pt>
                <c:pt idx="27">
                  <c:v>0.30226548169428102</c:v>
                </c:pt>
                <c:pt idx="28">
                  <c:v>-4.5978670039009302E-2</c:v>
                </c:pt>
                <c:pt idx="29">
                  <c:v>-9.8553420211303696E-3</c:v>
                </c:pt>
                <c:pt idx="30">
                  <c:v>0.46489747536890003</c:v>
                </c:pt>
                <c:pt idx="31">
                  <c:v>0.172409382147725</c:v>
                </c:pt>
                <c:pt idx="32">
                  <c:v>8.2476144294492404E-4</c:v>
                </c:pt>
                <c:pt idx="33">
                  <c:v>2.5191837947548801E-2</c:v>
                </c:pt>
                <c:pt idx="34">
                  <c:v>9.8094445494191496E-2</c:v>
                </c:pt>
                <c:pt idx="35">
                  <c:v>0.33344033800282202</c:v>
                </c:pt>
                <c:pt idx="36">
                  <c:v>-4.7675040148945101E-2</c:v>
                </c:pt>
                <c:pt idx="37">
                  <c:v>-0.31838585379143097</c:v>
                </c:pt>
                <c:pt idx="38">
                  <c:v>-7.0753516424013396E-2</c:v>
                </c:pt>
                <c:pt idx="39">
                  <c:v>-7.5623861764761199E-2</c:v>
                </c:pt>
                <c:pt idx="40">
                  <c:v>-0.27463305233955299</c:v>
                </c:pt>
                <c:pt idx="41">
                  <c:v>-0.113476741241857</c:v>
                </c:pt>
                <c:pt idx="42">
                  <c:v>0.31668731431659503</c:v>
                </c:pt>
                <c:pt idx="43">
                  <c:v>0.73616801256560005</c:v>
                </c:pt>
                <c:pt idx="44">
                  <c:v>5.4088225808458297E-2</c:v>
                </c:pt>
                <c:pt idx="45">
                  <c:v>-7.91230422122354E-2</c:v>
                </c:pt>
                <c:pt idx="46">
                  <c:v>0.11476430751995299</c:v>
                </c:pt>
                <c:pt idx="47">
                  <c:v>0.15864030217679501</c:v>
                </c:pt>
                <c:pt idx="48">
                  <c:v>0.44984238529055798</c:v>
                </c:pt>
                <c:pt idx="49">
                  <c:v>0.42518553598898501</c:v>
                </c:pt>
                <c:pt idx="50">
                  <c:v>-0.28939737309417002</c:v>
                </c:pt>
                <c:pt idx="51">
                  <c:v>0.31868933398485999</c:v>
                </c:pt>
                <c:pt idx="52">
                  <c:v>0.49627088742959402</c:v>
                </c:pt>
                <c:pt idx="53">
                  <c:v>-1.75744136094492E-2</c:v>
                </c:pt>
                <c:pt idx="54">
                  <c:v>-2.5402929275616801E-2</c:v>
                </c:pt>
                <c:pt idx="55">
                  <c:v>-5.7964689855807099E-2</c:v>
                </c:pt>
                <c:pt idx="56">
                  <c:v>0.223357147401196</c:v>
                </c:pt>
                <c:pt idx="57">
                  <c:v>0.43456658761015299</c:v>
                </c:pt>
                <c:pt idx="58">
                  <c:v>0.12093884786969999</c:v>
                </c:pt>
                <c:pt idx="59">
                  <c:v>-6.3821115074352897E-2</c:v>
                </c:pt>
                <c:pt idx="60">
                  <c:v>0.134994378958426</c:v>
                </c:pt>
                <c:pt idx="61">
                  <c:v>-8.0656527030100303E-2</c:v>
                </c:pt>
                <c:pt idx="62">
                  <c:v>-0.26856735354281103</c:v>
                </c:pt>
                <c:pt idx="63">
                  <c:v>-1.6998757730139199E-2</c:v>
                </c:pt>
                <c:pt idx="64">
                  <c:v>0.163621432743881</c:v>
                </c:pt>
                <c:pt idx="65">
                  <c:v>0.21943681912138399</c:v>
                </c:pt>
                <c:pt idx="66">
                  <c:v>0.23379144216223299</c:v>
                </c:pt>
                <c:pt idx="67">
                  <c:v>2.3595919204023898E-2</c:v>
                </c:pt>
                <c:pt idx="68">
                  <c:v>-0.199014168032463</c:v>
                </c:pt>
                <c:pt idx="69">
                  <c:v>-0.114760229807525</c:v>
                </c:pt>
                <c:pt idx="70">
                  <c:v>-0.118187219521849</c:v>
                </c:pt>
                <c:pt idx="71">
                  <c:v>-0.214411823443352</c:v>
                </c:pt>
                <c:pt idx="72">
                  <c:v>-0.112709260222152</c:v>
                </c:pt>
                <c:pt idx="73">
                  <c:v>4.2281614535320498E-2</c:v>
                </c:pt>
                <c:pt idx="74">
                  <c:v>4.0184491091905798E-2</c:v>
                </c:pt>
                <c:pt idx="75">
                  <c:v>-0.16043747941882799</c:v>
                </c:pt>
                <c:pt idx="76">
                  <c:v>-6.8945433864587097E-2</c:v>
                </c:pt>
                <c:pt idx="77">
                  <c:v>3.5367430949122099E-2</c:v>
                </c:pt>
                <c:pt idx="78">
                  <c:v>6.3706970793745002E-2</c:v>
                </c:pt>
                <c:pt idx="79">
                  <c:v>7.6563070536974304E-3</c:v>
                </c:pt>
                <c:pt idx="80">
                  <c:v>-4.6702752941207702E-2</c:v>
                </c:pt>
                <c:pt idx="81">
                  <c:v>-0.14045108811339899</c:v>
                </c:pt>
                <c:pt idx="82">
                  <c:v>-1.5472897748793299E-2</c:v>
                </c:pt>
                <c:pt idx="83">
                  <c:v>-2.1646931447969801E-2</c:v>
                </c:pt>
                <c:pt idx="84">
                  <c:v>-6.1057970811543398E-2</c:v>
                </c:pt>
                <c:pt idx="85">
                  <c:v>-0.16978913299969001</c:v>
                </c:pt>
                <c:pt idx="86">
                  <c:v>-0.100541279475294</c:v>
                </c:pt>
                <c:pt idx="87">
                  <c:v>-7.1073542151840099E-2</c:v>
                </c:pt>
                <c:pt idx="88">
                  <c:v>-1.7310691532926401E-2</c:v>
                </c:pt>
                <c:pt idx="89">
                  <c:v>8.9925371860498995E-3</c:v>
                </c:pt>
                <c:pt idx="90">
                  <c:v>-0.27522712482791101</c:v>
                </c:pt>
                <c:pt idx="91">
                  <c:v>-0.16352602095319901</c:v>
                </c:pt>
                <c:pt idx="92">
                  <c:v>0.20129350645987201</c:v>
                </c:pt>
                <c:pt idx="93">
                  <c:v>0.21647619651097399</c:v>
                </c:pt>
                <c:pt idx="94">
                  <c:v>-7.2190864337068096E-3</c:v>
                </c:pt>
                <c:pt idx="95">
                  <c:v>-0.101780254885368</c:v>
                </c:pt>
                <c:pt idx="96">
                  <c:v>1.9445984548927101E-2</c:v>
                </c:pt>
                <c:pt idx="97">
                  <c:v>0.23157785702994499</c:v>
                </c:pt>
                <c:pt idx="98">
                  <c:v>0.291604269451257</c:v>
                </c:pt>
                <c:pt idx="99">
                  <c:v>4.0856323610925502E-5</c:v>
                </c:pt>
                <c:pt idx="100">
                  <c:v>-0.103074747965938</c:v>
                </c:pt>
                <c:pt idx="101">
                  <c:v>-0.12687912274899199</c:v>
                </c:pt>
                <c:pt idx="102">
                  <c:v>-0.11405522609701001</c:v>
                </c:pt>
                <c:pt idx="103">
                  <c:v>-9.2758401276354804E-2</c:v>
                </c:pt>
                <c:pt idx="104">
                  <c:v>0.174605854832736</c:v>
                </c:pt>
                <c:pt idx="105">
                  <c:v>0.17749816194348</c:v>
                </c:pt>
                <c:pt idx="106">
                  <c:v>6.3471294680200893E-2</c:v>
                </c:pt>
                <c:pt idx="107">
                  <c:v>-2.55467513035521E-2</c:v>
                </c:pt>
                <c:pt idx="108">
                  <c:v>-0.109038082530028</c:v>
                </c:pt>
                <c:pt idx="109">
                  <c:v>-0.109811051909985</c:v>
                </c:pt>
                <c:pt idx="110">
                  <c:v>5.5742896610176604E-3</c:v>
                </c:pt>
                <c:pt idx="111">
                  <c:v>5.7465076926361602E-2</c:v>
                </c:pt>
                <c:pt idx="112">
                  <c:v>0.14002798122190099</c:v>
                </c:pt>
                <c:pt idx="113">
                  <c:v>2.7326418460202E-2</c:v>
                </c:pt>
                <c:pt idx="114">
                  <c:v>-1.3103601256130099E-2</c:v>
                </c:pt>
                <c:pt idx="115">
                  <c:v>-8.5420660611240807E-3</c:v>
                </c:pt>
                <c:pt idx="116">
                  <c:v>-0.140504890359122</c:v>
                </c:pt>
                <c:pt idx="117">
                  <c:v>-9.0086600410547293E-2</c:v>
                </c:pt>
                <c:pt idx="118">
                  <c:v>-3.5843427807042298E-2</c:v>
                </c:pt>
                <c:pt idx="119">
                  <c:v>3.7477325835376898E-2</c:v>
                </c:pt>
                <c:pt idx="120">
                  <c:v>6.4295732657633303E-2</c:v>
                </c:pt>
                <c:pt idx="121">
                  <c:v>9.1475977812764703E-2</c:v>
                </c:pt>
                <c:pt idx="122">
                  <c:v>9.4124972423554706E-2</c:v>
                </c:pt>
                <c:pt idx="123">
                  <c:v>0.14237999015563099</c:v>
                </c:pt>
                <c:pt idx="124">
                  <c:v>-4.9375953811024297E-2</c:v>
                </c:pt>
                <c:pt idx="125">
                  <c:v>-0.12683814328127799</c:v>
                </c:pt>
                <c:pt idx="126">
                  <c:v>-6.2333667734700303E-2</c:v>
                </c:pt>
                <c:pt idx="127">
                  <c:v>-7.3843410280861693E-2</c:v>
                </c:pt>
                <c:pt idx="128">
                  <c:v>-0.19425263185260799</c:v>
                </c:pt>
                <c:pt idx="129">
                  <c:v>-0.15031320831412801</c:v>
                </c:pt>
                <c:pt idx="130">
                  <c:v>-3.5156112727025998E-2</c:v>
                </c:pt>
                <c:pt idx="131">
                  <c:v>5.0618512401003402E-2</c:v>
                </c:pt>
                <c:pt idx="132">
                  <c:v>-5.52902507511265E-2</c:v>
                </c:pt>
                <c:pt idx="133">
                  <c:v>-5.2212435105813797E-2</c:v>
                </c:pt>
                <c:pt idx="134">
                  <c:v>-6.5427032605638702E-2</c:v>
                </c:pt>
                <c:pt idx="135">
                  <c:v>7.7491848486614306E-2</c:v>
                </c:pt>
                <c:pt idx="136">
                  <c:v>8.8430398682797395E-2</c:v>
                </c:pt>
                <c:pt idx="137">
                  <c:v>4.1019991968068298E-2</c:v>
                </c:pt>
                <c:pt idx="138">
                  <c:v>-3.1912895410910899E-2</c:v>
                </c:pt>
                <c:pt idx="139">
                  <c:v>-0.11301539001205201</c:v>
                </c:pt>
                <c:pt idx="140">
                  <c:v>-6.7274189085903893E-2</c:v>
                </c:pt>
                <c:pt idx="141">
                  <c:v>-0.111506324291427</c:v>
                </c:pt>
                <c:pt idx="142">
                  <c:v>-0.17699358385976799</c:v>
                </c:pt>
                <c:pt idx="143">
                  <c:v>-0.14989855349997</c:v>
                </c:pt>
                <c:pt idx="144">
                  <c:v>-0.114169038180819</c:v>
                </c:pt>
                <c:pt idx="145">
                  <c:v>-3.84046547920796E-2</c:v>
                </c:pt>
                <c:pt idx="146">
                  <c:v>-4.66450415227097E-2</c:v>
                </c:pt>
                <c:pt idx="147">
                  <c:v>-6.3309269439184796E-3</c:v>
                </c:pt>
                <c:pt idx="148">
                  <c:v>-8.9555239149445298E-2</c:v>
                </c:pt>
                <c:pt idx="149">
                  <c:v>-0.15468216769707099</c:v>
                </c:pt>
                <c:pt idx="150">
                  <c:v>-0.20024499028340501</c:v>
                </c:pt>
                <c:pt idx="151">
                  <c:v>-0.18300896837795799</c:v>
                </c:pt>
                <c:pt idx="152">
                  <c:v>-0.132425198053679</c:v>
                </c:pt>
                <c:pt idx="153">
                  <c:v>-0.166058978427576</c:v>
                </c:pt>
                <c:pt idx="154">
                  <c:v>-6.3607514764953299E-2</c:v>
                </c:pt>
                <c:pt idx="155">
                  <c:v>1.04893973591501E-2</c:v>
                </c:pt>
                <c:pt idx="156">
                  <c:v>-4.1559716962946698E-2</c:v>
                </c:pt>
                <c:pt idx="157">
                  <c:v>-9.06487107580599E-2</c:v>
                </c:pt>
                <c:pt idx="158">
                  <c:v>-6.0949880649024901E-2</c:v>
                </c:pt>
                <c:pt idx="159">
                  <c:v>-3.3112731980296697E-2</c:v>
                </c:pt>
                <c:pt idx="160">
                  <c:v>-2.1139683482722101E-2</c:v>
                </c:pt>
                <c:pt idx="161">
                  <c:v>-1.371489517805E-2</c:v>
                </c:pt>
                <c:pt idx="162">
                  <c:v>2.46287548937212E-2</c:v>
                </c:pt>
                <c:pt idx="163">
                  <c:v>2.2742635423164001E-2</c:v>
                </c:pt>
                <c:pt idx="164">
                  <c:v>3.5152816710514102E-2</c:v>
                </c:pt>
                <c:pt idx="165">
                  <c:v>4.3650081876460398E-2</c:v>
                </c:pt>
                <c:pt idx="166">
                  <c:v>7.4927839501431906E-2</c:v>
                </c:pt>
                <c:pt idx="167">
                  <c:v>5.5080435887839202E-2</c:v>
                </c:pt>
                <c:pt idx="168">
                  <c:v>3.5675812852473503E-2</c:v>
                </c:pt>
                <c:pt idx="169">
                  <c:v>3.64048780225412E-2</c:v>
                </c:pt>
                <c:pt idx="170">
                  <c:v>7.8560446555410696E-2</c:v>
                </c:pt>
                <c:pt idx="171">
                  <c:v>5.6970719453682803E-2</c:v>
                </c:pt>
                <c:pt idx="172">
                  <c:v>3.8966411916562797E-2</c:v>
                </c:pt>
                <c:pt idx="173">
                  <c:v>1.96185269042102E-2</c:v>
                </c:pt>
                <c:pt idx="174">
                  <c:v>4.3424670248270198E-3</c:v>
                </c:pt>
                <c:pt idx="175">
                  <c:v>-4.1326094853770701E-2</c:v>
                </c:pt>
                <c:pt idx="176">
                  <c:v>-3.2202885010081998E-2</c:v>
                </c:pt>
                <c:pt idx="177">
                  <c:v>-3.2027440691338303E-2</c:v>
                </c:pt>
                <c:pt idx="178">
                  <c:v>-0.104492429565786</c:v>
                </c:pt>
                <c:pt idx="179">
                  <c:v>-0.120546149678513</c:v>
                </c:pt>
                <c:pt idx="180">
                  <c:v>-3.1221293698182499E-2</c:v>
                </c:pt>
                <c:pt idx="181">
                  <c:v>-2.48501315368257E-3</c:v>
                </c:pt>
                <c:pt idx="182">
                  <c:v>1.7869713840126401E-3</c:v>
                </c:pt>
                <c:pt idx="183">
                  <c:v>1.4024096656823901E-2</c:v>
                </c:pt>
                <c:pt idx="184">
                  <c:v>-2.4685787448752401E-2</c:v>
                </c:pt>
                <c:pt idx="185">
                  <c:v>-2.6555389507651E-2</c:v>
                </c:pt>
                <c:pt idx="186">
                  <c:v>-6.9753221764543197E-2</c:v>
                </c:pt>
                <c:pt idx="187">
                  <c:v>-5.9471703770104599E-2</c:v>
                </c:pt>
                <c:pt idx="188">
                  <c:v>-3.0424168982064601E-2</c:v>
                </c:pt>
                <c:pt idx="189">
                  <c:v>-5.76065192752949E-2</c:v>
                </c:pt>
                <c:pt idx="190">
                  <c:v>-9.2042639130527903E-2</c:v>
                </c:pt>
                <c:pt idx="191">
                  <c:v>-0.138382838327262</c:v>
                </c:pt>
                <c:pt idx="192">
                  <c:v>-0.121300683867315</c:v>
                </c:pt>
                <c:pt idx="193">
                  <c:v>-0.10055772429661</c:v>
                </c:pt>
                <c:pt idx="194">
                  <c:v>-0.127822166643563</c:v>
                </c:pt>
                <c:pt idx="195">
                  <c:v>-0.12592331543157001</c:v>
                </c:pt>
                <c:pt idx="196">
                  <c:v>-0.106002208613256</c:v>
                </c:pt>
                <c:pt idx="197">
                  <c:v>-3.8611613264488198E-2</c:v>
                </c:pt>
                <c:pt idx="198">
                  <c:v>-2.0778844946081201E-2</c:v>
                </c:pt>
                <c:pt idx="199">
                  <c:v>-4.6913066462189901E-2</c:v>
                </c:pt>
                <c:pt idx="200">
                  <c:v>-1.2027635564831199E-2</c:v>
                </c:pt>
                <c:pt idx="201">
                  <c:v>-1.51979797436574E-2</c:v>
                </c:pt>
                <c:pt idx="202">
                  <c:v>3.4993226279179397E-2</c:v>
                </c:pt>
                <c:pt idx="203">
                  <c:v>2.1879585314009301E-2</c:v>
                </c:pt>
                <c:pt idx="204">
                  <c:v>-4.4612136085885302E-2</c:v>
                </c:pt>
                <c:pt idx="205">
                  <c:v>-7.1742273994053599E-2</c:v>
                </c:pt>
                <c:pt idx="206">
                  <c:v>-4.8856370042992599E-2</c:v>
                </c:pt>
                <c:pt idx="207">
                  <c:v>-7.2845477871856801E-2</c:v>
                </c:pt>
                <c:pt idx="208">
                  <c:v>-0.105758567146505</c:v>
                </c:pt>
                <c:pt idx="209">
                  <c:v>-0.10975185517736499</c:v>
                </c:pt>
                <c:pt idx="210">
                  <c:v>-6.9712999020917807E-2</c:v>
                </c:pt>
                <c:pt idx="211">
                  <c:v>-6.6322437980214297E-2</c:v>
                </c:pt>
                <c:pt idx="212">
                  <c:v>-8.08012119016875E-2</c:v>
                </c:pt>
                <c:pt idx="213">
                  <c:v>-7.7797124762509107E-2</c:v>
                </c:pt>
                <c:pt idx="214">
                  <c:v>-7.8124881548279096E-2</c:v>
                </c:pt>
                <c:pt idx="215">
                  <c:v>-9.4377631939996195E-2</c:v>
                </c:pt>
                <c:pt idx="216">
                  <c:v>-8.5516230883788E-2</c:v>
                </c:pt>
                <c:pt idx="217">
                  <c:v>-6.9606639757615205E-2</c:v>
                </c:pt>
                <c:pt idx="218">
                  <c:v>-9.2534366003513405E-2</c:v>
                </c:pt>
                <c:pt idx="219">
                  <c:v>-5.51445714156234E-2</c:v>
                </c:pt>
                <c:pt idx="220">
                  <c:v>-4.41141041705264E-2</c:v>
                </c:pt>
                <c:pt idx="221">
                  <c:v>-6.8113754586243094E-2</c:v>
                </c:pt>
                <c:pt idx="222">
                  <c:v>-6.5708162408155704E-2</c:v>
                </c:pt>
                <c:pt idx="223">
                  <c:v>-4.78005648685558E-2</c:v>
                </c:pt>
                <c:pt idx="224">
                  <c:v>-3.4399332155255397E-2</c:v>
                </c:pt>
                <c:pt idx="225">
                  <c:v>-3.6020258333267802E-2</c:v>
                </c:pt>
                <c:pt idx="226">
                  <c:v>-6.5002968342517203E-2</c:v>
                </c:pt>
                <c:pt idx="227">
                  <c:v>-5.0197753543433803E-2</c:v>
                </c:pt>
                <c:pt idx="228">
                  <c:v>-4.1663642644891197E-2</c:v>
                </c:pt>
                <c:pt idx="229">
                  <c:v>-1.4391380608039199E-2</c:v>
                </c:pt>
                <c:pt idx="230">
                  <c:v>6.22012429646628E-3</c:v>
                </c:pt>
                <c:pt idx="231">
                  <c:v>-1.83233962763035E-2</c:v>
                </c:pt>
                <c:pt idx="232">
                  <c:v>-2.9676842785123E-2</c:v>
                </c:pt>
                <c:pt idx="233">
                  <c:v>-2.6833183539873798E-2</c:v>
                </c:pt>
                <c:pt idx="234">
                  <c:v>4.05247934575552E-4</c:v>
                </c:pt>
                <c:pt idx="235">
                  <c:v>-2.78588548220653E-3</c:v>
                </c:pt>
                <c:pt idx="236">
                  <c:v>1.48670515942118E-2</c:v>
                </c:pt>
                <c:pt idx="237">
                  <c:v>-3.4991479000951099E-4</c:v>
                </c:pt>
                <c:pt idx="238">
                  <c:v>-2.17848146397956E-3</c:v>
                </c:pt>
                <c:pt idx="239">
                  <c:v>-5.1181198261500901E-3</c:v>
                </c:pt>
                <c:pt idx="240">
                  <c:v>-5.3878978615647102E-3</c:v>
                </c:pt>
                <c:pt idx="241">
                  <c:v>3.2823398748184199E-2</c:v>
                </c:pt>
                <c:pt idx="242">
                  <c:v>2.9673534808793301E-2</c:v>
                </c:pt>
                <c:pt idx="243">
                  <c:v>1.9605263799804699E-2</c:v>
                </c:pt>
                <c:pt idx="244">
                  <c:v>-3.40006801000428E-3</c:v>
                </c:pt>
                <c:pt idx="245">
                  <c:v>-2.83238336508169E-2</c:v>
                </c:pt>
                <c:pt idx="246">
                  <c:v>1.7107510729403402E-2</c:v>
                </c:pt>
                <c:pt idx="247">
                  <c:v>8.4846687428344909E-3</c:v>
                </c:pt>
                <c:pt idx="248">
                  <c:v>2.1086357376128701E-2</c:v>
                </c:pt>
                <c:pt idx="249">
                  <c:v>4.0019982487998797E-2</c:v>
                </c:pt>
                <c:pt idx="250">
                  <c:v>-1.17639429861449E-3</c:v>
                </c:pt>
                <c:pt idx="251">
                  <c:v>-5.5739945225807301E-3</c:v>
                </c:pt>
                <c:pt idx="252">
                  <c:v>-8.0095053822192494E-3</c:v>
                </c:pt>
                <c:pt idx="253">
                  <c:v>3.0750218367996099E-3</c:v>
                </c:pt>
                <c:pt idx="254">
                  <c:v>2.3594507748073801E-2</c:v>
                </c:pt>
              </c:numCache>
            </c:numRef>
          </c:yVal>
          <c:smooth val="1"/>
        </c:ser>
        <c:ser>
          <c:idx val="2"/>
          <c:order val="1"/>
          <c:tx>
            <c:v>Configuration 2</c:v>
          </c:tx>
          <c:spPr>
            <a:ln w="19050" cap="rnd">
              <a:solidFill>
                <a:schemeClr val="accent3"/>
              </a:solidFill>
              <a:prstDash val="lgDashDotDot"/>
              <a:round/>
            </a:ln>
            <a:effectLst/>
          </c:spPr>
          <c:marker>
            <c:symbol val="none"/>
          </c:marker>
          <c:xVal>
            <c:numRef>
              <c:f>'Insertion loss 3'!$X$3:$X$257</c:f>
              <c:numCache>
                <c:formatCode>General</c:formatCode>
                <c:ptCount val="255"/>
                <c:pt idx="0">
                  <c:v>86.132812999999942</c:v>
                </c:pt>
                <c:pt idx="1">
                  <c:v>172.26562499999989</c:v>
                </c:pt>
                <c:pt idx="2">
                  <c:v>258.39843799999971</c:v>
                </c:pt>
                <c:pt idx="3">
                  <c:v>344.53124999999972</c:v>
                </c:pt>
                <c:pt idx="4">
                  <c:v>430.66406300000011</c:v>
                </c:pt>
                <c:pt idx="5">
                  <c:v>516.79687500000045</c:v>
                </c:pt>
                <c:pt idx="6">
                  <c:v>602.92968800000006</c:v>
                </c:pt>
                <c:pt idx="7">
                  <c:v>689.06249999999955</c:v>
                </c:pt>
                <c:pt idx="8">
                  <c:v>775.19531300000028</c:v>
                </c:pt>
                <c:pt idx="9">
                  <c:v>861.32812499999955</c:v>
                </c:pt>
                <c:pt idx="10">
                  <c:v>947.46093800000006</c:v>
                </c:pt>
                <c:pt idx="11">
                  <c:v>1033.59375</c:v>
                </c:pt>
                <c:pt idx="12">
                  <c:v>1119.7265630000011</c:v>
                </c:pt>
                <c:pt idx="13">
                  <c:v>1205.859375</c:v>
                </c:pt>
                <c:pt idx="14">
                  <c:v>1291.9921879999999</c:v>
                </c:pt>
                <c:pt idx="15">
                  <c:v>1378.125</c:v>
                </c:pt>
                <c:pt idx="16">
                  <c:v>1464.2578129999999</c:v>
                </c:pt>
                <c:pt idx="17">
                  <c:v>1550.390625</c:v>
                </c:pt>
                <c:pt idx="18">
                  <c:v>1636.523437999999</c:v>
                </c:pt>
                <c:pt idx="19">
                  <c:v>1722.65625</c:v>
                </c:pt>
                <c:pt idx="20">
                  <c:v>1808.7890629999999</c:v>
                </c:pt>
                <c:pt idx="21">
                  <c:v>1894.9218750000009</c:v>
                </c:pt>
                <c:pt idx="22">
                  <c:v>1981.0546879999999</c:v>
                </c:pt>
                <c:pt idx="23">
                  <c:v>2067.1875</c:v>
                </c:pt>
                <c:pt idx="24">
                  <c:v>2153.3203130000011</c:v>
                </c:pt>
                <c:pt idx="25">
                  <c:v>2239.4531250000009</c:v>
                </c:pt>
                <c:pt idx="26">
                  <c:v>2325.5859380000002</c:v>
                </c:pt>
                <c:pt idx="27">
                  <c:v>2411.71875</c:v>
                </c:pt>
                <c:pt idx="28">
                  <c:v>2497.8515630000011</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3273.0468749999991</c:v>
                </c:pt>
                <c:pt idx="38">
                  <c:v>3359.1796880000002</c:v>
                </c:pt>
                <c:pt idx="39">
                  <c:v>3445.3125000000009</c:v>
                </c:pt>
                <c:pt idx="40">
                  <c:v>3531.4453130000011</c:v>
                </c:pt>
                <c:pt idx="41">
                  <c:v>3617.578125</c:v>
                </c:pt>
                <c:pt idx="42">
                  <c:v>3703.7109380000002</c:v>
                </c:pt>
                <c:pt idx="43">
                  <c:v>3789.8437500000009</c:v>
                </c:pt>
                <c:pt idx="44">
                  <c:v>3875.9765630000002</c:v>
                </c:pt>
                <c:pt idx="45">
                  <c:v>3962.109375</c:v>
                </c:pt>
                <c:pt idx="46">
                  <c:v>4048.2421880000002</c:v>
                </c:pt>
                <c:pt idx="47">
                  <c:v>4134.375</c:v>
                </c:pt>
                <c:pt idx="48">
                  <c:v>4220.5078129999974</c:v>
                </c:pt>
                <c:pt idx="49">
                  <c:v>4306.6406250000018</c:v>
                </c:pt>
                <c:pt idx="50">
                  <c:v>4392.7734379999974</c:v>
                </c:pt>
                <c:pt idx="51">
                  <c:v>4478.90625</c:v>
                </c:pt>
                <c:pt idx="52">
                  <c:v>4565.0390630000002</c:v>
                </c:pt>
                <c:pt idx="53">
                  <c:v>4651.171875</c:v>
                </c:pt>
                <c:pt idx="54">
                  <c:v>4737.3046880000002</c:v>
                </c:pt>
                <c:pt idx="55">
                  <c:v>4823.4374999999964</c:v>
                </c:pt>
                <c:pt idx="56">
                  <c:v>4909.5703129999974</c:v>
                </c:pt>
                <c:pt idx="57">
                  <c:v>4995.703125</c:v>
                </c:pt>
                <c:pt idx="58">
                  <c:v>5081.8359380000002</c:v>
                </c:pt>
                <c:pt idx="59">
                  <c:v>5167.96875</c:v>
                </c:pt>
                <c:pt idx="60">
                  <c:v>5254.101563000002</c:v>
                </c:pt>
                <c:pt idx="61">
                  <c:v>5340.234375</c:v>
                </c:pt>
                <c:pt idx="62">
                  <c:v>5426.3671880000002</c:v>
                </c:pt>
                <c:pt idx="63">
                  <c:v>5512.5</c:v>
                </c:pt>
                <c:pt idx="64">
                  <c:v>5598.6328130000002</c:v>
                </c:pt>
                <c:pt idx="65">
                  <c:v>5684.7656250000018</c:v>
                </c:pt>
                <c:pt idx="66">
                  <c:v>5770.8984380000002</c:v>
                </c:pt>
                <c:pt idx="67">
                  <c:v>5857.03125</c:v>
                </c:pt>
                <c:pt idx="68">
                  <c:v>5943.164063000002</c:v>
                </c:pt>
                <c:pt idx="69">
                  <c:v>6029.296875</c:v>
                </c:pt>
                <c:pt idx="70">
                  <c:v>6115.4296880000002</c:v>
                </c:pt>
                <c:pt idx="71">
                  <c:v>6201.5625000000018</c:v>
                </c:pt>
                <c:pt idx="72">
                  <c:v>6287.6953130000002</c:v>
                </c:pt>
                <c:pt idx="73">
                  <c:v>6373.8281250000018</c:v>
                </c:pt>
                <c:pt idx="74">
                  <c:v>6459.9609380000002</c:v>
                </c:pt>
                <c:pt idx="75">
                  <c:v>6546.09375</c:v>
                </c:pt>
                <c:pt idx="76">
                  <c:v>6632.226563000002</c:v>
                </c:pt>
                <c:pt idx="77">
                  <c:v>6718.359375</c:v>
                </c:pt>
                <c:pt idx="78">
                  <c:v>6804.4921880000002</c:v>
                </c:pt>
                <c:pt idx="79">
                  <c:v>6890.6250000000018</c:v>
                </c:pt>
                <c:pt idx="80">
                  <c:v>6976.7578129999974</c:v>
                </c:pt>
                <c:pt idx="81">
                  <c:v>7062.8906250000018</c:v>
                </c:pt>
                <c:pt idx="82">
                  <c:v>7149.0234380000002</c:v>
                </c:pt>
                <c:pt idx="83">
                  <c:v>7235.1562500000018</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8010.351563000002</c:v>
                </c:pt>
                <c:pt idx="93">
                  <c:v>8096.484375</c:v>
                </c:pt>
                <c:pt idx="94">
                  <c:v>8182.6171880000002</c:v>
                </c:pt>
                <c:pt idx="95">
                  <c:v>8268.75</c:v>
                </c:pt>
                <c:pt idx="96">
                  <c:v>8354.8828129999947</c:v>
                </c:pt>
                <c:pt idx="97">
                  <c:v>8441.0156249999891</c:v>
                </c:pt>
                <c:pt idx="98">
                  <c:v>8527.1484380000074</c:v>
                </c:pt>
                <c:pt idx="99">
                  <c:v>8613.2812500000073</c:v>
                </c:pt>
                <c:pt idx="100">
                  <c:v>8699.4140630000002</c:v>
                </c:pt>
                <c:pt idx="101">
                  <c:v>8785.546875</c:v>
                </c:pt>
                <c:pt idx="102">
                  <c:v>8871.6796880000002</c:v>
                </c:pt>
                <c:pt idx="103">
                  <c:v>8957.8125</c:v>
                </c:pt>
                <c:pt idx="104">
                  <c:v>9043.9453129999947</c:v>
                </c:pt>
                <c:pt idx="105">
                  <c:v>9130.0781249999891</c:v>
                </c:pt>
                <c:pt idx="106">
                  <c:v>9216.2109380000002</c:v>
                </c:pt>
                <c:pt idx="107">
                  <c:v>9302.3437500000073</c:v>
                </c:pt>
                <c:pt idx="108">
                  <c:v>9388.4765629999947</c:v>
                </c:pt>
                <c:pt idx="109">
                  <c:v>9474.609375</c:v>
                </c:pt>
                <c:pt idx="110">
                  <c:v>9560.7421880000074</c:v>
                </c:pt>
                <c:pt idx="111">
                  <c:v>9646.8749999999891</c:v>
                </c:pt>
                <c:pt idx="112">
                  <c:v>9733.0078129999947</c:v>
                </c:pt>
                <c:pt idx="113">
                  <c:v>9819.140625</c:v>
                </c:pt>
                <c:pt idx="114">
                  <c:v>9905.2734380000074</c:v>
                </c:pt>
                <c:pt idx="115">
                  <c:v>9991.40625</c:v>
                </c:pt>
                <c:pt idx="116">
                  <c:v>10077.539063</c:v>
                </c:pt>
                <c:pt idx="117">
                  <c:v>10163.671875</c:v>
                </c:pt>
                <c:pt idx="118">
                  <c:v>10249.804688</c:v>
                </c:pt>
                <c:pt idx="119">
                  <c:v>10335.9375</c:v>
                </c:pt>
                <c:pt idx="120">
                  <c:v>10422.070313</c:v>
                </c:pt>
                <c:pt idx="121">
                  <c:v>10508.203125</c:v>
                </c:pt>
                <c:pt idx="122">
                  <c:v>10594.335937999989</c:v>
                </c:pt>
                <c:pt idx="123">
                  <c:v>10680.46875</c:v>
                </c:pt>
                <c:pt idx="124">
                  <c:v>10766.601563</c:v>
                </c:pt>
                <c:pt idx="125">
                  <c:v>10852.734375000009</c:v>
                </c:pt>
                <c:pt idx="126">
                  <c:v>10938.867187999989</c:v>
                </c:pt>
                <c:pt idx="127">
                  <c:v>11025</c:v>
                </c:pt>
                <c:pt idx="128">
                  <c:v>11111.132813</c:v>
                </c:pt>
                <c:pt idx="129">
                  <c:v>11197.265624999991</c:v>
                </c:pt>
                <c:pt idx="130">
                  <c:v>11283.398438</c:v>
                </c:pt>
                <c:pt idx="131">
                  <c:v>11369.531250000009</c:v>
                </c:pt>
                <c:pt idx="132">
                  <c:v>11455.664063</c:v>
                </c:pt>
                <c:pt idx="133">
                  <c:v>11541.796875</c:v>
                </c:pt>
                <c:pt idx="134">
                  <c:v>11627.929688</c:v>
                </c:pt>
                <c:pt idx="135">
                  <c:v>11714.0625</c:v>
                </c:pt>
                <c:pt idx="136">
                  <c:v>11800.195313</c:v>
                </c:pt>
                <c:pt idx="137">
                  <c:v>11886.328124999991</c:v>
                </c:pt>
                <c:pt idx="138">
                  <c:v>11972.460937999989</c:v>
                </c:pt>
                <c:pt idx="139">
                  <c:v>12058.593750000009</c:v>
                </c:pt>
                <c:pt idx="140">
                  <c:v>12144.726563</c:v>
                </c:pt>
                <c:pt idx="141">
                  <c:v>12230.859374999991</c:v>
                </c:pt>
                <c:pt idx="142">
                  <c:v>12316.992188</c:v>
                </c:pt>
                <c:pt idx="143">
                  <c:v>12403.125</c:v>
                </c:pt>
                <c:pt idx="144">
                  <c:v>12489.257813</c:v>
                </c:pt>
                <c:pt idx="145">
                  <c:v>12575.390624999991</c:v>
                </c:pt>
                <c:pt idx="146">
                  <c:v>12661.523438000009</c:v>
                </c:pt>
                <c:pt idx="147">
                  <c:v>12747.65625</c:v>
                </c:pt>
                <c:pt idx="148">
                  <c:v>12833.789063</c:v>
                </c:pt>
                <c:pt idx="149">
                  <c:v>12919.921875</c:v>
                </c:pt>
                <c:pt idx="150">
                  <c:v>13006.054688</c:v>
                </c:pt>
                <c:pt idx="151">
                  <c:v>13092.1875</c:v>
                </c:pt>
                <c:pt idx="152">
                  <c:v>13178.320313</c:v>
                </c:pt>
                <c:pt idx="153">
                  <c:v>13264.453124999991</c:v>
                </c:pt>
                <c:pt idx="154">
                  <c:v>13350.585937999989</c:v>
                </c:pt>
                <c:pt idx="155">
                  <c:v>13436.718750000009</c:v>
                </c:pt>
                <c:pt idx="156">
                  <c:v>13522.851563</c:v>
                </c:pt>
                <c:pt idx="157">
                  <c:v>13608.984375</c:v>
                </c:pt>
                <c:pt idx="158">
                  <c:v>13695.117188</c:v>
                </c:pt>
                <c:pt idx="159">
                  <c:v>13781.25</c:v>
                </c:pt>
                <c:pt idx="160">
                  <c:v>13867.382813</c:v>
                </c:pt>
                <c:pt idx="161">
                  <c:v>13953.515624999991</c:v>
                </c:pt>
                <c:pt idx="162">
                  <c:v>14039.648438000009</c:v>
                </c:pt>
                <c:pt idx="163">
                  <c:v>14125.781250000009</c:v>
                </c:pt>
                <c:pt idx="164">
                  <c:v>14211.914063</c:v>
                </c:pt>
                <c:pt idx="165">
                  <c:v>14298.046875</c:v>
                </c:pt>
                <c:pt idx="166">
                  <c:v>14384.179688</c:v>
                </c:pt>
                <c:pt idx="167">
                  <c:v>14470.3125</c:v>
                </c:pt>
                <c:pt idx="168">
                  <c:v>14556.445313</c:v>
                </c:pt>
                <c:pt idx="169">
                  <c:v>14642.578124999991</c:v>
                </c:pt>
                <c:pt idx="170">
                  <c:v>14728.710938</c:v>
                </c:pt>
                <c:pt idx="171">
                  <c:v>14814.843750000009</c:v>
                </c:pt>
                <c:pt idx="172">
                  <c:v>14900.976563</c:v>
                </c:pt>
                <c:pt idx="173">
                  <c:v>14987.109375</c:v>
                </c:pt>
                <c:pt idx="174">
                  <c:v>15073.242188000009</c:v>
                </c:pt>
                <c:pt idx="175">
                  <c:v>15159.374999999991</c:v>
                </c:pt>
                <c:pt idx="176">
                  <c:v>15245.507813</c:v>
                </c:pt>
                <c:pt idx="177">
                  <c:v>15331.640625</c:v>
                </c:pt>
                <c:pt idx="178">
                  <c:v>15417.773438000009</c:v>
                </c:pt>
                <c:pt idx="179">
                  <c:v>15503.90625</c:v>
                </c:pt>
                <c:pt idx="180">
                  <c:v>15590.039063</c:v>
                </c:pt>
                <c:pt idx="181">
                  <c:v>15676.171875</c:v>
                </c:pt>
                <c:pt idx="182">
                  <c:v>15762.304688</c:v>
                </c:pt>
                <c:pt idx="183">
                  <c:v>15848.4375</c:v>
                </c:pt>
                <c:pt idx="184">
                  <c:v>15934.570313</c:v>
                </c:pt>
                <c:pt idx="185">
                  <c:v>16020.703125</c:v>
                </c:pt>
                <c:pt idx="186">
                  <c:v>16106.835937999989</c:v>
                </c:pt>
                <c:pt idx="187">
                  <c:v>16192.96875</c:v>
                </c:pt>
                <c:pt idx="188">
                  <c:v>16279.101563</c:v>
                </c:pt>
                <c:pt idx="189">
                  <c:v>16365.234375000009</c:v>
                </c:pt>
                <c:pt idx="190">
                  <c:v>16451.367188000011</c:v>
                </c:pt>
                <c:pt idx="191">
                  <c:v>16537.5</c:v>
                </c:pt>
                <c:pt idx="192">
                  <c:v>16623.632813</c:v>
                </c:pt>
                <c:pt idx="193">
                  <c:v>16709.765625000011</c:v>
                </c:pt>
                <c:pt idx="194">
                  <c:v>16795.898438</c:v>
                </c:pt>
                <c:pt idx="195">
                  <c:v>16882.031249999989</c:v>
                </c:pt>
                <c:pt idx="196">
                  <c:v>16968.164063</c:v>
                </c:pt>
                <c:pt idx="197">
                  <c:v>17054.296875000011</c:v>
                </c:pt>
                <c:pt idx="198">
                  <c:v>17140.429688</c:v>
                </c:pt>
                <c:pt idx="199">
                  <c:v>17226.5625</c:v>
                </c:pt>
                <c:pt idx="200">
                  <c:v>17312.695313</c:v>
                </c:pt>
                <c:pt idx="201">
                  <c:v>17398.828125000011</c:v>
                </c:pt>
                <c:pt idx="202">
                  <c:v>17484.960938</c:v>
                </c:pt>
                <c:pt idx="203">
                  <c:v>17571.09375</c:v>
                </c:pt>
                <c:pt idx="204">
                  <c:v>17657.226563</c:v>
                </c:pt>
                <c:pt idx="205">
                  <c:v>17743.359374999989</c:v>
                </c:pt>
                <c:pt idx="206">
                  <c:v>17829.492188000011</c:v>
                </c:pt>
                <c:pt idx="207">
                  <c:v>17915.625</c:v>
                </c:pt>
                <c:pt idx="208">
                  <c:v>18001.757813000011</c:v>
                </c:pt>
                <c:pt idx="209">
                  <c:v>18087.890625</c:v>
                </c:pt>
                <c:pt idx="210">
                  <c:v>18174.023438</c:v>
                </c:pt>
                <c:pt idx="211">
                  <c:v>18260.156249999989</c:v>
                </c:pt>
                <c:pt idx="212">
                  <c:v>18346.289063</c:v>
                </c:pt>
                <c:pt idx="213">
                  <c:v>18432.421875000011</c:v>
                </c:pt>
                <c:pt idx="214">
                  <c:v>18518.554688</c:v>
                </c:pt>
                <c:pt idx="215">
                  <c:v>18604.6875</c:v>
                </c:pt>
                <c:pt idx="216">
                  <c:v>18690.820313</c:v>
                </c:pt>
                <c:pt idx="217">
                  <c:v>18776.953125000011</c:v>
                </c:pt>
                <c:pt idx="218">
                  <c:v>18863.085938</c:v>
                </c:pt>
                <c:pt idx="219">
                  <c:v>18949.21875</c:v>
                </c:pt>
                <c:pt idx="220">
                  <c:v>19035.351562999989</c:v>
                </c:pt>
                <c:pt idx="221">
                  <c:v>19121.484375000011</c:v>
                </c:pt>
                <c:pt idx="222">
                  <c:v>19207.617188</c:v>
                </c:pt>
                <c:pt idx="223">
                  <c:v>19293.75</c:v>
                </c:pt>
                <c:pt idx="224">
                  <c:v>19379.882813000011</c:v>
                </c:pt>
                <c:pt idx="225">
                  <c:v>19466.015625</c:v>
                </c:pt>
                <c:pt idx="226">
                  <c:v>19552.148438</c:v>
                </c:pt>
                <c:pt idx="227">
                  <c:v>19638.28125</c:v>
                </c:pt>
                <c:pt idx="228">
                  <c:v>19724.414063</c:v>
                </c:pt>
                <c:pt idx="229">
                  <c:v>19810.546875000011</c:v>
                </c:pt>
                <c:pt idx="230">
                  <c:v>19896.679687999989</c:v>
                </c:pt>
                <c:pt idx="231">
                  <c:v>19982.8125</c:v>
                </c:pt>
                <c:pt idx="232">
                  <c:v>20068.945313000011</c:v>
                </c:pt>
                <c:pt idx="233">
                  <c:v>20155.078125000011</c:v>
                </c:pt>
                <c:pt idx="234">
                  <c:v>20241.210937999989</c:v>
                </c:pt>
                <c:pt idx="235">
                  <c:v>20327.34375</c:v>
                </c:pt>
                <c:pt idx="236">
                  <c:v>20413.476563</c:v>
                </c:pt>
                <c:pt idx="237">
                  <c:v>20499.609374999989</c:v>
                </c:pt>
                <c:pt idx="238">
                  <c:v>20585.742188000011</c:v>
                </c:pt>
                <c:pt idx="239">
                  <c:v>20671.875</c:v>
                </c:pt>
                <c:pt idx="240">
                  <c:v>20758.007813000011</c:v>
                </c:pt>
                <c:pt idx="241">
                  <c:v>20844.140625</c:v>
                </c:pt>
                <c:pt idx="242">
                  <c:v>20930.273438</c:v>
                </c:pt>
                <c:pt idx="243">
                  <c:v>21016.40625</c:v>
                </c:pt>
                <c:pt idx="244">
                  <c:v>21102.539062999989</c:v>
                </c:pt>
                <c:pt idx="245">
                  <c:v>21188.671875</c:v>
                </c:pt>
                <c:pt idx="246">
                  <c:v>21274.804688</c:v>
                </c:pt>
                <c:pt idx="247">
                  <c:v>21360.9375</c:v>
                </c:pt>
                <c:pt idx="248">
                  <c:v>21447.070313</c:v>
                </c:pt>
                <c:pt idx="249">
                  <c:v>21533.203125000011</c:v>
                </c:pt>
                <c:pt idx="250">
                  <c:v>21619.335937999989</c:v>
                </c:pt>
                <c:pt idx="251">
                  <c:v>21705.468750000011</c:v>
                </c:pt>
                <c:pt idx="252">
                  <c:v>21791.601562999989</c:v>
                </c:pt>
                <c:pt idx="253">
                  <c:v>21877.734375</c:v>
                </c:pt>
                <c:pt idx="254">
                  <c:v>21963.867188000011</c:v>
                </c:pt>
              </c:numCache>
            </c:numRef>
          </c:xVal>
          <c:yVal>
            <c:numRef>
              <c:f>'Insertion loss 3'!$Z$3:$Z$257</c:f>
              <c:numCache>
                <c:formatCode>General</c:formatCode>
                <c:ptCount val="255"/>
                <c:pt idx="0">
                  <c:v>0.41475871131925401</c:v>
                </c:pt>
                <c:pt idx="1">
                  <c:v>0.51460486167172603</c:v>
                </c:pt>
                <c:pt idx="2">
                  <c:v>-0.44673941602607897</c:v>
                </c:pt>
                <c:pt idx="3">
                  <c:v>-0.74046770078810698</c:v>
                </c:pt>
                <c:pt idx="4">
                  <c:v>0.54876147680535003</c:v>
                </c:pt>
                <c:pt idx="5">
                  <c:v>0.58996177108113701</c:v>
                </c:pt>
                <c:pt idx="6">
                  <c:v>-0.30062202704912799</c:v>
                </c:pt>
                <c:pt idx="7">
                  <c:v>-0.39413835391052499</c:v>
                </c:pt>
                <c:pt idx="8">
                  <c:v>1.4099682146218699E-2</c:v>
                </c:pt>
                <c:pt idx="9">
                  <c:v>0.35506625603663</c:v>
                </c:pt>
                <c:pt idx="10">
                  <c:v>0.784896568103996</c:v>
                </c:pt>
                <c:pt idx="11">
                  <c:v>0.29148979973818401</c:v>
                </c:pt>
                <c:pt idx="12">
                  <c:v>-0.232228611256969</c:v>
                </c:pt>
                <c:pt idx="13">
                  <c:v>-0.38136923346679003</c:v>
                </c:pt>
                <c:pt idx="14">
                  <c:v>-0.113698051285091</c:v>
                </c:pt>
                <c:pt idx="15">
                  <c:v>-0.38075673963429002</c:v>
                </c:pt>
                <c:pt idx="16">
                  <c:v>-0.40225992083122197</c:v>
                </c:pt>
                <c:pt idx="17">
                  <c:v>0.28241833443773001</c:v>
                </c:pt>
                <c:pt idx="18">
                  <c:v>0.51633839832471895</c:v>
                </c:pt>
                <c:pt idx="19">
                  <c:v>0.354121774584015</c:v>
                </c:pt>
                <c:pt idx="20">
                  <c:v>-0.19764137422196701</c:v>
                </c:pt>
                <c:pt idx="21">
                  <c:v>-0.257083893589857</c:v>
                </c:pt>
                <c:pt idx="22">
                  <c:v>-0.35901746587119998</c:v>
                </c:pt>
                <c:pt idx="23">
                  <c:v>0.208756004910224</c:v>
                </c:pt>
                <c:pt idx="24">
                  <c:v>0.493457830045607</c:v>
                </c:pt>
                <c:pt idx="25">
                  <c:v>-0.15568340600193201</c:v>
                </c:pt>
                <c:pt idx="26">
                  <c:v>-0.134389242795419</c:v>
                </c:pt>
                <c:pt idx="27">
                  <c:v>-0.118546155931645</c:v>
                </c:pt>
                <c:pt idx="28">
                  <c:v>-9.50013390880825E-3</c:v>
                </c:pt>
                <c:pt idx="29">
                  <c:v>0.12671383155804899</c:v>
                </c:pt>
                <c:pt idx="30">
                  <c:v>0.28090422120504899</c:v>
                </c:pt>
                <c:pt idx="31">
                  <c:v>0.28020039520874102</c:v>
                </c:pt>
                <c:pt idx="32">
                  <c:v>0.10590414988708199</c:v>
                </c:pt>
                <c:pt idx="33">
                  <c:v>0.15491802010630601</c:v>
                </c:pt>
                <c:pt idx="34">
                  <c:v>7.6146880780754794E-2</c:v>
                </c:pt>
                <c:pt idx="35">
                  <c:v>1.0040845633132201E-2</c:v>
                </c:pt>
                <c:pt idx="36">
                  <c:v>-0.15460819879948701</c:v>
                </c:pt>
                <c:pt idx="37">
                  <c:v>-0.19056906151991601</c:v>
                </c:pt>
                <c:pt idx="38">
                  <c:v>2.7477960782450201E-2</c:v>
                </c:pt>
                <c:pt idx="39">
                  <c:v>4.2414480506942603E-2</c:v>
                </c:pt>
                <c:pt idx="40">
                  <c:v>-0.105062470801691</c:v>
                </c:pt>
                <c:pt idx="41">
                  <c:v>-0.117216287744252</c:v>
                </c:pt>
                <c:pt idx="42">
                  <c:v>0.24977841583073401</c:v>
                </c:pt>
                <c:pt idx="43">
                  <c:v>0.72572525695848</c:v>
                </c:pt>
                <c:pt idx="44">
                  <c:v>0.21570946732532401</c:v>
                </c:pt>
                <c:pt idx="45">
                  <c:v>-6.3513996076933699E-2</c:v>
                </c:pt>
                <c:pt idx="46">
                  <c:v>-4.03685308191708E-2</c:v>
                </c:pt>
                <c:pt idx="47">
                  <c:v>2.0232095481837E-3</c:v>
                </c:pt>
                <c:pt idx="48">
                  <c:v>0.19891160541804601</c:v>
                </c:pt>
                <c:pt idx="49">
                  <c:v>0.284957543865001</c:v>
                </c:pt>
                <c:pt idx="50">
                  <c:v>-4.0573186437249997E-2</c:v>
                </c:pt>
                <c:pt idx="51">
                  <c:v>0.14821029015151499</c:v>
                </c:pt>
                <c:pt idx="52">
                  <c:v>-5.0639551591128998E-2</c:v>
                </c:pt>
                <c:pt idx="53">
                  <c:v>-6.4730941224014599E-2</c:v>
                </c:pt>
                <c:pt idx="54">
                  <c:v>0.34080453139259798</c:v>
                </c:pt>
                <c:pt idx="55">
                  <c:v>2.8105812387438501E-3</c:v>
                </c:pt>
                <c:pt idx="56">
                  <c:v>0.17244053452644001</c:v>
                </c:pt>
                <c:pt idx="57">
                  <c:v>0.19804993612611499</c:v>
                </c:pt>
                <c:pt idx="58">
                  <c:v>9.0838912818918996E-2</c:v>
                </c:pt>
                <c:pt idx="59">
                  <c:v>-4.5228163958644998E-2</c:v>
                </c:pt>
                <c:pt idx="60">
                  <c:v>-0.12639922290309</c:v>
                </c:pt>
                <c:pt idx="61">
                  <c:v>-3.3491651138243698E-2</c:v>
                </c:pt>
                <c:pt idx="62">
                  <c:v>2.88426049120767E-2</c:v>
                </c:pt>
                <c:pt idx="63">
                  <c:v>-0.13243438238805</c:v>
                </c:pt>
                <c:pt idx="64">
                  <c:v>0.12039685541763601</c:v>
                </c:pt>
                <c:pt idx="65">
                  <c:v>0.149674437802059</c:v>
                </c:pt>
                <c:pt idx="66">
                  <c:v>6.2061920282904998E-2</c:v>
                </c:pt>
                <c:pt idx="67">
                  <c:v>2.79024085011771E-2</c:v>
                </c:pt>
                <c:pt idx="68">
                  <c:v>8.16562532002129E-2</c:v>
                </c:pt>
                <c:pt idx="69">
                  <c:v>6.2006381452442701E-2</c:v>
                </c:pt>
                <c:pt idx="70">
                  <c:v>-1.0570308439591799E-2</c:v>
                </c:pt>
                <c:pt idx="71">
                  <c:v>-2.6651178590093201E-2</c:v>
                </c:pt>
                <c:pt idx="72">
                  <c:v>4.1558690488206103E-2</c:v>
                </c:pt>
                <c:pt idx="73">
                  <c:v>9.6415818460116098E-2</c:v>
                </c:pt>
                <c:pt idx="74">
                  <c:v>7.9692385580040895E-2</c:v>
                </c:pt>
                <c:pt idx="75">
                  <c:v>-1.13992655629021E-2</c:v>
                </c:pt>
                <c:pt idx="76">
                  <c:v>-1.2875587427186299E-3</c:v>
                </c:pt>
                <c:pt idx="77">
                  <c:v>-2.1462944275472602E-3</c:v>
                </c:pt>
                <c:pt idx="78">
                  <c:v>0.106672157725779</c:v>
                </c:pt>
                <c:pt idx="79">
                  <c:v>0.15160110425162199</c:v>
                </c:pt>
                <c:pt idx="80">
                  <c:v>6.8944019888358701E-2</c:v>
                </c:pt>
                <c:pt idx="81">
                  <c:v>-3.1446194075538801E-2</c:v>
                </c:pt>
                <c:pt idx="82">
                  <c:v>1.2568672806047501E-2</c:v>
                </c:pt>
                <c:pt idx="83">
                  <c:v>2.0299760156104098E-2</c:v>
                </c:pt>
                <c:pt idx="84">
                  <c:v>-5.5963705975773298E-2</c:v>
                </c:pt>
                <c:pt idx="85">
                  <c:v>-0.17465963795730399</c:v>
                </c:pt>
                <c:pt idx="86">
                  <c:v>-0.17772500739091601</c:v>
                </c:pt>
                <c:pt idx="87">
                  <c:v>-7.6503475636822901E-2</c:v>
                </c:pt>
                <c:pt idx="88">
                  <c:v>-5.40540318279197E-2</c:v>
                </c:pt>
                <c:pt idx="89">
                  <c:v>-2.3179594517254602E-2</c:v>
                </c:pt>
                <c:pt idx="90">
                  <c:v>-2.8226546524830101E-2</c:v>
                </c:pt>
                <c:pt idx="91">
                  <c:v>-9.3196173260894008E-3</c:v>
                </c:pt>
                <c:pt idx="92">
                  <c:v>-2.2492912454949898E-3</c:v>
                </c:pt>
                <c:pt idx="93">
                  <c:v>-0.10362446529684601</c:v>
                </c:pt>
                <c:pt idx="94">
                  <c:v>4.1751777528237699E-3</c:v>
                </c:pt>
                <c:pt idx="95">
                  <c:v>-5.6737271204047902E-2</c:v>
                </c:pt>
                <c:pt idx="96">
                  <c:v>-8.0504744423716704E-2</c:v>
                </c:pt>
                <c:pt idx="97">
                  <c:v>2.0537066665539699E-2</c:v>
                </c:pt>
                <c:pt idx="98">
                  <c:v>6.7522855531000694E-2</c:v>
                </c:pt>
                <c:pt idx="99">
                  <c:v>-2.27729160414437E-2</c:v>
                </c:pt>
                <c:pt idx="100">
                  <c:v>7.3524672036460403E-2</c:v>
                </c:pt>
                <c:pt idx="101">
                  <c:v>2.1333011298748601E-2</c:v>
                </c:pt>
                <c:pt idx="102">
                  <c:v>-3.75256525728591E-2</c:v>
                </c:pt>
                <c:pt idx="103">
                  <c:v>-9.4876202504181203E-2</c:v>
                </c:pt>
                <c:pt idx="104">
                  <c:v>6.1393251054839698E-2</c:v>
                </c:pt>
                <c:pt idx="105">
                  <c:v>0.130572324834732</c:v>
                </c:pt>
                <c:pt idx="106">
                  <c:v>0.120260227222486</c:v>
                </c:pt>
                <c:pt idx="107">
                  <c:v>5.9065128162476402E-2</c:v>
                </c:pt>
                <c:pt idx="108">
                  <c:v>1.13692339528105E-2</c:v>
                </c:pt>
                <c:pt idx="109">
                  <c:v>4.5167294443261403E-2</c:v>
                </c:pt>
                <c:pt idx="110">
                  <c:v>3.9081026827993103E-2</c:v>
                </c:pt>
                <c:pt idx="111">
                  <c:v>-4.2446864019999697E-2</c:v>
                </c:pt>
                <c:pt idx="112">
                  <c:v>-1.2642059174033301E-2</c:v>
                </c:pt>
                <c:pt idx="113">
                  <c:v>-1.3460266107771001E-2</c:v>
                </c:pt>
                <c:pt idx="114">
                  <c:v>-0.14509991644193199</c:v>
                </c:pt>
                <c:pt idx="115">
                  <c:v>-4.1017498948994403E-2</c:v>
                </c:pt>
                <c:pt idx="116">
                  <c:v>-2.7461231139686099E-2</c:v>
                </c:pt>
                <c:pt idx="117">
                  <c:v>-0.10589539118395901</c:v>
                </c:pt>
                <c:pt idx="118">
                  <c:v>-0.110809608059687</c:v>
                </c:pt>
                <c:pt idx="119">
                  <c:v>3.4704060299768101E-2</c:v>
                </c:pt>
                <c:pt idx="120">
                  <c:v>3.7267617128559201E-2</c:v>
                </c:pt>
                <c:pt idx="121">
                  <c:v>2.5556368417870502E-2</c:v>
                </c:pt>
                <c:pt idx="122">
                  <c:v>-2.5071257414997499E-3</c:v>
                </c:pt>
                <c:pt idx="123">
                  <c:v>2.1961587801336599E-2</c:v>
                </c:pt>
                <c:pt idx="124">
                  <c:v>-1.03447126678135E-2</c:v>
                </c:pt>
                <c:pt idx="125">
                  <c:v>-3.1169432611599799E-2</c:v>
                </c:pt>
                <c:pt idx="126">
                  <c:v>-5.8407240355291497E-2</c:v>
                </c:pt>
                <c:pt idx="127">
                  <c:v>-9.4186602644546494E-2</c:v>
                </c:pt>
                <c:pt idx="128">
                  <c:v>-5.8946930045544903E-2</c:v>
                </c:pt>
                <c:pt idx="129">
                  <c:v>-8.5256962384679295E-6</c:v>
                </c:pt>
                <c:pt idx="130">
                  <c:v>-1.21911460342011E-2</c:v>
                </c:pt>
                <c:pt idx="131">
                  <c:v>-8.2126934587901101E-2</c:v>
                </c:pt>
                <c:pt idx="132">
                  <c:v>-9.8819530144511697E-2</c:v>
                </c:pt>
                <c:pt idx="133">
                  <c:v>-5.0443653607622201E-2</c:v>
                </c:pt>
                <c:pt idx="134">
                  <c:v>-3.27217444568456E-2</c:v>
                </c:pt>
                <c:pt idx="135">
                  <c:v>-5.4488347283837904E-4</c:v>
                </c:pt>
                <c:pt idx="136">
                  <c:v>-3.00154430212639E-2</c:v>
                </c:pt>
                <c:pt idx="137">
                  <c:v>-5.0284855156494099E-2</c:v>
                </c:pt>
                <c:pt idx="138">
                  <c:v>-7.9453638511906399E-2</c:v>
                </c:pt>
                <c:pt idx="139">
                  <c:v>-4.0418537499141698E-2</c:v>
                </c:pt>
                <c:pt idx="140">
                  <c:v>-5.1239459109089301E-2</c:v>
                </c:pt>
                <c:pt idx="141">
                  <c:v>-8.1156058172687603E-2</c:v>
                </c:pt>
                <c:pt idx="142">
                  <c:v>-0.120806056937036</c:v>
                </c:pt>
                <c:pt idx="143">
                  <c:v>-0.16299048101478</c:v>
                </c:pt>
                <c:pt idx="144">
                  <c:v>-0.103376209693962</c:v>
                </c:pt>
                <c:pt idx="145">
                  <c:v>-8.2579794965670195E-2</c:v>
                </c:pt>
                <c:pt idx="146">
                  <c:v>-0.109978988504201</c:v>
                </c:pt>
                <c:pt idx="147">
                  <c:v>-6.4899626901325197E-2</c:v>
                </c:pt>
                <c:pt idx="148">
                  <c:v>-7.4878656817715702E-2</c:v>
                </c:pt>
                <c:pt idx="149">
                  <c:v>-0.16691947284421699</c:v>
                </c:pt>
                <c:pt idx="150">
                  <c:v>-0.17557683203430199</c:v>
                </c:pt>
                <c:pt idx="151">
                  <c:v>-0.15936142660660199</c:v>
                </c:pt>
                <c:pt idx="152">
                  <c:v>-0.15060577649742601</c:v>
                </c:pt>
                <c:pt idx="153">
                  <c:v>-0.10368866024901301</c:v>
                </c:pt>
                <c:pt idx="154">
                  <c:v>-5.9973419451179698E-2</c:v>
                </c:pt>
                <c:pt idx="155">
                  <c:v>-4.7380311530773898E-2</c:v>
                </c:pt>
                <c:pt idx="156">
                  <c:v>-3.8218195681658601E-2</c:v>
                </c:pt>
                <c:pt idx="157">
                  <c:v>-0.11763546264319399</c:v>
                </c:pt>
                <c:pt idx="158">
                  <c:v>-0.14982165451148199</c:v>
                </c:pt>
                <c:pt idx="159">
                  <c:v>-4.8460743344284803E-2</c:v>
                </c:pt>
                <c:pt idx="160">
                  <c:v>3.9832720897597401E-2</c:v>
                </c:pt>
                <c:pt idx="161">
                  <c:v>8.0663685817450495E-2</c:v>
                </c:pt>
                <c:pt idx="162">
                  <c:v>4.1274531129971502E-2</c:v>
                </c:pt>
                <c:pt idx="163">
                  <c:v>1.9337910072988199E-2</c:v>
                </c:pt>
                <c:pt idx="164">
                  <c:v>3.6126945800635198E-2</c:v>
                </c:pt>
                <c:pt idx="165">
                  <c:v>9.8056433781557092E-3</c:v>
                </c:pt>
                <c:pt idx="166">
                  <c:v>1.5554392773136701E-2</c:v>
                </c:pt>
                <c:pt idx="167">
                  <c:v>-7.1304635804298397E-3</c:v>
                </c:pt>
                <c:pt idx="168">
                  <c:v>-1.0483731828127001E-2</c:v>
                </c:pt>
                <c:pt idx="169">
                  <c:v>9.8212213078388501E-4</c:v>
                </c:pt>
                <c:pt idx="170">
                  <c:v>8.0104197685642503E-2</c:v>
                </c:pt>
                <c:pt idx="171">
                  <c:v>5.0216164702209402E-2</c:v>
                </c:pt>
                <c:pt idx="172">
                  <c:v>-2.2185929642878799E-2</c:v>
                </c:pt>
                <c:pt idx="173">
                  <c:v>-6.0647121578277299E-2</c:v>
                </c:pt>
                <c:pt idx="174">
                  <c:v>-5.26287234381735E-2</c:v>
                </c:pt>
                <c:pt idx="175">
                  <c:v>-9.6026673859594999E-2</c:v>
                </c:pt>
                <c:pt idx="176">
                  <c:v>-9.53742496696105E-2</c:v>
                </c:pt>
                <c:pt idx="177">
                  <c:v>-0.103223789894583</c:v>
                </c:pt>
                <c:pt idx="178">
                  <c:v>-0.16597334309901399</c:v>
                </c:pt>
                <c:pt idx="179">
                  <c:v>-0.14580111854074099</c:v>
                </c:pt>
                <c:pt idx="180">
                  <c:v>-5.1872640122641103E-2</c:v>
                </c:pt>
                <c:pt idx="181">
                  <c:v>3.9659026189606601E-2</c:v>
                </c:pt>
                <c:pt idx="182">
                  <c:v>3.4382096973354898E-2</c:v>
                </c:pt>
                <c:pt idx="183">
                  <c:v>2.8006956082071901E-2</c:v>
                </c:pt>
                <c:pt idx="184">
                  <c:v>5.06141205061005E-2</c:v>
                </c:pt>
                <c:pt idx="185">
                  <c:v>6.8354885848012095E-2</c:v>
                </c:pt>
                <c:pt idx="186">
                  <c:v>-4.0646402449845902E-2</c:v>
                </c:pt>
                <c:pt idx="187">
                  <c:v>-8.6565973623393105E-2</c:v>
                </c:pt>
                <c:pt idx="188">
                  <c:v>-2.8535194162067099E-2</c:v>
                </c:pt>
                <c:pt idx="189">
                  <c:v>-4.1641230542120104E-3</c:v>
                </c:pt>
                <c:pt idx="190">
                  <c:v>-5.3759241411303803E-2</c:v>
                </c:pt>
                <c:pt idx="191">
                  <c:v>-8.6580579552754194E-2</c:v>
                </c:pt>
                <c:pt idx="192">
                  <c:v>-8.2842353801818605E-2</c:v>
                </c:pt>
                <c:pt idx="193">
                  <c:v>-9.1944133939039593E-2</c:v>
                </c:pt>
                <c:pt idx="194">
                  <c:v>-0.14855936312113099</c:v>
                </c:pt>
                <c:pt idx="195">
                  <c:v>-0.13798861217510899</c:v>
                </c:pt>
                <c:pt idx="196">
                  <c:v>-6.5819415040010307E-2</c:v>
                </c:pt>
                <c:pt idx="197">
                  <c:v>-2.8200319440238101E-2</c:v>
                </c:pt>
                <c:pt idx="198">
                  <c:v>-2.29497307853622E-2</c:v>
                </c:pt>
                <c:pt idx="199">
                  <c:v>-3.51890683300482E-4</c:v>
                </c:pt>
                <c:pt idx="200">
                  <c:v>3.55740425118206E-2</c:v>
                </c:pt>
                <c:pt idx="201">
                  <c:v>1.80176265528805E-2</c:v>
                </c:pt>
                <c:pt idx="202">
                  <c:v>5.0386842892668898E-2</c:v>
                </c:pt>
                <c:pt idx="203">
                  <c:v>6.9871256394858805E-2</c:v>
                </c:pt>
                <c:pt idx="204">
                  <c:v>3.5262654892847099E-2</c:v>
                </c:pt>
                <c:pt idx="205">
                  <c:v>8.2699955919811798E-3</c:v>
                </c:pt>
                <c:pt idx="206">
                  <c:v>-3.84065005074355E-2</c:v>
                </c:pt>
                <c:pt idx="207">
                  <c:v>-8.0098269234292405E-2</c:v>
                </c:pt>
                <c:pt idx="208">
                  <c:v>-5.2123353998063497E-2</c:v>
                </c:pt>
                <c:pt idx="209">
                  <c:v>-5.7927888221485202E-2</c:v>
                </c:pt>
                <c:pt idx="210">
                  <c:v>-8.9823655330322202E-2</c:v>
                </c:pt>
                <c:pt idx="211">
                  <c:v>-8.6463673618984105E-2</c:v>
                </c:pt>
                <c:pt idx="212">
                  <c:v>-9.4437091510890095E-2</c:v>
                </c:pt>
                <c:pt idx="213">
                  <c:v>-0.11633625613224401</c:v>
                </c:pt>
                <c:pt idx="214">
                  <c:v>-0.105229448764096</c:v>
                </c:pt>
                <c:pt idx="215">
                  <c:v>-0.13114227995157299</c:v>
                </c:pt>
                <c:pt idx="216">
                  <c:v>-0.13233191188263599</c:v>
                </c:pt>
                <c:pt idx="217">
                  <c:v>-0.10928742644185099</c:v>
                </c:pt>
                <c:pt idx="218">
                  <c:v>-0.100076467077147</c:v>
                </c:pt>
                <c:pt idx="219">
                  <c:v>-0.106689288508657</c:v>
                </c:pt>
                <c:pt idx="220">
                  <c:v>-7.8950493146245707E-2</c:v>
                </c:pt>
                <c:pt idx="221">
                  <c:v>-6.4733938710586997E-2</c:v>
                </c:pt>
                <c:pt idx="222">
                  <c:v>-5.1855221053159199E-2</c:v>
                </c:pt>
                <c:pt idx="223">
                  <c:v>-6.3469058552510393E-2</c:v>
                </c:pt>
                <c:pt idx="224">
                  <c:v>-0.101284164101217</c:v>
                </c:pt>
                <c:pt idx="225">
                  <c:v>-0.13811130749126399</c:v>
                </c:pt>
                <c:pt idx="226">
                  <c:v>-0.15979134991541</c:v>
                </c:pt>
                <c:pt idx="227">
                  <c:v>-0.163923807295177</c:v>
                </c:pt>
                <c:pt idx="228">
                  <c:v>-0.18838333504512</c:v>
                </c:pt>
                <c:pt idx="229">
                  <c:v>-0.19733359623352401</c:v>
                </c:pt>
                <c:pt idx="230">
                  <c:v>-0.20440952449213601</c:v>
                </c:pt>
                <c:pt idx="231">
                  <c:v>-0.214243578926543</c:v>
                </c:pt>
                <c:pt idx="232">
                  <c:v>-0.24097143513358399</c:v>
                </c:pt>
                <c:pt idx="233">
                  <c:v>-0.257521531782817</c:v>
                </c:pt>
                <c:pt idx="234">
                  <c:v>-0.27002438886879698</c:v>
                </c:pt>
                <c:pt idx="235">
                  <c:v>-0.32316088006987997</c:v>
                </c:pt>
                <c:pt idx="236">
                  <c:v>-0.327228372810066</c:v>
                </c:pt>
                <c:pt idx="237">
                  <c:v>-0.35245976060832401</c:v>
                </c:pt>
                <c:pt idx="238">
                  <c:v>-0.35412945907278198</c:v>
                </c:pt>
                <c:pt idx="239">
                  <c:v>-0.37475967941722899</c:v>
                </c:pt>
                <c:pt idx="240">
                  <c:v>-0.41035258473357999</c:v>
                </c:pt>
                <c:pt idx="241">
                  <c:v>-0.40445772464568303</c:v>
                </c:pt>
                <c:pt idx="242">
                  <c:v>-0.40023391597769897</c:v>
                </c:pt>
                <c:pt idx="243">
                  <c:v>-0.39477334015978</c:v>
                </c:pt>
                <c:pt idx="244">
                  <c:v>-0.385055304583375</c:v>
                </c:pt>
                <c:pt idx="245">
                  <c:v>-0.41985716770289899</c:v>
                </c:pt>
                <c:pt idx="246">
                  <c:v>-0.41460990955523203</c:v>
                </c:pt>
                <c:pt idx="247">
                  <c:v>-0.43204176064579303</c:v>
                </c:pt>
                <c:pt idx="248">
                  <c:v>-0.40972175481368001</c:v>
                </c:pt>
                <c:pt idx="249">
                  <c:v>-0.380798131780125</c:v>
                </c:pt>
                <c:pt idx="250">
                  <c:v>-0.40618240793611898</c:v>
                </c:pt>
                <c:pt idx="251">
                  <c:v>-0.40935653138859501</c:v>
                </c:pt>
                <c:pt idx="252">
                  <c:v>-0.44545802801973799</c:v>
                </c:pt>
                <c:pt idx="253">
                  <c:v>-0.42458235064744998</c:v>
                </c:pt>
                <c:pt idx="254">
                  <c:v>-0.39737291635254302</c:v>
                </c:pt>
              </c:numCache>
            </c:numRef>
          </c:yVal>
          <c:smooth val="1"/>
        </c:ser>
        <c:ser>
          <c:idx val="1"/>
          <c:order val="2"/>
          <c:tx>
            <c:v>Configuration 3</c:v>
          </c:tx>
          <c:spPr>
            <a:ln w="19050" cap="rnd">
              <a:solidFill>
                <a:schemeClr val="accent2"/>
              </a:solidFill>
              <a:prstDash val="dash"/>
              <a:round/>
            </a:ln>
            <a:effectLst/>
          </c:spPr>
          <c:marker>
            <c:symbol val="none"/>
          </c:marker>
          <c:xVal>
            <c:numRef>
              <c:f>'Insertion loss 3'!$X$3:$X$257</c:f>
              <c:numCache>
                <c:formatCode>General</c:formatCode>
                <c:ptCount val="255"/>
                <c:pt idx="0">
                  <c:v>86.132812999999942</c:v>
                </c:pt>
                <c:pt idx="1">
                  <c:v>172.26562499999989</c:v>
                </c:pt>
                <c:pt idx="2">
                  <c:v>258.39843799999971</c:v>
                </c:pt>
                <c:pt idx="3">
                  <c:v>344.53124999999972</c:v>
                </c:pt>
                <c:pt idx="4">
                  <c:v>430.66406300000011</c:v>
                </c:pt>
                <c:pt idx="5">
                  <c:v>516.79687500000045</c:v>
                </c:pt>
                <c:pt idx="6">
                  <c:v>602.92968800000006</c:v>
                </c:pt>
                <c:pt idx="7">
                  <c:v>689.06249999999955</c:v>
                </c:pt>
                <c:pt idx="8">
                  <c:v>775.19531300000028</c:v>
                </c:pt>
                <c:pt idx="9">
                  <c:v>861.32812499999955</c:v>
                </c:pt>
                <c:pt idx="10">
                  <c:v>947.46093800000006</c:v>
                </c:pt>
                <c:pt idx="11">
                  <c:v>1033.59375</c:v>
                </c:pt>
                <c:pt idx="12">
                  <c:v>1119.7265630000011</c:v>
                </c:pt>
                <c:pt idx="13">
                  <c:v>1205.859375</c:v>
                </c:pt>
                <c:pt idx="14">
                  <c:v>1291.9921879999999</c:v>
                </c:pt>
                <c:pt idx="15">
                  <c:v>1378.125</c:v>
                </c:pt>
                <c:pt idx="16">
                  <c:v>1464.2578129999999</c:v>
                </c:pt>
                <c:pt idx="17">
                  <c:v>1550.390625</c:v>
                </c:pt>
                <c:pt idx="18">
                  <c:v>1636.523437999999</c:v>
                </c:pt>
                <c:pt idx="19">
                  <c:v>1722.65625</c:v>
                </c:pt>
                <c:pt idx="20">
                  <c:v>1808.7890629999999</c:v>
                </c:pt>
                <c:pt idx="21">
                  <c:v>1894.9218750000009</c:v>
                </c:pt>
                <c:pt idx="22">
                  <c:v>1981.0546879999999</c:v>
                </c:pt>
                <c:pt idx="23">
                  <c:v>2067.1875</c:v>
                </c:pt>
                <c:pt idx="24">
                  <c:v>2153.3203130000011</c:v>
                </c:pt>
                <c:pt idx="25">
                  <c:v>2239.4531250000009</c:v>
                </c:pt>
                <c:pt idx="26">
                  <c:v>2325.5859380000002</c:v>
                </c:pt>
                <c:pt idx="27">
                  <c:v>2411.71875</c:v>
                </c:pt>
                <c:pt idx="28">
                  <c:v>2497.8515630000011</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3273.0468749999991</c:v>
                </c:pt>
                <c:pt idx="38">
                  <c:v>3359.1796880000002</c:v>
                </c:pt>
                <c:pt idx="39">
                  <c:v>3445.3125000000009</c:v>
                </c:pt>
                <c:pt idx="40">
                  <c:v>3531.4453130000011</c:v>
                </c:pt>
                <c:pt idx="41">
                  <c:v>3617.578125</c:v>
                </c:pt>
                <c:pt idx="42">
                  <c:v>3703.7109380000002</c:v>
                </c:pt>
                <c:pt idx="43">
                  <c:v>3789.8437500000009</c:v>
                </c:pt>
                <c:pt idx="44">
                  <c:v>3875.9765630000002</c:v>
                </c:pt>
                <c:pt idx="45">
                  <c:v>3962.109375</c:v>
                </c:pt>
                <c:pt idx="46">
                  <c:v>4048.2421880000002</c:v>
                </c:pt>
                <c:pt idx="47">
                  <c:v>4134.375</c:v>
                </c:pt>
                <c:pt idx="48">
                  <c:v>4220.5078129999974</c:v>
                </c:pt>
                <c:pt idx="49">
                  <c:v>4306.6406250000018</c:v>
                </c:pt>
                <c:pt idx="50">
                  <c:v>4392.7734379999974</c:v>
                </c:pt>
                <c:pt idx="51">
                  <c:v>4478.90625</c:v>
                </c:pt>
                <c:pt idx="52">
                  <c:v>4565.0390630000002</c:v>
                </c:pt>
                <c:pt idx="53">
                  <c:v>4651.171875</c:v>
                </c:pt>
                <c:pt idx="54">
                  <c:v>4737.3046880000002</c:v>
                </c:pt>
                <c:pt idx="55">
                  <c:v>4823.4374999999964</c:v>
                </c:pt>
                <c:pt idx="56">
                  <c:v>4909.5703129999974</c:v>
                </c:pt>
                <c:pt idx="57">
                  <c:v>4995.703125</c:v>
                </c:pt>
                <c:pt idx="58">
                  <c:v>5081.8359380000002</c:v>
                </c:pt>
                <c:pt idx="59">
                  <c:v>5167.96875</c:v>
                </c:pt>
                <c:pt idx="60">
                  <c:v>5254.101563000002</c:v>
                </c:pt>
                <c:pt idx="61">
                  <c:v>5340.234375</c:v>
                </c:pt>
                <c:pt idx="62">
                  <c:v>5426.3671880000002</c:v>
                </c:pt>
                <c:pt idx="63">
                  <c:v>5512.5</c:v>
                </c:pt>
                <c:pt idx="64">
                  <c:v>5598.6328130000002</c:v>
                </c:pt>
                <c:pt idx="65">
                  <c:v>5684.7656250000018</c:v>
                </c:pt>
                <c:pt idx="66">
                  <c:v>5770.8984380000002</c:v>
                </c:pt>
                <c:pt idx="67">
                  <c:v>5857.03125</c:v>
                </c:pt>
                <c:pt idx="68">
                  <c:v>5943.164063000002</c:v>
                </c:pt>
                <c:pt idx="69">
                  <c:v>6029.296875</c:v>
                </c:pt>
                <c:pt idx="70">
                  <c:v>6115.4296880000002</c:v>
                </c:pt>
                <c:pt idx="71">
                  <c:v>6201.5625000000018</c:v>
                </c:pt>
                <c:pt idx="72">
                  <c:v>6287.6953130000002</c:v>
                </c:pt>
                <c:pt idx="73">
                  <c:v>6373.8281250000018</c:v>
                </c:pt>
                <c:pt idx="74">
                  <c:v>6459.9609380000002</c:v>
                </c:pt>
                <c:pt idx="75">
                  <c:v>6546.09375</c:v>
                </c:pt>
                <c:pt idx="76">
                  <c:v>6632.226563000002</c:v>
                </c:pt>
                <c:pt idx="77">
                  <c:v>6718.359375</c:v>
                </c:pt>
                <c:pt idx="78">
                  <c:v>6804.4921880000002</c:v>
                </c:pt>
                <c:pt idx="79">
                  <c:v>6890.6250000000018</c:v>
                </c:pt>
                <c:pt idx="80">
                  <c:v>6976.7578129999974</c:v>
                </c:pt>
                <c:pt idx="81">
                  <c:v>7062.8906250000018</c:v>
                </c:pt>
                <c:pt idx="82">
                  <c:v>7149.0234380000002</c:v>
                </c:pt>
                <c:pt idx="83">
                  <c:v>7235.1562500000018</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8010.351563000002</c:v>
                </c:pt>
                <c:pt idx="93">
                  <c:v>8096.484375</c:v>
                </c:pt>
                <c:pt idx="94">
                  <c:v>8182.6171880000002</c:v>
                </c:pt>
                <c:pt idx="95">
                  <c:v>8268.75</c:v>
                </c:pt>
                <c:pt idx="96">
                  <c:v>8354.8828129999947</c:v>
                </c:pt>
                <c:pt idx="97">
                  <c:v>8441.0156249999891</c:v>
                </c:pt>
                <c:pt idx="98">
                  <c:v>8527.1484380000074</c:v>
                </c:pt>
                <c:pt idx="99">
                  <c:v>8613.2812500000073</c:v>
                </c:pt>
                <c:pt idx="100">
                  <c:v>8699.4140630000002</c:v>
                </c:pt>
                <c:pt idx="101">
                  <c:v>8785.546875</c:v>
                </c:pt>
                <c:pt idx="102">
                  <c:v>8871.6796880000002</c:v>
                </c:pt>
                <c:pt idx="103">
                  <c:v>8957.8125</c:v>
                </c:pt>
                <c:pt idx="104">
                  <c:v>9043.9453129999947</c:v>
                </c:pt>
                <c:pt idx="105">
                  <c:v>9130.0781249999891</c:v>
                </c:pt>
                <c:pt idx="106">
                  <c:v>9216.2109380000002</c:v>
                </c:pt>
                <c:pt idx="107">
                  <c:v>9302.3437500000073</c:v>
                </c:pt>
                <c:pt idx="108">
                  <c:v>9388.4765629999947</c:v>
                </c:pt>
                <c:pt idx="109">
                  <c:v>9474.609375</c:v>
                </c:pt>
                <c:pt idx="110">
                  <c:v>9560.7421880000074</c:v>
                </c:pt>
                <c:pt idx="111">
                  <c:v>9646.8749999999891</c:v>
                </c:pt>
                <c:pt idx="112">
                  <c:v>9733.0078129999947</c:v>
                </c:pt>
                <c:pt idx="113">
                  <c:v>9819.140625</c:v>
                </c:pt>
                <c:pt idx="114">
                  <c:v>9905.2734380000074</c:v>
                </c:pt>
                <c:pt idx="115">
                  <c:v>9991.40625</c:v>
                </c:pt>
                <c:pt idx="116">
                  <c:v>10077.539063</c:v>
                </c:pt>
                <c:pt idx="117">
                  <c:v>10163.671875</c:v>
                </c:pt>
                <c:pt idx="118">
                  <c:v>10249.804688</c:v>
                </c:pt>
                <c:pt idx="119">
                  <c:v>10335.9375</c:v>
                </c:pt>
                <c:pt idx="120">
                  <c:v>10422.070313</c:v>
                </c:pt>
                <c:pt idx="121">
                  <c:v>10508.203125</c:v>
                </c:pt>
                <c:pt idx="122">
                  <c:v>10594.335937999989</c:v>
                </c:pt>
                <c:pt idx="123">
                  <c:v>10680.46875</c:v>
                </c:pt>
                <c:pt idx="124">
                  <c:v>10766.601563</c:v>
                </c:pt>
                <c:pt idx="125">
                  <c:v>10852.734375000009</c:v>
                </c:pt>
                <c:pt idx="126">
                  <c:v>10938.867187999989</c:v>
                </c:pt>
                <c:pt idx="127">
                  <c:v>11025</c:v>
                </c:pt>
                <c:pt idx="128">
                  <c:v>11111.132813</c:v>
                </c:pt>
                <c:pt idx="129">
                  <c:v>11197.265624999991</c:v>
                </c:pt>
                <c:pt idx="130">
                  <c:v>11283.398438</c:v>
                </c:pt>
                <c:pt idx="131">
                  <c:v>11369.531250000009</c:v>
                </c:pt>
                <c:pt idx="132">
                  <c:v>11455.664063</c:v>
                </c:pt>
                <c:pt idx="133">
                  <c:v>11541.796875</c:v>
                </c:pt>
                <c:pt idx="134">
                  <c:v>11627.929688</c:v>
                </c:pt>
                <c:pt idx="135">
                  <c:v>11714.0625</c:v>
                </c:pt>
                <c:pt idx="136">
                  <c:v>11800.195313</c:v>
                </c:pt>
                <c:pt idx="137">
                  <c:v>11886.328124999991</c:v>
                </c:pt>
                <c:pt idx="138">
                  <c:v>11972.460937999989</c:v>
                </c:pt>
                <c:pt idx="139">
                  <c:v>12058.593750000009</c:v>
                </c:pt>
                <c:pt idx="140">
                  <c:v>12144.726563</c:v>
                </c:pt>
                <c:pt idx="141">
                  <c:v>12230.859374999991</c:v>
                </c:pt>
                <c:pt idx="142">
                  <c:v>12316.992188</c:v>
                </c:pt>
                <c:pt idx="143">
                  <c:v>12403.125</c:v>
                </c:pt>
                <c:pt idx="144">
                  <c:v>12489.257813</c:v>
                </c:pt>
                <c:pt idx="145">
                  <c:v>12575.390624999991</c:v>
                </c:pt>
                <c:pt idx="146">
                  <c:v>12661.523438000009</c:v>
                </c:pt>
                <c:pt idx="147">
                  <c:v>12747.65625</c:v>
                </c:pt>
                <c:pt idx="148">
                  <c:v>12833.789063</c:v>
                </c:pt>
                <c:pt idx="149">
                  <c:v>12919.921875</c:v>
                </c:pt>
                <c:pt idx="150">
                  <c:v>13006.054688</c:v>
                </c:pt>
                <c:pt idx="151">
                  <c:v>13092.1875</c:v>
                </c:pt>
                <c:pt idx="152">
                  <c:v>13178.320313</c:v>
                </c:pt>
                <c:pt idx="153">
                  <c:v>13264.453124999991</c:v>
                </c:pt>
                <c:pt idx="154">
                  <c:v>13350.585937999989</c:v>
                </c:pt>
                <c:pt idx="155">
                  <c:v>13436.718750000009</c:v>
                </c:pt>
                <c:pt idx="156">
                  <c:v>13522.851563</c:v>
                </c:pt>
                <c:pt idx="157">
                  <c:v>13608.984375</c:v>
                </c:pt>
                <c:pt idx="158">
                  <c:v>13695.117188</c:v>
                </c:pt>
                <c:pt idx="159">
                  <c:v>13781.25</c:v>
                </c:pt>
                <c:pt idx="160">
                  <c:v>13867.382813</c:v>
                </c:pt>
                <c:pt idx="161">
                  <c:v>13953.515624999991</c:v>
                </c:pt>
                <c:pt idx="162">
                  <c:v>14039.648438000009</c:v>
                </c:pt>
                <c:pt idx="163">
                  <c:v>14125.781250000009</c:v>
                </c:pt>
                <c:pt idx="164">
                  <c:v>14211.914063</c:v>
                </c:pt>
                <c:pt idx="165">
                  <c:v>14298.046875</c:v>
                </c:pt>
                <c:pt idx="166">
                  <c:v>14384.179688</c:v>
                </c:pt>
                <c:pt idx="167">
                  <c:v>14470.3125</c:v>
                </c:pt>
                <c:pt idx="168">
                  <c:v>14556.445313</c:v>
                </c:pt>
                <c:pt idx="169">
                  <c:v>14642.578124999991</c:v>
                </c:pt>
                <c:pt idx="170">
                  <c:v>14728.710938</c:v>
                </c:pt>
                <c:pt idx="171">
                  <c:v>14814.843750000009</c:v>
                </c:pt>
                <c:pt idx="172">
                  <c:v>14900.976563</c:v>
                </c:pt>
                <c:pt idx="173">
                  <c:v>14987.109375</c:v>
                </c:pt>
                <c:pt idx="174">
                  <c:v>15073.242188000009</c:v>
                </c:pt>
                <c:pt idx="175">
                  <c:v>15159.374999999991</c:v>
                </c:pt>
                <c:pt idx="176">
                  <c:v>15245.507813</c:v>
                </c:pt>
                <c:pt idx="177">
                  <c:v>15331.640625</c:v>
                </c:pt>
                <c:pt idx="178">
                  <c:v>15417.773438000009</c:v>
                </c:pt>
                <c:pt idx="179">
                  <c:v>15503.90625</c:v>
                </c:pt>
                <c:pt idx="180">
                  <c:v>15590.039063</c:v>
                </c:pt>
                <c:pt idx="181">
                  <c:v>15676.171875</c:v>
                </c:pt>
                <c:pt idx="182">
                  <c:v>15762.304688</c:v>
                </c:pt>
                <c:pt idx="183">
                  <c:v>15848.4375</c:v>
                </c:pt>
                <c:pt idx="184">
                  <c:v>15934.570313</c:v>
                </c:pt>
                <c:pt idx="185">
                  <c:v>16020.703125</c:v>
                </c:pt>
                <c:pt idx="186">
                  <c:v>16106.835937999989</c:v>
                </c:pt>
                <c:pt idx="187">
                  <c:v>16192.96875</c:v>
                </c:pt>
                <c:pt idx="188">
                  <c:v>16279.101563</c:v>
                </c:pt>
                <c:pt idx="189">
                  <c:v>16365.234375000009</c:v>
                </c:pt>
                <c:pt idx="190">
                  <c:v>16451.367188000011</c:v>
                </c:pt>
                <c:pt idx="191">
                  <c:v>16537.5</c:v>
                </c:pt>
                <c:pt idx="192">
                  <c:v>16623.632813</c:v>
                </c:pt>
                <c:pt idx="193">
                  <c:v>16709.765625000011</c:v>
                </c:pt>
                <c:pt idx="194">
                  <c:v>16795.898438</c:v>
                </c:pt>
                <c:pt idx="195">
                  <c:v>16882.031249999989</c:v>
                </c:pt>
                <c:pt idx="196">
                  <c:v>16968.164063</c:v>
                </c:pt>
                <c:pt idx="197">
                  <c:v>17054.296875000011</c:v>
                </c:pt>
                <c:pt idx="198">
                  <c:v>17140.429688</c:v>
                </c:pt>
                <c:pt idx="199">
                  <c:v>17226.5625</c:v>
                </c:pt>
                <c:pt idx="200">
                  <c:v>17312.695313</c:v>
                </c:pt>
                <c:pt idx="201">
                  <c:v>17398.828125000011</c:v>
                </c:pt>
                <c:pt idx="202">
                  <c:v>17484.960938</c:v>
                </c:pt>
                <c:pt idx="203">
                  <c:v>17571.09375</c:v>
                </c:pt>
                <c:pt idx="204">
                  <c:v>17657.226563</c:v>
                </c:pt>
                <c:pt idx="205">
                  <c:v>17743.359374999989</c:v>
                </c:pt>
                <c:pt idx="206">
                  <c:v>17829.492188000011</c:v>
                </c:pt>
                <c:pt idx="207">
                  <c:v>17915.625</c:v>
                </c:pt>
                <c:pt idx="208">
                  <c:v>18001.757813000011</c:v>
                </c:pt>
                <c:pt idx="209">
                  <c:v>18087.890625</c:v>
                </c:pt>
                <c:pt idx="210">
                  <c:v>18174.023438</c:v>
                </c:pt>
                <c:pt idx="211">
                  <c:v>18260.156249999989</c:v>
                </c:pt>
                <c:pt idx="212">
                  <c:v>18346.289063</c:v>
                </c:pt>
                <c:pt idx="213">
                  <c:v>18432.421875000011</c:v>
                </c:pt>
                <c:pt idx="214">
                  <c:v>18518.554688</c:v>
                </c:pt>
                <c:pt idx="215">
                  <c:v>18604.6875</c:v>
                </c:pt>
                <c:pt idx="216">
                  <c:v>18690.820313</c:v>
                </c:pt>
                <c:pt idx="217">
                  <c:v>18776.953125000011</c:v>
                </c:pt>
                <c:pt idx="218">
                  <c:v>18863.085938</c:v>
                </c:pt>
                <c:pt idx="219">
                  <c:v>18949.21875</c:v>
                </c:pt>
                <c:pt idx="220">
                  <c:v>19035.351562999989</c:v>
                </c:pt>
                <c:pt idx="221">
                  <c:v>19121.484375000011</c:v>
                </c:pt>
                <c:pt idx="222">
                  <c:v>19207.617188</c:v>
                </c:pt>
                <c:pt idx="223">
                  <c:v>19293.75</c:v>
                </c:pt>
                <c:pt idx="224">
                  <c:v>19379.882813000011</c:v>
                </c:pt>
                <c:pt idx="225">
                  <c:v>19466.015625</c:v>
                </c:pt>
                <c:pt idx="226">
                  <c:v>19552.148438</c:v>
                </c:pt>
                <c:pt idx="227">
                  <c:v>19638.28125</c:v>
                </c:pt>
                <c:pt idx="228">
                  <c:v>19724.414063</c:v>
                </c:pt>
                <c:pt idx="229">
                  <c:v>19810.546875000011</c:v>
                </c:pt>
                <c:pt idx="230">
                  <c:v>19896.679687999989</c:v>
                </c:pt>
                <c:pt idx="231">
                  <c:v>19982.8125</c:v>
                </c:pt>
                <c:pt idx="232">
                  <c:v>20068.945313000011</c:v>
                </c:pt>
                <c:pt idx="233">
                  <c:v>20155.078125000011</c:v>
                </c:pt>
                <c:pt idx="234">
                  <c:v>20241.210937999989</c:v>
                </c:pt>
                <c:pt idx="235">
                  <c:v>20327.34375</c:v>
                </c:pt>
                <c:pt idx="236">
                  <c:v>20413.476563</c:v>
                </c:pt>
                <c:pt idx="237">
                  <c:v>20499.609374999989</c:v>
                </c:pt>
                <c:pt idx="238">
                  <c:v>20585.742188000011</c:v>
                </c:pt>
                <c:pt idx="239">
                  <c:v>20671.875</c:v>
                </c:pt>
                <c:pt idx="240">
                  <c:v>20758.007813000011</c:v>
                </c:pt>
                <c:pt idx="241">
                  <c:v>20844.140625</c:v>
                </c:pt>
                <c:pt idx="242">
                  <c:v>20930.273438</c:v>
                </c:pt>
                <c:pt idx="243">
                  <c:v>21016.40625</c:v>
                </c:pt>
                <c:pt idx="244">
                  <c:v>21102.539062999989</c:v>
                </c:pt>
                <c:pt idx="245">
                  <c:v>21188.671875</c:v>
                </c:pt>
                <c:pt idx="246">
                  <c:v>21274.804688</c:v>
                </c:pt>
                <c:pt idx="247">
                  <c:v>21360.9375</c:v>
                </c:pt>
                <c:pt idx="248">
                  <c:v>21447.070313</c:v>
                </c:pt>
                <c:pt idx="249">
                  <c:v>21533.203125000011</c:v>
                </c:pt>
                <c:pt idx="250">
                  <c:v>21619.335937999989</c:v>
                </c:pt>
                <c:pt idx="251">
                  <c:v>21705.468750000011</c:v>
                </c:pt>
                <c:pt idx="252">
                  <c:v>21791.601562999989</c:v>
                </c:pt>
                <c:pt idx="253">
                  <c:v>21877.734375</c:v>
                </c:pt>
                <c:pt idx="254">
                  <c:v>21963.867188000011</c:v>
                </c:pt>
              </c:numCache>
            </c:numRef>
          </c:xVal>
          <c:yVal>
            <c:numRef>
              <c:f>'Insertion loss 3'!$AA$3:$AA$257</c:f>
              <c:numCache>
                <c:formatCode>General</c:formatCode>
                <c:ptCount val="255"/>
                <c:pt idx="0">
                  <c:v>7.7329220778844604E-2</c:v>
                </c:pt>
                <c:pt idx="1">
                  <c:v>0.13084375760028</c:v>
                </c:pt>
                <c:pt idx="2">
                  <c:v>1.107928577436267</c:v>
                </c:pt>
                <c:pt idx="3">
                  <c:v>1.5605203548503199</c:v>
                </c:pt>
                <c:pt idx="4">
                  <c:v>0.25620887087268202</c:v>
                </c:pt>
                <c:pt idx="5">
                  <c:v>0.183023290377786</c:v>
                </c:pt>
                <c:pt idx="6">
                  <c:v>-0.77438368325284501</c:v>
                </c:pt>
                <c:pt idx="7">
                  <c:v>-4.1083738196721301E-2</c:v>
                </c:pt>
                <c:pt idx="8">
                  <c:v>-0.61760253758788197</c:v>
                </c:pt>
                <c:pt idx="9">
                  <c:v>-0.94067664907545001</c:v>
                </c:pt>
                <c:pt idx="10">
                  <c:v>-1.1632598732067829</c:v>
                </c:pt>
                <c:pt idx="11">
                  <c:v>-0.98667171941077803</c:v>
                </c:pt>
                <c:pt idx="12">
                  <c:v>0.58591288918153595</c:v>
                </c:pt>
                <c:pt idx="13">
                  <c:v>0.41197119770393897</c:v>
                </c:pt>
                <c:pt idx="14">
                  <c:v>-7.5842974964063295E-2</c:v>
                </c:pt>
                <c:pt idx="15">
                  <c:v>-0.16813301648569501</c:v>
                </c:pt>
                <c:pt idx="16">
                  <c:v>-0.23186160822982199</c:v>
                </c:pt>
                <c:pt idx="17">
                  <c:v>-0.57468912672942996</c:v>
                </c:pt>
                <c:pt idx="18">
                  <c:v>3.2995702506986601E-3</c:v>
                </c:pt>
                <c:pt idx="19">
                  <c:v>0.58449810860709694</c:v>
                </c:pt>
                <c:pt idx="20">
                  <c:v>0.32305884582596101</c:v>
                </c:pt>
                <c:pt idx="21">
                  <c:v>-0.315103967139927</c:v>
                </c:pt>
                <c:pt idx="22">
                  <c:v>-0.88562182309599702</c:v>
                </c:pt>
                <c:pt idx="23">
                  <c:v>-0.89118515911319895</c:v>
                </c:pt>
                <c:pt idx="24">
                  <c:v>-0.208721882041809</c:v>
                </c:pt>
                <c:pt idx="25">
                  <c:v>0.10783563998454899</c:v>
                </c:pt>
                <c:pt idx="26">
                  <c:v>0.102972687130844</c:v>
                </c:pt>
                <c:pt idx="27">
                  <c:v>0.18019666856553801</c:v>
                </c:pt>
                <c:pt idx="28">
                  <c:v>0.56548345605316697</c:v>
                </c:pt>
                <c:pt idx="29">
                  <c:v>0.52644468278446999</c:v>
                </c:pt>
                <c:pt idx="30">
                  <c:v>0.13170246937942001</c:v>
                </c:pt>
                <c:pt idx="31">
                  <c:v>3.9207006878492399E-2</c:v>
                </c:pt>
                <c:pt idx="32">
                  <c:v>0.31714766354608798</c:v>
                </c:pt>
                <c:pt idx="33">
                  <c:v>0.14866840518552299</c:v>
                </c:pt>
                <c:pt idx="34">
                  <c:v>-7.6878632529562493E-2</c:v>
                </c:pt>
                <c:pt idx="35">
                  <c:v>-0.23671692376510201</c:v>
                </c:pt>
                <c:pt idx="36">
                  <c:v>-4.0083301966547198E-2</c:v>
                </c:pt>
                <c:pt idx="37">
                  <c:v>-9.9484755179955905E-2</c:v>
                </c:pt>
                <c:pt idx="38">
                  <c:v>1.2819882310806201E-3</c:v>
                </c:pt>
                <c:pt idx="39">
                  <c:v>0.507361532693412</c:v>
                </c:pt>
                <c:pt idx="40">
                  <c:v>0.37072371191454701</c:v>
                </c:pt>
                <c:pt idx="41">
                  <c:v>0.29424805925729602</c:v>
                </c:pt>
                <c:pt idx="42">
                  <c:v>0.251646678746416</c:v>
                </c:pt>
                <c:pt idx="43">
                  <c:v>0.14927212468798601</c:v>
                </c:pt>
                <c:pt idx="44">
                  <c:v>0.183365896356354</c:v>
                </c:pt>
                <c:pt idx="45">
                  <c:v>0.148270051655362</c:v>
                </c:pt>
                <c:pt idx="46">
                  <c:v>0.32202677188284501</c:v>
                </c:pt>
                <c:pt idx="47">
                  <c:v>0.35869831078069198</c:v>
                </c:pt>
                <c:pt idx="48">
                  <c:v>0.390980516583046</c:v>
                </c:pt>
                <c:pt idx="49">
                  <c:v>0.64641679121916096</c:v>
                </c:pt>
                <c:pt idx="50">
                  <c:v>0.72273942341745201</c:v>
                </c:pt>
                <c:pt idx="51">
                  <c:v>0.149273156612243</c:v>
                </c:pt>
                <c:pt idx="52">
                  <c:v>-0.13048743080196301</c:v>
                </c:pt>
                <c:pt idx="53">
                  <c:v>-0.185277906240852</c:v>
                </c:pt>
                <c:pt idx="54">
                  <c:v>-6.8758464988989507E-2</c:v>
                </c:pt>
                <c:pt idx="55">
                  <c:v>0.28554183528775301</c:v>
                </c:pt>
                <c:pt idx="56">
                  <c:v>-0.15165974138501401</c:v>
                </c:pt>
                <c:pt idx="57">
                  <c:v>-0.45262430651783198</c:v>
                </c:pt>
                <c:pt idx="58">
                  <c:v>-0.31009975101679899</c:v>
                </c:pt>
                <c:pt idx="59">
                  <c:v>-0.320911943013236</c:v>
                </c:pt>
                <c:pt idx="60">
                  <c:v>3.0121966007790799E-2</c:v>
                </c:pt>
                <c:pt idx="61">
                  <c:v>-0.11210424060268501</c:v>
                </c:pt>
                <c:pt idx="62">
                  <c:v>0.14821883722429399</c:v>
                </c:pt>
                <c:pt idx="63">
                  <c:v>0.58406145137232701</c:v>
                </c:pt>
                <c:pt idx="64">
                  <c:v>0.479075925929136</c:v>
                </c:pt>
                <c:pt idx="65">
                  <c:v>0.17324664691478001</c:v>
                </c:pt>
                <c:pt idx="66">
                  <c:v>-0.117567398308666</c:v>
                </c:pt>
                <c:pt idx="67">
                  <c:v>-0.18866408688064701</c:v>
                </c:pt>
                <c:pt idx="68">
                  <c:v>-4.1871652875033499E-2</c:v>
                </c:pt>
                <c:pt idx="69">
                  <c:v>0.18487251568931101</c:v>
                </c:pt>
                <c:pt idx="70">
                  <c:v>0.19406121508336399</c:v>
                </c:pt>
                <c:pt idx="71">
                  <c:v>5.6215001750869603E-2</c:v>
                </c:pt>
                <c:pt idx="72">
                  <c:v>5.2304918956560198E-2</c:v>
                </c:pt>
                <c:pt idx="73">
                  <c:v>-0.140248393973923</c:v>
                </c:pt>
                <c:pt idx="74">
                  <c:v>3.0924996173554799E-2</c:v>
                </c:pt>
                <c:pt idx="75">
                  <c:v>-0.142099531895511</c:v>
                </c:pt>
                <c:pt idx="76">
                  <c:v>-0.26895214383476801</c:v>
                </c:pt>
                <c:pt idx="77">
                  <c:v>-0.27228947271495202</c:v>
                </c:pt>
                <c:pt idx="78">
                  <c:v>-0.298421867630834</c:v>
                </c:pt>
                <c:pt idx="79">
                  <c:v>-0.39315615735577703</c:v>
                </c:pt>
                <c:pt idx="80">
                  <c:v>-0.20644186870001299</c:v>
                </c:pt>
                <c:pt idx="81">
                  <c:v>-8.5943593758633197E-2</c:v>
                </c:pt>
                <c:pt idx="82">
                  <c:v>-5.8220559919315198E-2</c:v>
                </c:pt>
                <c:pt idx="83">
                  <c:v>-3.6482291692045102E-2</c:v>
                </c:pt>
                <c:pt idx="84">
                  <c:v>-0.22782440168506099</c:v>
                </c:pt>
                <c:pt idx="85">
                  <c:v>-0.17775773994695099</c:v>
                </c:pt>
                <c:pt idx="86">
                  <c:v>-3.9436043497494098E-2</c:v>
                </c:pt>
                <c:pt idx="87">
                  <c:v>-0.174445503474427</c:v>
                </c:pt>
                <c:pt idx="88">
                  <c:v>-0.133355327226997</c:v>
                </c:pt>
                <c:pt idx="89">
                  <c:v>-5.95432124108949E-2</c:v>
                </c:pt>
                <c:pt idx="90">
                  <c:v>-6.7705947432501797E-3</c:v>
                </c:pt>
                <c:pt idx="91">
                  <c:v>-0.10977802000770601</c:v>
                </c:pt>
                <c:pt idx="92">
                  <c:v>7.4449728040613894E-2</c:v>
                </c:pt>
                <c:pt idx="93">
                  <c:v>0.27033656426387498</c:v>
                </c:pt>
                <c:pt idx="94">
                  <c:v>0.13081112095352501</c:v>
                </c:pt>
                <c:pt idx="95">
                  <c:v>-0.25315275131256698</c:v>
                </c:pt>
                <c:pt idx="96">
                  <c:v>-0.263251581924344</c:v>
                </c:pt>
                <c:pt idx="97">
                  <c:v>-5.1058876571824903E-2</c:v>
                </c:pt>
                <c:pt idx="98">
                  <c:v>0.131494562619283</c:v>
                </c:pt>
                <c:pt idx="99">
                  <c:v>0.136264891002011</c:v>
                </c:pt>
                <c:pt idx="100">
                  <c:v>3.8420535055577597E-2</c:v>
                </c:pt>
                <c:pt idx="101">
                  <c:v>-4.0683469691255199E-3</c:v>
                </c:pt>
                <c:pt idx="102">
                  <c:v>-0.20194234034023401</c:v>
                </c:pt>
                <c:pt idx="103">
                  <c:v>-0.22156194886024799</c:v>
                </c:pt>
                <c:pt idx="104">
                  <c:v>1.5490884646972901E-2</c:v>
                </c:pt>
                <c:pt idx="105">
                  <c:v>0.18647515182648999</c:v>
                </c:pt>
                <c:pt idx="106">
                  <c:v>0.11207735821093601</c:v>
                </c:pt>
                <c:pt idx="107">
                  <c:v>8.1950283535311794E-2</c:v>
                </c:pt>
                <c:pt idx="108">
                  <c:v>-2.7583769367097399E-2</c:v>
                </c:pt>
                <c:pt idx="109">
                  <c:v>-0.13101815791482599</c:v>
                </c:pt>
                <c:pt idx="110">
                  <c:v>-0.35105955592736199</c:v>
                </c:pt>
                <c:pt idx="111">
                  <c:v>-0.30697178738566699</c:v>
                </c:pt>
                <c:pt idx="112">
                  <c:v>-2.49812414757585E-2</c:v>
                </c:pt>
                <c:pt idx="113">
                  <c:v>6.1391698581031197E-2</c:v>
                </c:pt>
                <c:pt idx="114">
                  <c:v>-0.18958874892059699</c:v>
                </c:pt>
                <c:pt idx="115">
                  <c:v>-0.17387713599229901</c:v>
                </c:pt>
                <c:pt idx="116">
                  <c:v>-4.3823769744532101E-2</c:v>
                </c:pt>
                <c:pt idx="117">
                  <c:v>-9.6491227355811601E-2</c:v>
                </c:pt>
                <c:pt idx="118">
                  <c:v>-0.203290501313868</c:v>
                </c:pt>
                <c:pt idx="119">
                  <c:v>-9.6244048337960797E-2</c:v>
                </c:pt>
                <c:pt idx="120">
                  <c:v>1.3378010232447699E-2</c:v>
                </c:pt>
                <c:pt idx="121">
                  <c:v>-7.8069950438614102E-2</c:v>
                </c:pt>
                <c:pt idx="122">
                  <c:v>-0.16587661444073001</c:v>
                </c:pt>
                <c:pt idx="123">
                  <c:v>-0.207258842202169</c:v>
                </c:pt>
                <c:pt idx="124">
                  <c:v>-0.166471961677225</c:v>
                </c:pt>
                <c:pt idx="125">
                  <c:v>-7.9438966425743704E-2</c:v>
                </c:pt>
                <c:pt idx="126">
                  <c:v>-9.5418991457453098E-2</c:v>
                </c:pt>
                <c:pt idx="127">
                  <c:v>-0.104324296263353</c:v>
                </c:pt>
                <c:pt idx="128">
                  <c:v>-9.5396225381275596E-2</c:v>
                </c:pt>
                <c:pt idx="129">
                  <c:v>-6.4014139079932697E-2</c:v>
                </c:pt>
                <c:pt idx="130">
                  <c:v>-4.0036594106310802E-2</c:v>
                </c:pt>
                <c:pt idx="131">
                  <c:v>2.06331445651174E-2</c:v>
                </c:pt>
                <c:pt idx="132">
                  <c:v>2.61569319529747E-2</c:v>
                </c:pt>
                <c:pt idx="133">
                  <c:v>3.5539913177860399E-2</c:v>
                </c:pt>
                <c:pt idx="134">
                  <c:v>-6.12761919050024E-2</c:v>
                </c:pt>
                <c:pt idx="135">
                  <c:v>-0.27070781893804202</c:v>
                </c:pt>
                <c:pt idx="136">
                  <c:v>-0.15124083021599</c:v>
                </c:pt>
                <c:pt idx="137">
                  <c:v>-0.13096010284257301</c:v>
                </c:pt>
                <c:pt idx="138">
                  <c:v>-2.0275890710478799E-2</c:v>
                </c:pt>
                <c:pt idx="139">
                  <c:v>7.3007660766216606E-2</c:v>
                </c:pt>
                <c:pt idx="140">
                  <c:v>-1.18969636747928E-2</c:v>
                </c:pt>
                <c:pt idx="141">
                  <c:v>0.13200137344409699</c:v>
                </c:pt>
                <c:pt idx="142">
                  <c:v>8.4133920259144304E-2</c:v>
                </c:pt>
                <c:pt idx="143">
                  <c:v>3.1119174798016199E-3</c:v>
                </c:pt>
                <c:pt idx="144">
                  <c:v>-3.7986756421294697E-2</c:v>
                </c:pt>
                <c:pt idx="145">
                  <c:v>1.02118514011111E-2</c:v>
                </c:pt>
                <c:pt idx="146">
                  <c:v>6.4766886400174306E-2</c:v>
                </c:pt>
                <c:pt idx="147">
                  <c:v>-0.12699542922676599</c:v>
                </c:pt>
                <c:pt idx="148">
                  <c:v>-0.177104691377377</c:v>
                </c:pt>
                <c:pt idx="149">
                  <c:v>-0.15363648431572299</c:v>
                </c:pt>
                <c:pt idx="150">
                  <c:v>-0.168426708645736</c:v>
                </c:pt>
                <c:pt idx="151">
                  <c:v>-0.16174849834629401</c:v>
                </c:pt>
                <c:pt idx="152">
                  <c:v>-0.230173057175656</c:v>
                </c:pt>
                <c:pt idx="153">
                  <c:v>-0.16278181390760599</c:v>
                </c:pt>
                <c:pt idx="154">
                  <c:v>-8.2602714196091095E-2</c:v>
                </c:pt>
                <c:pt idx="155">
                  <c:v>-4.7472002340278902E-2</c:v>
                </c:pt>
                <c:pt idx="156">
                  <c:v>3.9369878320146302E-2</c:v>
                </c:pt>
                <c:pt idx="157">
                  <c:v>4.9195604045634703E-3</c:v>
                </c:pt>
                <c:pt idx="158">
                  <c:v>-0.13171326861291499</c:v>
                </c:pt>
                <c:pt idx="159">
                  <c:v>-9.2004528460071008E-3</c:v>
                </c:pt>
                <c:pt idx="160">
                  <c:v>3.9624108205256803E-2</c:v>
                </c:pt>
                <c:pt idx="161">
                  <c:v>-3.8339734691195802E-2</c:v>
                </c:pt>
                <c:pt idx="162">
                  <c:v>-3.3122573027321502E-2</c:v>
                </c:pt>
                <c:pt idx="163">
                  <c:v>-5.3108280967066497E-2</c:v>
                </c:pt>
                <c:pt idx="164">
                  <c:v>1.3293943265945899E-3</c:v>
                </c:pt>
                <c:pt idx="165">
                  <c:v>-3.09661282706107E-2</c:v>
                </c:pt>
                <c:pt idx="166">
                  <c:v>-0.12978236953698899</c:v>
                </c:pt>
                <c:pt idx="167">
                  <c:v>-6.3547264285290894E-2</c:v>
                </c:pt>
                <c:pt idx="168">
                  <c:v>2.9258034494577499E-2</c:v>
                </c:pt>
                <c:pt idx="169">
                  <c:v>7.0223554421874598E-2</c:v>
                </c:pt>
                <c:pt idx="170">
                  <c:v>-4.9617019247381999E-3</c:v>
                </c:pt>
                <c:pt idx="171">
                  <c:v>-0.116114096703394</c:v>
                </c:pt>
                <c:pt idx="172">
                  <c:v>-0.13129344968018</c:v>
                </c:pt>
                <c:pt idx="173">
                  <c:v>-0.15738302590915701</c:v>
                </c:pt>
                <c:pt idx="174">
                  <c:v>-0.190476865250817</c:v>
                </c:pt>
                <c:pt idx="175">
                  <c:v>-0.19713382998456</c:v>
                </c:pt>
                <c:pt idx="176">
                  <c:v>-0.14609590107448001</c:v>
                </c:pt>
                <c:pt idx="177">
                  <c:v>-1.65159214017307E-2</c:v>
                </c:pt>
                <c:pt idx="178">
                  <c:v>2.8473599011983E-2</c:v>
                </c:pt>
                <c:pt idx="179">
                  <c:v>-3.2191061057743803E-2</c:v>
                </c:pt>
                <c:pt idx="180">
                  <c:v>-1.84706094236083E-2</c:v>
                </c:pt>
                <c:pt idx="181">
                  <c:v>-1.6486385121488499E-2</c:v>
                </c:pt>
                <c:pt idx="182">
                  <c:v>6.2766891555826E-3</c:v>
                </c:pt>
                <c:pt idx="183">
                  <c:v>-6.0436490602193402E-2</c:v>
                </c:pt>
                <c:pt idx="184">
                  <c:v>-0.15477395460475399</c:v>
                </c:pt>
                <c:pt idx="185">
                  <c:v>-0.123431130478591</c:v>
                </c:pt>
                <c:pt idx="186">
                  <c:v>-0.10600318093033601</c:v>
                </c:pt>
                <c:pt idx="187">
                  <c:v>-0.192726581323172</c:v>
                </c:pt>
                <c:pt idx="188">
                  <c:v>-0.16656264965006301</c:v>
                </c:pt>
                <c:pt idx="189">
                  <c:v>-0.12766105725246801</c:v>
                </c:pt>
                <c:pt idx="190">
                  <c:v>-9.5089353844225705E-2</c:v>
                </c:pt>
                <c:pt idx="191">
                  <c:v>-2.8048013139374901E-2</c:v>
                </c:pt>
                <c:pt idx="192">
                  <c:v>-0.117952230281691</c:v>
                </c:pt>
                <c:pt idx="193">
                  <c:v>-0.10254300557931501</c:v>
                </c:pt>
                <c:pt idx="194">
                  <c:v>-0.112473169822081</c:v>
                </c:pt>
                <c:pt idx="195">
                  <c:v>-0.14174727240458701</c:v>
                </c:pt>
                <c:pt idx="196">
                  <c:v>-0.104781013317918</c:v>
                </c:pt>
                <c:pt idx="197">
                  <c:v>-6.2869459770684297E-2</c:v>
                </c:pt>
                <c:pt idx="198">
                  <c:v>-6.6783561764421101E-2</c:v>
                </c:pt>
                <c:pt idx="199">
                  <c:v>-8.9407249990545695E-2</c:v>
                </c:pt>
                <c:pt idx="200">
                  <c:v>-7.6531024713541507E-2</c:v>
                </c:pt>
                <c:pt idx="201">
                  <c:v>-6.2743588506176701E-2</c:v>
                </c:pt>
                <c:pt idx="202">
                  <c:v>-0.13135688864643699</c:v>
                </c:pt>
                <c:pt idx="203">
                  <c:v>-8.8229334080699398E-2</c:v>
                </c:pt>
                <c:pt idx="204">
                  <c:v>4.29590590684941E-2</c:v>
                </c:pt>
                <c:pt idx="205">
                  <c:v>4.3782283107409503E-2</c:v>
                </c:pt>
                <c:pt idx="206">
                  <c:v>-1.14327985231418E-2</c:v>
                </c:pt>
                <c:pt idx="207">
                  <c:v>-4.2450481462360003E-2</c:v>
                </c:pt>
                <c:pt idx="208">
                  <c:v>-6.5215484540469701E-2</c:v>
                </c:pt>
                <c:pt idx="209">
                  <c:v>-1.7284514563472599E-2</c:v>
                </c:pt>
                <c:pt idx="210">
                  <c:v>1.30926024978029E-2</c:v>
                </c:pt>
                <c:pt idx="211">
                  <c:v>-3.4073726739641701E-2</c:v>
                </c:pt>
                <c:pt idx="212">
                  <c:v>-3.7184458096508603E-2</c:v>
                </c:pt>
                <c:pt idx="213">
                  <c:v>-5.1707609652834101E-2</c:v>
                </c:pt>
                <c:pt idx="214">
                  <c:v>-8.2583383265273203E-2</c:v>
                </c:pt>
                <c:pt idx="215">
                  <c:v>-4.1460128345203101E-2</c:v>
                </c:pt>
                <c:pt idx="216">
                  <c:v>5.30642350734637E-3</c:v>
                </c:pt>
                <c:pt idx="217">
                  <c:v>1.7408787566345198E-2</c:v>
                </c:pt>
                <c:pt idx="218">
                  <c:v>-1.45651778737656E-2</c:v>
                </c:pt>
                <c:pt idx="219">
                  <c:v>-3.7799295202510803E-2</c:v>
                </c:pt>
                <c:pt idx="220">
                  <c:v>-0.110347579539169</c:v>
                </c:pt>
                <c:pt idx="221">
                  <c:v>-8.6030917897240905E-2</c:v>
                </c:pt>
                <c:pt idx="222">
                  <c:v>-8.68670307191E-2</c:v>
                </c:pt>
                <c:pt idx="223">
                  <c:v>-7.1334778326984496E-2</c:v>
                </c:pt>
                <c:pt idx="224">
                  <c:v>-2.82000386105891E-2</c:v>
                </c:pt>
                <c:pt idx="225">
                  <c:v>-6.4091131115574296E-2</c:v>
                </c:pt>
                <c:pt idx="226">
                  <c:v>-7.0869741409291004E-2</c:v>
                </c:pt>
                <c:pt idx="227">
                  <c:v>-0.11076712022408899</c:v>
                </c:pt>
                <c:pt idx="228">
                  <c:v>-0.118446319493147</c:v>
                </c:pt>
                <c:pt idx="229">
                  <c:v>-0.107987643197795</c:v>
                </c:pt>
                <c:pt idx="230">
                  <c:v>-7.2559726391645096E-2</c:v>
                </c:pt>
                <c:pt idx="231">
                  <c:v>-8.1333995824952501E-2</c:v>
                </c:pt>
                <c:pt idx="232">
                  <c:v>-0.10044051637290199</c:v>
                </c:pt>
                <c:pt idx="233">
                  <c:v>-0.10319623892405499</c:v>
                </c:pt>
                <c:pt idx="234">
                  <c:v>-0.104277059159453</c:v>
                </c:pt>
                <c:pt idx="235">
                  <c:v>-8.7379291727679206E-2</c:v>
                </c:pt>
                <c:pt idx="236">
                  <c:v>-6.8414268112607798E-2</c:v>
                </c:pt>
                <c:pt idx="237">
                  <c:v>-8.6451395935124201E-2</c:v>
                </c:pt>
                <c:pt idx="238">
                  <c:v>-9.7799165203388494E-2</c:v>
                </c:pt>
                <c:pt idx="239">
                  <c:v>-8.8977414292286894E-2</c:v>
                </c:pt>
                <c:pt idx="240">
                  <c:v>-7.5411119090137493E-2</c:v>
                </c:pt>
                <c:pt idx="241">
                  <c:v>-7.8556548712279795E-2</c:v>
                </c:pt>
                <c:pt idx="242">
                  <c:v>-7.5229878659433994E-2</c:v>
                </c:pt>
                <c:pt idx="243">
                  <c:v>-6.9111845339451597E-2</c:v>
                </c:pt>
                <c:pt idx="244">
                  <c:v>-8.4390386765116898E-2</c:v>
                </c:pt>
                <c:pt idx="245">
                  <c:v>-0.10485499391412</c:v>
                </c:pt>
                <c:pt idx="246">
                  <c:v>-8.0589597624816101E-2</c:v>
                </c:pt>
                <c:pt idx="247">
                  <c:v>-7.5420450038946693E-2</c:v>
                </c:pt>
                <c:pt idx="248">
                  <c:v>-9.4283620411027502E-2</c:v>
                </c:pt>
                <c:pt idx="249">
                  <c:v>-8.1597359747104206E-2</c:v>
                </c:pt>
                <c:pt idx="250">
                  <c:v>-6.0103968805815103E-2</c:v>
                </c:pt>
                <c:pt idx="251">
                  <c:v>-8.48276300178787E-2</c:v>
                </c:pt>
                <c:pt idx="252">
                  <c:v>-9.8624787935390298E-2</c:v>
                </c:pt>
                <c:pt idx="253">
                  <c:v>-14.770311097761081</c:v>
                </c:pt>
                <c:pt idx="254">
                  <c:v>-14.69142782128303</c:v>
                </c:pt>
              </c:numCache>
            </c:numRef>
          </c:yVal>
          <c:smooth val="1"/>
        </c:ser>
        <c:ser>
          <c:idx val="3"/>
          <c:order val="3"/>
          <c:spPr>
            <a:ln w="38100" cap="rnd">
              <a:solidFill>
                <a:schemeClr val="tx1"/>
              </a:solidFill>
              <a:round/>
            </a:ln>
            <a:effectLst/>
          </c:spPr>
          <c:marker>
            <c:symbol val="none"/>
          </c:marker>
          <c:xVal>
            <c:numRef>
              <c:f>'Insertion loss 3'!$X$3:$X$257</c:f>
              <c:numCache>
                <c:formatCode>General</c:formatCode>
                <c:ptCount val="255"/>
                <c:pt idx="0">
                  <c:v>86.132812999999942</c:v>
                </c:pt>
                <c:pt idx="1">
                  <c:v>172.26562499999989</c:v>
                </c:pt>
                <c:pt idx="2">
                  <c:v>258.39843799999971</c:v>
                </c:pt>
                <c:pt idx="3">
                  <c:v>344.53124999999972</c:v>
                </c:pt>
                <c:pt idx="4">
                  <c:v>430.66406300000011</c:v>
                </c:pt>
                <c:pt idx="5">
                  <c:v>516.79687500000045</c:v>
                </c:pt>
                <c:pt idx="6">
                  <c:v>602.92968800000006</c:v>
                </c:pt>
                <c:pt idx="7">
                  <c:v>689.06249999999955</c:v>
                </c:pt>
                <c:pt idx="8">
                  <c:v>775.19531300000028</c:v>
                </c:pt>
                <c:pt idx="9">
                  <c:v>861.32812499999955</c:v>
                </c:pt>
                <c:pt idx="10">
                  <c:v>947.46093800000006</c:v>
                </c:pt>
                <c:pt idx="11">
                  <c:v>1033.59375</c:v>
                </c:pt>
                <c:pt idx="12">
                  <c:v>1119.7265630000011</c:v>
                </c:pt>
                <c:pt idx="13">
                  <c:v>1205.859375</c:v>
                </c:pt>
                <c:pt idx="14">
                  <c:v>1291.9921879999999</c:v>
                </c:pt>
                <c:pt idx="15">
                  <c:v>1378.125</c:v>
                </c:pt>
                <c:pt idx="16">
                  <c:v>1464.2578129999999</c:v>
                </c:pt>
                <c:pt idx="17">
                  <c:v>1550.390625</c:v>
                </c:pt>
                <c:pt idx="18">
                  <c:v>1636.523437999999</c:v>
                </c:pt>
                <c:pt idx="19">
                  <c:v>1722.65625</c:v>
                </c:pt>
                <c:pt idx="20">
                  <c:v>1808.7890629999999</c:v>
                </c:pt>
                <c:pt idx="21">
                  <c:v>1894.9218750000009</c:v>
                </c:pt>
                <c:pt idx="22">
                  <c:v>1981.0546879999999</c:v>
                </c:pt>
                <c:pt idx="23">
                  <c:v>2067.1875</c:v>
                </c:pt>
                <c:pt idx="24">
                  <c:v>2153.3203130000011</c:v>
                </c:pt>
                <c:pt idx="25">
                  <c:v>2239.4531250000009</c:v>
                </c:pt>
                <c:pt idx="26">
                  <c:v>2325.5859380000002</c:v>
                </c:pt>
                <c:pt idx="27">
                  <c:v>2411.71875</c:v>
                </c:pt>
                <c:pt idx="28">
                  <c:v>2497.8515630000011</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3273.0468749999991</c:v>
                </c:pt>
                <c:pt idx="38">
                  <c:v>3359.1796880000002</c:v>
                </c:pt>
                <c:pt idx="39">
                  <c:v>3445.3125000000009</c:v>
                </c:pt>
                <c:pt idx="40">
                  <c:v>3531.4453130000011</c:v>
                </c:pt>
                <c:pt idx="41">
                  <c:v>3617.578125</c:v>
                </c:pt>
                <c:pt idx="42">
                  <c:v>3703.7109380000002</c:v>
                </c:pt>
                <c:pt idx="43">
                  <c:v>3789.8437500000009</c:v>
                </c:pt>
                <c:pt idx="44">
                  <c:v>3875.9765630000002</c:v>
                </c:pt>
                <c:pt idx="45">
                  <c:v>3962.109375</c:v>
                </c:pt>
                <c:pt idx="46">
                  <c:v>4048.2421880000002</c:v>
                </c:pt>
                <c:pt idx="47">
                  <c:v>4134.375</c:v>
                </c:pt>
                <c:pt idx="48">
                  <c:v>4220.5078129999974</c:v>
                </c:pt>
                <c:pt idx="49">
                  <c:v>4306.6406250000018</c:v>
                </c:pt>
                <c:pt idx="50">
                  <c:v>4392.7734379999974</c:v>
                </c:pt>
                <c:pt idx="51">
                  <c:v>4478.90625</c:v>
                </c:pt>
                <c:pt idx="52">
                  <c:v>4565.0390630000002</c:v>
                </c:pt>
                <c:pt idx="53">
                  <c:v>4651.171875</c:v>
                </c:pt>
                <c:pt idx="54">
                  <c:v>4737.3046880000002</c:v>
                </c:pt>
                <c:pt idx="55">
                  <c:v>4823.4374999999964</c:v>
                </c:pt>
                <c:pt idx="56">
                  <c:v>4909.5703129999974</c:v>
                </c:pt>
                <c:pt idx="57">
                  <c:v>4995.703125</c:v>
                </c:pt>
                <c:pt idx="58">
                  <c:v>5081.8359380000002</c:v>
                </c:pt>
                <c:pt idx="59">
                  <c:v>5167.96875</c:v>
                </c:pt>
                <c:pt idx="60">
                  <c:v>5254.101563000002</c:v>
                </c:pt>
                <c:pt idx="61">
                  <c:v>5340.234375</c:v>
                </c:pt>
                <c:pt idx="62">
                  <c:v>5426.3671880000002</c:v>
                </c:pt>
                <c:pt idx="63">
                  <c:v>5512.5</c:v>
                </c:pt>
                <c:pt idx="64">
                  <c:v>5598.6328130000002</c:v>
                </c:pt>
                <c:pt idx="65">
                  <c:v>5684.7656250000018</c:v>
                </c:pt>
                <c:pt idx="66">
                  <c:v>5770.8984380000002</c:v>
                </c:pt>
                <c:pt idx="67">
                  <c:v>5857.03125</c:v>
                </c:pt>
                <c:pt idx="68">
                  <c:v>5943.164063000002</c:v>
                </c:pt>
                <c:pt idx="69">
                  <c:v>6029.296875</c:v>
                </c:pt>
                <c:pt idx="70">
                  <c:v>6115.4296880000002</c:v>
                </c:pt>
                <c:pt idx="71">
                  <c:v>6201.5625000000018</c:v>
                </c:pt>
                <c:pt idx="72">
                  <c:v>6287.6953130000002</c:v>
                </c:pt>
                <c:pt idx="73">
                  <c:v>6373.8281250000018</c:v>
                </c:pt>
                <c:pt idx="74">
                  <c:v>6459.9609380000002</c:v>
                </c:pt>
                <c:pt idx="75">
                  <c:v>6546.09375</c:v>
                </c:pt>
                <c:pt idx="76">
                  <c:v>6632.226563000002</c:v>
                </c:pt>
                <c:pt idx="77">
                  <c:v>6718.359375</c:v>
                </c:pt>
                <c:pt idx="78">
                  <c:v>6804.4921880000002</c:v>
                </c:pt>
                <c:pt idx="79">
                  <c:v>6890.6250000000018</c:v>
                </c:pt>
                <c:pt idx="80">
                  <c:v>6976.7578129999974</c:v>
                </c:pt>
                <c:pt idx="81">
                  <c:v>7062.8906250000018</c:v>
                </c:pt>
                <c:pt idx="82">
                  <c:v>7149.0234380000002</c:v>
                </c:pt>
                <c:pt idx="83">
                  <c:v>7235.1562500000018</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8010.351563000002</c:v>
                </c:pt>
                <c:pt idx="93">
                  <c:v>8096.484375</c:v>
                </c:pt>
                <c:pt idx="94">
                  <c:v>8182.6171880000002</c:v>
                </c:pt>
                <c:pt idx="95">
                  <c:v>8268.75</c:v>
                </c:pt>
                <c:pt idx="96">
                  <c:v>8354.8828129999947</c:v>
                </c:pt>
                <c:pt idx="97">
                  <c:v>8441.0156249999891</c:v>
                </c:pt>
                <c:pt idx="98">
                  <c:v>8527.1484380000074</c:v>
                </c:pt>
                <c:pt idx="99">
                  <c:v>8613.2812500000073</c:v>
                </c:pt>
                <c:pt idx="100">
                  <c:v>8699.4140630000002</c:v>
                </c:pt>
                <c:pt idx="101">
                  <c:v>8785.546875</c:v>
                </c:pt>
                <c:pt idx="102">
                  <c:v>8871.6796880000002</c:v>
                </c:pt>
                <c:pt idx="103">
                  <c:v>8957.8125</c:v>
                </c:pt>
                <c:pt idx="104">
                  <c:v>9043.9453129999947</c:v>
                </c:pt>
                <c:pt idx="105">
                  <c:v>9130.0781249999891</c:v>
                </c:pt>
                <c:pt idx="106">
                  <c:v>9216.2109380000002</c:v>
                </c:pt>
                <c:pt idx="107">
                  <c:v>9302.3437500000073</c:v>
                </c:pt>
                <c:pt idx="108">
                  <c:v>9388.4765629999947</c:v>
                </c:pt>
                <c:pt idx="109">
                  <c:v>9474.609375</c:v>
                </c:pt>
                <c:pt idx="110">
                  <c:v>9560.7421880000074</c:v>
                </c:pt>
                <c:pt idx="111">
                  <c:v>9646.8749999999891</c:v>
                </c:pt>
                <c:pt idx="112">
                  <c:v>9733.0078129999947</c:v>
                </c:pt>
                <c:pt idx="113">
                  <c:v>9819.140625</c:v>
                </c:pt>
                <c:pt idx="114">
                  <c:v>9905.2734380000074</c:v>
                </c:pt>
                <c:pt idx="115">
                  <c:v>9991.40625</c:v>
                </c:pt>
                <c:pt idx="116">
                  <c:v>10077.539063</c:v>
                </c:pt>
                <c:pt idx="117">
                  <c:v>10163.671875</c:v>
                </c:pt>
                <c:pt idx="118">
                  <c:v>10249.804688</c:v>
                </c:pt>
                <c:pt idx="119">
                  <c:v>10335.9375</c:v>
                </c:pt>
                <c:pt idx="120">
                  <c:v>10422.070313</c:v>
                </c:pt>
                <c:pt idx="121">
                  <c:v>10508.203125</c:v>
                </c:pt>
                <c:pt idx="122">
                  <c:v>10594.335937999989</c:v>
                </c:pt>
                <c:pt idx="123">
                  <c:v>10680.46875</c:v>
                </c:pt>
                <c:pt idx="124">
                  <c:v>10766.601563</c:v>
                </c:pt>
                <c:pt idx="125">
                  <c:v>10852.734375000009</c:v>
                </c:pt>
                <c:pt idx="126">
                  <c:v>10938.867187999989</c:v>
                </c:pt>
                <c:pt idx="127">
                  <c:v>11025</c:v>
                </c:pt>
                <c:pt idx="128">
                  <c:v>11111.132813</c:v>
                </c:pt>
                <c:pt idx="129">
                  <c:v>11197.265624999991</c:v>
                </c:pt>
                <c:pt idx="130">
                  <c:v>11283.398438</c:v>
                </c:pt>
                <c:pt idx="131">
                  <c:v>11369.531250000009</c:v>
                </c:pt>
                <c:pt idx="132">
                  <c:v>11455.664063</c:v>
                </c:pt>
                <c:pt idx="133">
                  <c:v>11541.796875</c:v>
                </c:pt>
                <c:pt idx="134">
                  <c:v>11627.929688</c:v>
                </c:pt>
                <c:pt idx="135">
                  <c:v>11714.0625</c:v>
                </c:pt>
                <c:pt idx="136">
                  <c:v>11800.195313</c:v>
                </c:pt>
                <c:pt idx="137">
                  <c:v>11886.328124999991</c:v>
                </c:pt>
                <c:pt idx="138">
                  <c:v>11972.460937999989</c:v>
                </c:pt>
                <c:pt idx="139">
                  <c:v>12058.593750000009</c:v>
                </c:pt>
                <c:pt idx="140">
                  <c:v>12144.726563</c:v>
                </c:pt>
                <c:pt idx="141">
                  <c:v>12230.859374999991</c:v>
                </c:pt>
                <c:pt idx="142">
                  <c:v>12316.992188</c:v>
                </c:pt>
                <c:pt idx="143">
                  <c:v>12403.125</c:v>
                </c:pt>
                <c:pt idx="144">
                  <c:v>12489.257813</c:v>
                </c:pt>
                <c:pt idx="145">
                  <c:v>12575.390624999991</c:v>
                </c:pt>
                <c:pt idx="146">
                  <c:v>12661.523438000009</c:v>
                </c:pt>
                <c:pt idx="147">
                  <c:v>12747.65625</c:v>
                </c:pt>
                <c:pt idx="148">
                  <c:v>12833.789063</c:v>
                </c:pt>
                <c:pt idx="149">
                  <c:v>12919.921875</c:v>
                </c:pt>
                <c:pt idx="150">
                  <c:v>13006.054688</c:v>
                </c:pt>
                <c:pt idx="151">
                  <c:v>13092.1875</c:v>
                </c:pt>
                <c:pt idx="152">
                  <c:v>13178.320313</c:v>
                </c:pt>
                <c:pt idx="153">
                  <c:v>13264.453124999991</c:v>
                </c:pt>
                <c:pt idx="154">
                  <c:v>13350.585937999989</c:v>
                </c:pt>
                <c:pt idx="155">
                  <c:v>13436.718750000009</c:v>
                </c:pt>
                <c:pt idx="156">
                  <c:v>13522.851563</c:v>
                </c:pt>
                <c:pt idx="157">
                  <c:v>13608.984375</c:v>
                </c:pt>
                <c:pt idx="158">
                  <c:v>13695.117188</c:v>
                </c:pt>
                <c:pt idx="159">
                  <c:v>13781.25</c:v>
                </c:pt>
                <c:pt idx="160">
                  <c:v>13867.382813</c:v>
                </c:pt>
                <c:pt idx="161">
                  <c:v>13953.515624999991</c:v>
                </c:pt>
                <c:pt idx="162">
                  <c:v>14039.648438000009</c:v>
                </c:pt>
                <c:pt idx="163">
                  <c:v>14125.781250000009</c:v>
                </c:pt>
                <c:pt idx="164">
                  <c:v>14211.914063</c:v>
                </c:pt>
                <c:pt idx="165">
                  <c:v>14298.046875</c:v>
                </c:pt>
                <c:pt idx="166">
                  <c:v>14384.179688</c:v>
                </c:pt>
                <c:pt idx="167">
                  <c:v>14470.3125</c:v>
                </c:pt>
                <c:pt idx="168">
                  <c:v>14556.445313</c:v>
                </c:pt>
                <c:pt idx="169">
                  <c:v>14642.578124999991</c:v>
                </c:pt>
                <c:pt idx="170">
                  <c:v>14728.710938</c:v>
                </c:pt>
                <c:pt idx="171">
                  <c:v>14814.843750000009</c:v>
                </c:pt>
                <c:pt idx="172">
                  <c:v>14900.976563</c:v>
                </c:pt>
                <c:pt idx="173">
                  <c:v>14987.109375</c:v>
                </c:pt>
                <c:pt idx="174">
                  <c:v>15073.242188000009</c:v>
                </c:pt>
                <c:pt idx="175">
                  <c:v>15159.374999999991</c:v>
                </c:pt>
                <c:pt idx="176">
                  <c:v>15245.507813</c:v>
                </c:pt>
                <c:pt idx="177">
                  <c:v>15331.640625</c:v>
                </c:pt>
                <c:pt idx="178">
                  <c:v>15417.773438000009</c:v>
                </c:pt>
                <c:pt idx="179">
                  <c:v>15503.90625</c:v>
                </c:pt>
                <c:pt idx="180">
                  <c:v>15590.039063</c:v>
                </c:pt>
                <c:pt idx="181">
                  <c:v>15676.171875</c:v>
                </c:pt>
                <c:pt idx="182">
                  <c:v>15762.304688</c:v>
                </c:pt>
                <c:pt idx="183">
                  <c:v>15848.4375</c:v>
                </c:pt>
                <c:pt idx="184">
                  <c:v>15934.570313</c:v>
                </c:pt>
                <c:pt idx="185">
                  <c:v>16020.703125</c:v>
                </c:pt>
                <c:pt idx="186">
                  <c:v>16106.835937999989</c:v>
                </c:pt>
                <c:pt idx="187">
                  <c:v>16192.96875</c:v>
                </c:pt>
                <c:pt idx="188">
                  <c:v>16279.101563</c:v>
                </c:pt>
                <c:pt idx="189">
                  <c:v>16365.234375000009</c:v>
                </c:pt>
                <c:pt idx="190">
                  <c:v>16451.367188000011</c:v>
                </c:pt>
                <c:pt idx="191">
                  <c:v>16537.5</c:v>
                </c:pt>
                <c:pt idx="192">
                  <c:v>16623.632813</c:v>
                </c:pt>
                <c:pt idx="193">
                  <c:v>16709.765625000011</c:v>
                </c:pt>
                <c:pt idx="194">
                  <c:v>16795.898438</c:v>
                </c:pt>
                <c:pt idx="195">
                  <c:v>16882.031249999989</c:v>
                </c:pt>
                <c:pt idx="196">
                  <c:v>16968.164063</c:v>
                </c:pt>
                <c:pt idx="197">
                  <c:v>17054.296875000011</c:v>
                </c:pt>
                <c:pt idx="198">
                  <c:v>17140.429688</c:v>
                </c:pt>
                <c:pt idx="199">
                  <c:v>17226.5625</c:v>
                </c:pt>
                <c:pt idx="200">
                  <c:v>17312.695313</c:v>
                </c:pt>
                <c:pt idx="201">
                  <c:v>17398.828125000011</c:v>
                </c:pt>
                <c:pt idx="202">
                  <c:v>17484.960938</c:v>
                </c:pt>
                <c:pt idx="203">
                  <c:v>17571.09375</c:v>
                </c:pt>
                <c:pt idx="204">
                  <c:v>17657.226563</c:v>
                </c:pt>
                <c:pt idx="205">
                  <c:v>17743.359374999989</c:v>
                </c:pt>
                <c:pt idx="206">
                  <c:v>17829.492188000011</c:v>
                </c:pt>
                <c:pt idx="207">
                  <c:v>17915.625</c:v>
                </c:pt>
                <c:pt idx="208">
                  <c:v>18001.757813000011</c:v>
                </c:pt>
                <c:pt idx="209">
                  <c:v>18087.890625</c:v>
                </c:pt>
                <c:pt idx="210">
                  <c:v>18174.023438</c:v>
                </c:pt>
                <c:pt idx="211">
                  <c:v>18260.156249999989</c:v>
                </c:pt>
                <c:pt idx="212">
                  <c:v>18346.289063</c:v>
                </c:pt>
                <c:pt idx="213">
                  <c:v>18432.421875000011</c:v>
                </c:pt>
                <c:pt idx="214">
                  <c:v>18518.554688</c:v>
                </c:pt>
                <c:pt idx="215">
                  <c:v>18604.6875</c:v>
                </c:pt>
                <c:pt idx="216">
                  <c:v>18690.820313</c:v>
                </c:pt>
                <c:pt idx="217">
                  <c:v>18776.953125000011</c:v>
                </c:pt>
                <c:pt idx="218">
                  <c:v>18863.085938</c:v>
                </c:pt>
                <c:pt idx="219">
                  <c:v>18949.21875</c:v>
                </c:pt>
                <c:pt idx="220">
                  <c:v>19035.351562999989</c:v>
                </c:pt>
                <c:pt idx="221">
                  <c:v>19121.484375000011</c:v>
                </c:pt>
                <c:pt idx="222">
                  <c:v>19207.617188</c:v>
                </c:pt>
                <c:pt idx="223">
                  <c:v>19293.75</c:v>
                </c:pt>
                <c:pt idx="224">
                  <c:v>19379.882813000011</c:v>
                </c:pt>
                <c:pt idx="225">
                  <c:v>19466.015625</c:v>
                </c:pt>
                <c:pt idx="226">
                  <c:v>19552.148438</c:v>
                </c:pt>
                <c:pt idx="227">
                  <c:v>19638.28125</c:v>
                </c:pt>
                <c:pt idx="228">
                  <c:v>19724.414063</c:v>
                </c:pt>
                <c:pt idx="229">
                  <c:v>19810.546875000011</c:v>
                </c:pt>
                <c:pt idx="230">
                  <c:v>19896.679687999989</c:v>
                </c:pt>
                <c:pt idx="231">
                  <c:v>19982.8125</c:v>
                </c:pt>
                <c:pt idx="232">
                  <c:v>20068.945313000011</c:v>
                </c:pt>
                <c:pt idx="233">
                  <c:v>20155.078125000011</c:v>
                </c:pt>
                <c:pt idx="234">
                  <c:v>20241.210937999989</c:v>
                </c:pt>
                <c:pt idx="235">
                  <c:v>20327.34375</c:v>
                </c:pt>
                <c:pt idx="236">
                  <c:v>20413.476563</c:v>
                </c:pt>
                <c:pt idx="237">
                  <c:v>20499.609374999989</c:v>
                </c:pt>
                <c:pt idx="238">
                  <c:v>20585.742188000011</c:v>
                </c:pt>
                <c:pt idx="239">
                  <c:v>20671.875</c:v>
                </c:pt>
                <c:pt idx="240">
                  <c:v>20758.007813000011</c:v>
                </c:pt>
                <c:pt idx="241">
                  <c:v>20844.140625</c:v>
                </c:pt>
                <c:pt idx="242">
                  <c:v>20930.273438</c:v>
                </c:pt>
                <c:pt idx="243">
                  <c:v>21016.40625</c:v>
                </c:pt>
                <c:pt idx="244">
                  <c:v>21102.539062999989</c:v>
                </c:pt>
                <c:pt idx="245">
                  <c:v>21188.671875</c:v>
                </c:pt>
                <c:pt idx="246">
                  <c:v>21274.804688</c:v>
                </c:pt>
                <c:pt idx="247">
                  <c:v>21360.9375</c:v>
                </c:pt>
                <c:pt idx="248">
                  <c:v>21447.070313</c:v>
                </c:pt>
                <c:pt idx="249">
                  <c:v>21533.203125000011</c:v>
                </c:pt>
                <c:pt idx="250">
                  <c:v>21619.335937999989</c:v>
                </c:pt>
                <c:pt idx="251">
                  <c:v>21705.468750000011</c:v>
                </c:pt>
                <c:pt idx="252">
                  <c:v>21791.601562999989</c:v>
                </c:pt>
                <c:pt idx="253">
                  <c:v>21877.734375</c:v>
                </c:pt>
                <c:pt idx="254">
                  <c:v>21963.867188000011</c:v>
                </c:pt>
              </c:numCache>
            </c:numRef>
          </c:xVal>
          <c:yVal>
            <c:numRef>
              <c:f>'Insertion loss 3'!$AB$3:$AB$257</c:f>
              <c:numCache>
                <c:formatCode>General</c:formatCode>
                <c:ptCount val="2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numCache>
            </c:numRef>
          </c:yVal>
          <c:smooth val="1"/>
        </c:ser>
        <c:dLbls>
          <c:showLegendKey val="0"/>
          <c:showVal val="0"/>
          <c:showCatName val="0"/>
          <c:showSerName val="0"/>
          <c:showPercent val="0"/>
          <c:showBubbleSize val="0"/>
        </c:dLbls>
        <c:axId val="169536896"/>
        <c:axId val="126567936"/>
      </c:scatterChart>
      <c:valAx>
        <c:axId val="169536896"/>
        <c:scaling>
          <c:orientation val="minMax"/>
          <c:max val="8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900">
                    <a:latin typeface="Times New Roman" panose="02020603050405020304" pitchFamily="18" charset="0"/>
                    <a:cs typeface="Times New Roman" panose="02020603050405020304" pitchFamily="18" charset="0"/>
                  </a:rPr>
                  <a:t>Frequency</a:t>
                </a:r>
                <a:r>
                  <a:rPr lang="en-US" sz="900" baseline="0">
                    <a:latin typeface="Times New Roman" panose="02020603050405020304" pitchFamily="18" charset="0"/>
                    <a:cs typeface="Times New Roman" panose="02020603050405020304" pitchFamily="18" charset="0"/>
                  </a:rPr>
                  <a:t> (Hz)</a:t>
                </a:r>
                <a:endParaRPr lang="en-US" sz="9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6567936"/>
        <c:crosses val="autoZero"/>
        <c:crossBetween val="midCat"/>
        <c:majorUnit val="200"/>
      </c:valAx>
      <c:valAx>
        <c:axId val="126567936"/>
        <c:scaling>
          <c:orientation val="minMax"/>
          <c:max val="2.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900">
                    <a:latin typeface="Times New Roman" panose="02020603050405020304" pitchFamily="18" charset="0"/>
                    <a:cs typeface="Times New Roman" panose="02020603050405020304" pitchFamily="18" charset="0"/>
                  </a:rPr>
                  <a:t>Sound Pressure</a:t>
                </a:r>
                <a:r>
                  <a:rPr lang="en-US" sz="900" baseline="0">
                    <a:latin typeface="Times New Roman" panose="02020603050405020304" pitchFamily="18" charset="0"/>
                    <a:cs typeface="Times New Roman" panose="02020603050405020304" pitchFamily="18" charset="0"/>
                  </a:rPr>
                  <a:t> (db)</a:t>
                </a:r>
                <a:endParaRPr lang="en-US" sz="9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9536896"/>
        <c:crosses val="autoZero"/>
        <c:crossBetween val="midCat"/>
      </c:valAx>
      <c:spPr>
        <a:noFill/>
        <a:ln>
          <a:noFill/>
        </a:ln>
        <a:effectLst/>
      </c:spPr>
    </c:plotArea>
    <c:legend>
      <c:legendPos val="r"/>
      <c:legendEntry>
        <c:idx val="3"/>
        <c:delete val="1"/>
      </c:legendEntry>
      <c:layout>
        <c:manualLayout>
          <c:xMode val="edge"/>
          <c:yMode val="edge"/>
          <c:x val="0.69892353728838397"/>
          <c:y val="0.19222690438929799"/>
          <c:w val="0.297619047619048"/>
          <c:h val="0.6059003541587879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Helmholtz Torque Gain</a:t>
            </a:r>
          </a:p>
        </c:rich>
      </c:tx>
      <c:layout/>
      <c:overlay val="0"/>
      <c:spPr>
        <a:noFill/>
        <a:ln>
          <a:noFill/>
        </a:ln>
        <a:effectLst/>
      </c:spPr>
    </c:title>
    <c:autoTitleDeleted val="0"/>
    <c:plotArea>
      <c:layout>
        <c:manualLayout>
          <c:layoutTarget val="inner"/>
          <c:xMode val="edge"/>
          <c:yMode val="edge"/>
          <c:x val="0.15226589652807099"/>
          <c:y val="0.175706192350503"/>
          <c:w val="0.54965736411594901"/>
          <c:h val="0.61394233782045704"/>
        </c:manualLayout>
      </c:layout>
      <c:scatterChart>
        <c:scatterStyle val="smoothMarker"/>
        <c:varyColors val="0"/>
        <c:ser>
          <c:idx val="0"/>
          <c:order val="0"/>
          <c:tx>
            <c:v>Configuration 1</c:v>
          </c:tx>
          <c:spPr>
            <a:ln w="19050" cap="rnd">
              <a:solidFill>
                <a:schemeClr val="accent1"/>
              </a:solidFill>
              <a:round/>
            </a:ln>
            <a:effectLst/>
          </c:spPr>
          <c:marker>
            <c:symbol val="none"/>
          </c:marker>
          <c:xVal>
            <c:numRef>
              <c:f>Helmholtz!$J$22:$J$27</c:f>
              <c:numCache>
                <c:formatCode>General</c:formatCode>
                <c:ptCount val="6"/>
                <c:pt idx="0">
                  <c:v>3500</c:v>
                </c:pt>
                <c:pt idx="1">
                  <c:v>4000</c:v>
                </c:pt>
                <c:pt idx="2">
                  <c:v>4500</c:v>
                </c:pt>
                <c:pt idx="3">
                  <c:v>5000</c:v>
                </c:pt>
                <c:pt idx="4">
                  <c:v>5500</c:v>
                </c:pt>
                <c:pt idx="5">
                  <c:v>6500</c:v>
                </c:pt>
              </c:numCache>
            </c:numRef>
          </c:xVal>
          <c:yVal>
            <c:numRef>
              <c:f>Helmholtz!$K$22:$K$27</c:f>
              <c:numCache>
                <c:formatCode>General</c:formatCode>
                <c:ptCount val="6"/>
                <c:pt idx="0">
                  <c:v>0.6</c:v>
                </c:pt>
                <c:pt idx="1">
                  <c:v>0.3</c:v>
                </c:pt>
                <c:pt idx="2">
                  <c:v>1.8</c:v>
                </c:pt>
                <c:pt idx="3">
                  <c:v>0.9</c:v>
                </c:pt>
                <c:pt idx="4">
                  <c:v>0.3</c:v>
                </c:pt>
                <c:pt idx="5">
                  <c:v>-0.2</c:v>
                </c:pt>
              </c:numCache>
            </c:numRef>
          </c:yVal>
          <c:smooth val="1"/>
        </c:ser>
        <c:ser>
          <c:idx val="1"/>
          <c:order val="1"/>
          <c:tx>
            <c:v>zero</c:v>
          </c:tx>
          <c:spPr>
            <a:ln w="28575" cap="rnd">
              <a:solidFill>
                <a:schemeClr val="tx1"/>
              </a:solidFill>
              <a:round/>
            </a:ln>
            <a:effectLst/>
          </c:spPr>
          <c:marker>
            <c:symbol val="none"/>
          </c:marker>
          <c:xVal>
            <c:numRef>
              <c:f>Helmholtz!$J$22:$J$27</c:f>
              <c:numCache>
                <c:formatCode>General</c:formatCode>
                <c:ptCount val="6"/>
                <c:pt idx="0">
                  <c:v>3500</c:v>
                </c:pt>
                <c:pt idx="1">
                  <c:v>4000</c:v>
                </c:pt>
                <c:pt idx="2">
                  <c:v>4500</c:v>
                </c:pt>
                <c:pt idx="3">
                  <c:v>5000</c:v>
                </c:pt>
                <c:pt idx="4">
                  <c:v>5500</c:v>
                </c:pt>
                <c:pt idx="5">
                  <c:v>6500</c:v>
                </c:pt>
              </c:numCache>
            </c:numRef>
          </c:xVal>
          <c:yVal>
            <c:numRef>
              <c:f>Helmholtz!$N$22:$N$27</c:f>
              <c:numCache>
                <c:formatCode>General</c:formatCode>
                <c:ptCount val="6"/>
                <c:pt idx="0">
                  <c:v>0</c:v>
                </c:pt>
                <c:pt idx="1">
                  <c:v>0</c:v>
                </c:pt>
                <c:pt idx="2">
                  <c:v>0</c:v>
                </c:pt>
                <c:pt idx="3">
                  <c:v>0</c:v>
                </c:pt>
                <c:pt idx="4">
                  <c:v>0</c:v>
                </c:pt>
                <c:pt idx="5">
                  <c:v>0</c:v>
                </c:pt>
              </c:numCache>
            </c:numRef>
          </c:yVal>
          <c:smooth val="1"/>
        </c:ser>
        <c:ser>
          <c:idx val="2"/>
          <c:order val="2"/>
          <c:tx>
            <c:v>Configuration 2</c:v>
          </c:tx>
          <c:spPr>
            <a:ln w="19050" cap="rnd">
              <a:solidFill>
                <a:schemeClr val="accent3"/>
              </a:solidFill>
              <a:prstDash val="lgDashDotDot"/>
              <a:round/>
            </a:ln>
            <a:effectLst/>
          </c:spPr>
          <c:marker>
            <c:symbol val="none"/>
          </c:marker>
          <c:xVal>
            <c:numRef>
              <c:f>Helmholtz!$J$22:$J$27</c:f>
              <c:numCache>
                <c:formatCode>General</c:formatCode>
                <c:ptCount val="6"/>
                <c:pt idx="0">
                  <c:v>3500</c:v>
                </c:pt>
                <c:pt idx="1">
                  <c:v>4000</c:v>
                </c:pt>
                <c:pt idx="2">
                  <c:v>4500</c:v>
                </c:pt>
                <c:pt idx="3">
                  <c:v>5000</c:v>
                </c:pt>
                <c:pt idx="4">
                  <c:v>5500</c:v>
                </c:pt>
                <c:pt idx="5">
                  <c:v>6500</c:v>
                </c:pt>
              </c:numCache>
            </c:numRef>
          </c:xVal>
          <c:yVal>
            <c:numRef>
              <c:f>Helmholtz!$L$22:$L$27</c:f>
              <c:numCache>
                <c:formatCode>General</c:formatCode>
                <c:ptCount val="6"/>
                <c:pt idx="0">
                  <c:v>-0.2</c:v>
                </c:pt>
                <c:pt idx="1">
                  <c:v>-0.2</c:v>
                </c:pt>
                <c:pt idx="2">
                  <c:v>1.4</c:v>
                </c:pt>
                <c:pt idx="3">
                  <c:v>0.2</c:v>
                </c:pt>
                <c:pt idx="4">
                  <c:v>0.3</c:v>
                </c:pt>
                <c:pt idx="5">
                  <c:v>0.2</c:v>
                </c:pt>
              </c:numCache>
            </c:numRef>
          </c:yVal>
          <c:smooth val="1"/>
        </c:ser>
        <c:ser>
          <c:idx val="3"/>
          <c:order val="3"/>
          <c:tx>
            <c:v>Configuartion 3</c:v>
          </c:tx>
          <c:spPr>
            <a:ln w="19050" cap="rnd">
              <a:solidFill>
                <a:schemeClr val="accent2"/>
              </a:solidFill>
              <a:prstDash val="dash"/>
              <a:round/>
            </a:ln>
            <a:effectLst/>
          </c:spPr>
          <c:marker>
            <c:symbol val="none"/>
          </c:marker>
          <c:xVal>
            <c:numRef>
              <c:f>Helmholtz!$J$22:$J$27</c:f>
              <c:numCache>
                <c:formatCode>General</c:formatCode>
                <c:ptCount val="6"/>
                <c:pt idx="0">
                  <c:v>3500</c:v>
                </c:pt>
                <c:pt idx="1">
                  <c:v>4000</c:v>
                </c:pt>
                <c:pt idx="2">
                  <c:v>4500</c:v>
                </c:pt>
                <c:pt idx="3">
                  <c:v>5000</c:v>
                </c:pt>
                <c:pt idx="4">
                  <c:v>5500</c:v>
                </c:pt>
                <c:pt idx="5">
                  <c:v>6500</c:v>
                </c:pt>
              </c:numCache>
            </c:numRef>
          </c:xVal>
          <c:yVal>
            <c:numRef>
              <c:f>Helmholtz!$M$22:$M$27</c:f>
              <c:numCache>
                <c:formatCode>General</c:formatCode>
                <c:ptCount val="6"/>
                <c:pt idx="0">
                  <c:v>0.6</c:v>
                </c:pt>
                <c:pt idx="1">
                  <c:v>-0.4</c:v>
                </c:pt>
                <c:pt idx="2">
                  <c:v>0</c:v>
                </c:pt>
                <c:pt idx="3">
                  <c:v>0.2</c:v>
                </c:pt>
                <c:pt idx="4">
                  <c:v>-0.2</c:v>
                </c:pt>
                <c:pt idx="5">
                  <c:v>-0.9</c:v>
                </c:pt>
              </c:numCache>
            </c:numRef>
          </c:yVal>
          <c:smooth val="1"/>
        </c:ser>
        <c:dLbls>
          <c:showLegendKey val="0"/>
          <c:showVal val="0"/>
          <c:showCatName val="0"/>
          <c:showSerName val="0"/>
          <c:showPercent val="0"/>
          <c:showBubbleSize val="0"/>
        </c:dLbls>
        <c:axId val="203869568"/>
        <c:axId val="203875840"/>
      </c:scatterChart>
      <c:valAx>
        <c:axId val="203869568"/>
        <c:scaling>
          <c:orientation val="minMax"/>
          <c:max val="6500"/>
          <c:min val="3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Engine</a:t>
                </a:r>
                <a:r>
                  <a:rPr lang="en-US" baseline="0"/>
                  <a:t> Speed (RPM)</a:t>
                </a:r>
                <a:endParaRPr lang="en-US"/>
              </a:p>
            </c:rich>
          </c:tx>
          <c:layout/>
          <c:overlay val="0"/>
          <c:spPr>
            <a:noFill/>
            <a:ln>
              <a:noFill/>
            </a:ln>
            <a:effectLst/>
          </c:sp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75840"/>
        <c:crosses val="autoZero"/>
        <c:crossBetween val="midCat"/>
      </c:valAx>
      <c:valAx>
        <c:axId val="203875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r>
                  <a:rPr lang="en-US" baseline="0"/>
                  <a:t> (lb-ft)</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69568"/>
        <c:crosses val="autoZero"/>
        <c:crossBetween val="midCat"/>
      </c:valAx>
      <c:spPr>
        <a:noFill/>
        <a:ln>
          <a:noFill/>
        </a:ln>
        <a:effectLst/>
      </c:spPr>
    </c:plotArea>
    <c:legend>
      <c:legendPos val="r"/>
      <c:legendEntry>
        <c:idx val="1"/>
        <c:delete val="1"/>
      </c:legendEntry>
      <c:layout>
        <c:manualLayout>
          <c:xMode val="edge"/>
          <c:yMode val="edge"/>
          <c:x val="0.71197090389381101"/>
          <c:y val="0.299686368831448"/>
          <c:w val="0.26152865266841602"/>
          <c:h val="0.5121544181977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US" sz="1400" b="0"/>
              <a:t>RAVE</a:t>
            </a:r>
            <a:r>
              <a:rPr lang="en-US" sz="1400"/>
              <a:t> </a:t>
            </a:r>
            <a:r>
              <a:rPr lang="en-US" sz="1400" b="0"/>
              <a:t>Comparison</a:t>
            </a:r>
          </a:p>
        </c:rich>
      </c:tx>
      <c:layout/>
      <c:overlay val="0"/>
      <c:spPr>
        <a:noFill/>
        <a:ln>
          <a:noFill/>
        </a:ln>
        <a:effectLst/>
      </c:spPr>
    </c:title>
    <c:autoTitleDeleted val="0"/>
    <c:plotArea>
      <c:layout/>
      <c:scatterChart>
        <c:scatterStyle val="smoothMarker"/>
        <c:varyColors val="0"/>
        <c:ser>
          <c:idx val="0"/>
          <c:order val="0"/>
          <c:tx>
            <c:v>Calibrated Power</c:v>
          </c:tx>
          <c:spPr>
            <a:ln w="28575" cap="rnd">
              <a:solidFill>
                <a:schemeClr val="accent1"/>
              </a:solidFill>
              <a:round/>
            </a:ln>
            <a:effectLst/>
          </c:spPr>
          <c:marker>
            <c:symbol val="none"/>
          </c:marker>
          <c:xVal>
            <c:numRef>
              <c:f>Sheet1!$F$4:$F$43</c:f>
              <c:numCache>
                <c:formatCode>General</c:formatCode>
                <c:ptCount val="40"/>
                <c:pt idx="0">
                  <c:v>3100</c:v>
                </c:pt>
                <c:pt idx="1">
                  <c:v>3200</c:v>
                </c:pt>
                <c:pt idx="2">
                  <c:v>3300</c:v>
                </c:pt>
                <c:pt idx="3">
                  <c:v>3400</c:v>
                </c:pt>
                <c:pt idx="4">
                  <c:v>3500</c:v>
                </c:pt>
                <c:pt idx="5">
                  <c:v>3600</c:v>
                </c:pt>
                <c:pt idx="6">
                  <c:v>3700</c:v>
                </c:pt>
                <c:pt idx="7">
                  <c:v>3800</c:v>
                </c:pt>
                <c:pt idx="8">
                  <c:v>3900</c:v>
                </c:pt>
                <c:pt idx="9">
                  <c:v>4000</c:v>
                </c:pt>
                <c:pt idx="10">
                  <c:v>4100</c:v>
                </c:pt>
                <c:pt idx="11">
                  <c:v>4200</c:v>
                </c:pt>
                <c:pt idx="12">
                  <c:v>4300</c:v>
                </c:pt>
                <c:pt idx="13">
                  <c:v>4400</c:v>
                </c:pt>
                <c:pt idx="14">
                  <c:v>4500</c:v>
                </c:pt>
                <c:pt idx="15">
                  <c:v>4600</c:v>
                </c:pt>
                <c:pt idx="16">
                  <c:v>4700</c:v>
                </c:pt>
                <c:pt idx="17">
                  <c:v>4800</c:v>
                </c:pt>
                <c:pt idx="18">
                  <c:v>4900</c:v>
                </c:pt>
                <c:pt idx="19">
                  <c:v>5000</c:v>
                </c:pt>
                <c:pt idx="20">
                  <c:v>5100</c:v>
                </c:pt>
                <c:pt idx="21">
                  <c:v>5200</c:v>
                </c:pt>
                <c:pt idx="22">
                  <c:v>5300</c:v>
                </c:pt>
                <c:pt idx="23">
                  <c:v>5400</c:v>
                </c:pt>
                <c:pt idx="24">
                  <c:v>5500</c:v>
                </c:pt>
                <c:pt idx="25">
                  <c:v>5600</c:v>
                </c:pt>
                <c:pt idx="26">
                  <c:v>5700</c:v>
                </c:pt>
                <c:pt idx="27">
                  <c:v>5800</c:v>
                </c:pt>
                <c:pt idx="28">
                  <c:v>5900</c:v>
                </c:pt>
                <c:pt idx="29">
                  <c:v>6000</c:v>
                </c:pt>
                <c:pt idx="30">
                  <c:v>6100</c:v>
                </c:pt>
                <c:pt idx="31">
                  <c:v>6200</c:v>
                </c:pt>
                <c:pt idx="32">
                  <c:v>6300</c:v>
                </c:pt>
                <c:pt idx="33">
                  <c:v>6400</c:v>
                </c:pt>
                <c:pt idx="34">
                  <c:v>6500</c:v>
                </c:pt>
                <c:pt idx="35">
                  <c:v>6600</c:v>
                </c:pt>
                <c:pt idx="36">
                  <c:v>6700</c:v>
                </c:pt>
                <c:pt idx="37">
                  <c:v>6800</c:v>
                </c:pt>
                <c:pt idx="38">
                  <c:v>6900</c:v>
                </c:pt>
                <c:pt idx="39">
                  <c:v>7000</c:v>
                </c:pt>
              </c:numCache>
            </c:numRef>
          </c:xVal>
          <c:yVal>
            <c:numRef>
              <c:f>Sheet1!$G$4:$G$43</c:f>
              <c:numCache>
                <c:formatCode>General</c:formatCode>
                <c:ptCount val="40"/>
                <c:pt idx="0">
                  <c:v>31.1</c:v>
                </c:pt>
                <c:pt idx="1">
                  <c:v>34</c:v>
                </c:pt>
                <c:pt idx="2">
                  <c:v>35.700000000000003</c:v>
                </c:pt>
                <c:pt idx="3">
                  <c:v>38.1</c:v>
                </c:pt>
                <c:pt idx="4">
                  <c:v>38.6</c:v>
                </c:pt>
                <c:pt idx="5">
                  <c:v>39.9</c:v>
                </c:pt>
                <c:pt idx="6">
                  <c:v>41</c:v>
                </c:pt>
                <c:pt idx="7">
                  <c:v>41.7</c:v>
                </c:pt>
                <c:pt idx="8">
                  <c:v>41.8</c:v>
                </c:pt>
                <c:pt idx="9">
                  <c:v>39.799999999999997</c:v>
                </c:pt>
                <c:pt idx="10">
                  <c:v>43.4</c:v>
                </c:pt>
                <c:pt idx="11">
                  <c:v>44.2</c:v>
                </c:pt>
                <c:pt idx="12">
                  <c:v>45.8</c:v>
                </c:pt>
                <c:pt idx="13">
                  <c:v>46.8</c:v>
                </c:pt>
                <c:pt idx="14">
                  <c:v>48.9</c:v>
                </c:pt>
                <c:pt idx="15">
                  <c:v>51.8</c:v>
                </c:pt>
                <c:pt idx="16">
                  <c:v>53.8</c:v>
                </c:pt>
                <c:pt idx="17">
                  <c:v>56.1</c:v>
                </c:pt>
                <c:pt idx="18">
                  <c:v>59.9</c:v>
                </c:pt>
                <c:pt idx="19">
                  <c:v>62.6</c:v>
                </c:pt>
                <c:pt idx="20">
                  <c:v>64.599999999999994</c:v>
                </c:pt>
                <c:pt idx="21">
                  <c:v>68.2</c:v>
                </c:pt>
                <c:pt idx="22">
                  <c:v>70.5</c:v>
                </c:pt>
                <c:pt idx="23">
                  <c:v>71.8</c:v>
                </c:pt>
                <c:pt idx="24">
                  <c:v>74</c:v>
                </c:pt>
                <c:pt idx="25">
                  <c:v>76.3</c:v>
                </c:pt>
                <c:pt idx="26">
                  <c:v>78.8</c:v>
                </c:pt>
                <c:pt idx="27">
                  <c:v>80</c:v>
                </c:pt>
                <c:pt idx="28">
                  <c:v>80.2</c:v>
                </c:pt>
                <c:pt idx="29">
                  <c:v>84.3</c:v>
                </c:pt>
                <c:pt idx="30">
                  <c:v>85.4</c:v>
                </c:pt>
                <c:pt idx="31">
                  <c:v>87.9</c:v>
                </c:pt>
                <c:pt idx="32">
                  <c:v>88.5</c:v>
                </c:pt>
                <c:pt idx="33">
                  <c:v>88.7</c:v>
                </c:pt>
                <c:pt idx="34">
                  <c:v>88.8</c:v>
                </c:pt>
                <c:pt idx="35">
                  <c:v>90</c:v>
                </c:pt>
                <c:pt idx="36">
                  <c:v>90.6</c:v>
                </c:pt>
                <c:pt idx="37">
                  <c:v>93.9</c:v>
                </c:pt>
                <c:pt idx="38">
                  <c:v>96.8</c:v>
                </c:pt>
                <c:pt idx="39">
                  <c:v>96.4</c:v>
                </c:pt>
              </c:numCache>
            </c:numRef>
          </c:yVal>
          <c:smooth val="1"/>
        </c:ser>
        <c:ser>
          <c:idx val="2"/>
          <c:order val="1"/>
          <c:tx>
            <c:v>Base Power</c:v>
          </c:tx>
          <c:spPr>
            <a:ln w="28575" cap="rnd">
              <a:solidFill>
                <a:sysClr val="windowText" lastClr="000000"/>
              </a:solidFill>
              <a:prstDash val="dash"/>
              <a:round/>
            </a:ln>
            <a:effectLst/>
          </c:spPr>
          <c:marker>
            <c:symbol val="none"/>
          </c:marker>
          <c:xVal>
            <c:numRef>
              <c:f>Sheet1!$A$4:$A$29</c:f>
              <c:numCache>
                <c:formatCode>General</c:formatCode>
                <c:ptCount val="26"/>
                <c:pt idx="0">
                  <c:v>3800</c:v>
                </c:pt>
                <c:pt idx="1">
                  <c:v>3900</c:v>
                </c:pt>
                <c:pt idx="2">
                  <c:v>4000</c:v>
                </c:pt>
                <c:pt idx="3">
                  <c:v>4100</c:v>
                </c:pt>
                <c:pt idx="4">
                  <c:v>4200</c:v>
                </c:pt>
                <c:pt idx="5">
                  <c:v>4300</c:v>
                </c:pt>
                <c:pt idx="6">
                  <c:v>4400</c:v>
                </c:pt>
                <c:pt idx="7">
                  <c:v>4500</c:v>
                </c:pt>
                <c:pt idx="8">
                  <c:v>4600</c:v>
                </c:pt>
                <c:pt idx="9">
                  <c:v>4700</c:v>
                </c:pt>
                <c:pt idx="10">
                  <c:v>4800</c:v>
                </c:pt>
                <c:pt idx="11">
                  <c:v>4900</c:v>
                </c:pt>
                <c:pt idx="12">
                  <c:v>5000</c:v>
                </c:pt>
                <c:pt idx="13">
                  <c:v>5100</c:v>
                </c:pt>
                <c:pt idx="14">
                  <c:v>5200</c:v>
                </c:pt>
                <c:pt idx="15">
                  <c:v>5300</c:v>
                </c:pt>
                <c:pt idx="16">
                  <c:v>5400</c:v>
                </c:pt>
                <c:pt idx="17">
                  <c:v>5500</c:v>
                </c:pt>
                <c:pt idx="18">
                  <c:v>5600</c:v>
                </c:pt>
                <c:pt idx="19">
                  <c:v>5700</c:v>
                </c:pt>
                <c:pt idx="20">
                  <c:v>5800</c:v>
                </c:pt>
                <c:pt idx="21">
                  <c:v>5900</c:v>
                </c:pt>
                <c:pt idx="22">
                  <c:v>6000</c:v>
                </c:pt>
                <c:pt idx="23">
                  <c:v>6100</c:v>
                </c:pt>
                <c:pt idx="24">
                  <c:v>6200</c:v>
                </c:pt>
                <c:pt idx="25">
                  <c:v>6300</c:v>
                </c:pt>
              </c:numCache>
            </c:numRef>
          </c:xVal>
          <c:yVal>
            <c:numRef>
              <c:f>Sheet1!$B$4:$B$29</c:f>
              <c:numCache>
                <c:formatCode>General</c:formatCode>
                <c:ptCount val="26"/>
                <c:pt idx="0">
                  <c:v>41.5</c:v>
                </c:pt>
                <c:pt idx="1">
                  <c:v>43.1</c:v>
                </c:pt>
                <c:pt idx="2">
                  <c:v>43.4</c:v>
                </c:pt>
                <c:pt idx="3">
                  <c:v>44.6</c:v>
                </c:pt>
                <c:pt idx="4">
                  <c:v>43.7</c:v>
                </c:pt>
                <c:pt idx="5">
                  <c:v>43.1</c:v>
                </c:pt>
                <c:pt idx="6">
                  <c:v>40</c:v>
                </c:pt>
                <c:pt idx="7">
                  <c:v>39</c:v>
                </c:pt>
                <c:pt idx="8">
                  <c:v>48.5</c:v>
                </c:pt>
                <c:pt idx="9">
                  <c:v>54.3</c:v>
                </c:pt>
                <c:pt idx="10">
                  <c:v>57.3</c:v>
                </c:pt>
                <c:pt idx="11">
                  <c:v>59.8</c:v>
                </c:pt>
                <c:pt idx="12">
                  <c:v>61.9</c:v>
                </c:pt>
                <c:pt idx="13">
                  <c:v>64.5</c:v>
                </c:pt>
                <c:pt idx="14">
                  <c:v>66.8</c:v>
                </c:pt>
                <c:pt idx="15">
                  <c:v>69.8</c:v>
                </c:pt>
                <c:pt idx="16">
                  <c:v>72.3</c:v>
                </c:pt>
                <c:pt idx="17">
                  <c:v>74.900000000000006</c:v>
                </c:pt>
                <c:pt idx="18">
                  <c:v>75.8</c:v>
                </c:pt>
                <c:pt idx="19">
                  <c:v>76.900000000000006</c:v>
                </c:pt>
                <c:pt idx="20">
                  <c:v>79.2</c:v>
                </c:pt>
                <c:pt idx="21">
                  <c:v>80.2</c:v>
                </c:pt>
                <c:pt idx="22">
                  <c:v>78.2</c:v>
                </c:pt>
                <c:pt idx="23">
                  <c:v>74.5</c:v>
                </c:pt>
                <c:pt idx="24">
                  <c:v>78.3</c:v>
                </c:pt>
                <c:pt idx="25">
                  <c:v>80.099999999999994</c:v>
                </c:pt>
              </c:numCache>
            </c:numRef>
          </c:yVal>
          <c:smooth val="1"/>
        </c:ser>
        <c:dLbls>
          <c:showLegendKey val="0"/>
          <c:showVal val="0"/>
          <c:showCatName val="0"/>
          <c:showSerName val="0"/>
          <c:showPercent val="0"/>
          <c:showBubbleSize val="0"/>
        </c:dLbls>
        <c:axId val="169335040"/>
        <c:axId val="169341312"/>
      </c:scatterChart>
      <c:valAx>
        <c:axId val="169335040"/>
        <c:scaling>
          <c:orientation val="minMax"/>
          <c:max val="6300"/>
          <c:min val="3800"/>
        </c:scaling>
        <c:delete val="0"/>
        <c:axPos val="b"/>
        <c:title>
          <c:tx>
            <c:rich>
              <a:bodyPr rot="0" vert="horz"/>
              <a:lstStyle/>
              <a:p>
                <a:pPr>
                  <a:defRPr b="0"/>
                </a:pPr>
                <a:r>
                  <a:rPr lang="en-US" b="0"/>
                  <a:t>Engine Speed (RPM)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9341312"/>
        <c:crosses val="autoZero"/>
        <c:crossBetween val="midCat"/>
      </c:valAx>
      <c:valAx>
        <c:axId val="169341312"/>
        <c:scaling>
          <c:orientation val="minMax"/>
          <c:max val="100"/>
          <c:min val="2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tx>
            <c:rich>
              <a:bodyPr rot="-5400000" vert="horz"/>
              <a:lstStyle/>
              <a:p>
                <a:pPr>
                  <a:defRPr b="0"/>
                </a:pPr>
                <a:r>
                  <a:rPr lang="en-US" b="0"/>
                  <a:t>Torque (ft*lb)</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69335040"/>
        <c:crosses val="autoZero"/>
        <c:crossBetween val="midCat"/>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a:t>Tuned</a:t>
            </a:r>
            <a:r>
              <a:rPr lang="en-US" b="0" baseline="0" dirty="0"/>
              <a:t> Pipe </a:t>
            </a:r>
            <a:r>
              <a:rPr lang="en-US" b="0" baseline="0" dirty="0" smtClean="0"/>
              <a:t>Sound Pressure </a:t>
            </a:r>
            <a:r>
              <a:rPr lang="en-US" b="0" baseline="0" dirty="0"/>
              <a:t>Loss</a:t>
            </a:r>
            <a:endParaRPr lang="en-US" b="0" dirty="0"/>
          </a:p>
        </c:rich>
      </c:tx>
      <c:layout/>
      <c:overlay val="0"/>
    </c:title>
    <c:autoTitleDeleted val="0"/>
    <c:plotArea>
      <c:layout/>
      <c:scatterChart>
        <c:scatterStyle val="smoothMarker"/>
        <c:varyColors val="0"/>
        <c:ser>
          <c:idx val="0"/>
          <c:order val="0"/>
          <c:tx>
            <c:v>Exhaust Comparison</c:v>
          </c:tx>
          <c:spPr>
            <a:ln>
              <a:solidFill>
                <a:srgbClr val="FF0000"/>
              </a:solidFill>
            </a:ln>
          </c:spPr>
          <c:marker>
            <c:symbol val="none"/>
          </c:marker>
          <c:xVal>
            <c:numRef>
              <c:f>Sheet1!$O$2:$O$256</c:f>
              <c:numCache>
                <c:formatCode>General</c:formatCode>
                <c:ptCount val="255"/>
                <c:pt idx="0">
                  <c:v>86.13281299999997</c:v>
                </c:pt>
                <c:pt idx="1">
                  <c:v>172.265625</c:v>
                </c:pt>
                <c:pt idx="2">
                  <c:v>258.39843799999983</c:v>
                </c:pt>
                <c:pt idx="3">
                  <c:v>344.53124999999977</c:v>
                </c:pt>
                <c:pt idx="4">
                  <c:v>430.664063</c:v>
                </c:pt>
                <c:pt idx="5">
                  <c:v>516.796875</c:v>
                </c:pt>
                <c:pt idx="6">
                  <c:v>602.92968800000006</c:v>
                </c:pt>
                <c:pt idx="7">
                  <c:v>689.06249999999977</c:v>
                </c:pt>
                <c:pt idx="8">
                  <c:v>775.19531300000006</c:v>
                </c:pt>
                <c:pt idx="9">
                  <c:v>861.32812499999977</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4220.5078129999984</c:v>
                </c:pt>
                <c:pt idx="49">
                  <c:v>4306.640625</c:v>
                </c:pt>
                <c:pt idx="50">
                  <c:v>4392.7734379999984</c:v>
                </c:pt>
                <c:pt idx="51">
                  <c:v>4478.90625</c:v>
                </c:pt>
                <c:pt idx="52">
                  <c:v>4565.0390630000002</c:v>
                </c:pt>
                <c:pt idx="53">
                  <c:v>4651.171875</c:v>
                </c:pt>
                <c:pt idx="54">
                  <c:v>4737.3046880000002</c:v>
                </c:pt>
                <c:pt idx="55">
                  <c:v>4823.4374999999982</c:v>
                </c:pt>
                <c:pt idx="56">
                  <c:v>4909.5703129999984</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6976.7578129999984</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8354.8828129999965</c:v>
                </c:pt>
                <c:pt idx="97">
                  <c:v>8441.0156249999945</c:v>
                </c:pt>
                <c:pt idx="98">
                  <c:v>8527.1484380000002</c:v>
                </c:pt>
                <c:pt idx="99">
                  <c:v>8613.28125</c:v>
                </c:pt>
                <c:pt idx="100">
                  <c:v>8699.4140630000002</c:v>
                </c:pt>
                <c:pt idx="101">
                  <c:v>8785.546875</c:v>
                </c:pt>
                <c:pt idx="102">
                  <c:v>8871.6796880000002</c:v>
                </c:pt>
                <c:pt idx="103">
                  <c:v>8957.8125</c:v>
                </c:pt>
                <c:pt idx="104">
                  <c:v>9043.9453129999965</c:v>
                </c:pt>
                <c:pt idx="105">
                  <c:v>9130.0781249999945</c:v>
                </c:pt>
                <c:pt idx="106">
                  <c:v>9216.2109380000002</c:v>
                </c:pt>
                <c:pt idx="107">
                  <c:v>9302.34375</c:v>
                </c:pt>
                <c:pt idx="108">
                  <c:v>9388.4765629999965</c:v>
                </c:pt>
                <c:pt idx="109">
                  <c:v>9474.609375</c:v>
                </c:pt>
                <c:pt idx="110">
                  <c:v>9560.7421880000002</c:v>
                </c:pt>
                <c:pt idx="111">
                  <c:v>9646.8749999999945</c:v>
                </c:pt>
                <c:pt idx="112">
                  <c:v>9733.0078129999965</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Sheet1!$M$2:$M$256</c:f>
              <c:numCache>
                <c:formatCode>General</c:formatCode>
                <c:ptCount val="255"/>
                <c:pt idx="0">
                  <c:v>-7.3650112973188957</c:v>
                </c:pt>
                <c:pt idx="1">
                  <c:v>-5.5550455214318299</c:v>
                </c:pt>
                <c:pt idx="2">
                  <c:v>-2.8828636571538571</c:v>
                </c:pt>
                <c:pt idx="3">
                  <c:v>-1.7544628382510621</c:v>
                </c:pt>
                <c:pt idx="4">
                  <c:v>-1.6200715248690809</c:v>
                </c:pt>
                <c:pt idx="5">
                  <c:v>-0.85533976280748802</c:v>
                </c:pt>
                <c:pt idx="6">
                  <c:v>-0.13735834204351199</c:v>
                </c:pt>
                <c:pt idx="7">
                  <c:v>-0.43483581446113301</c:v>
                </c:pt>
                <c:pt idx="8">
                  <c:v>-0.589229506587439</c:v>
                </c:pt>
                <c:pt idx="9">
                  <c:v>-0.40268879226249799</c:v>
                </c:pt>
                <c:pt idx="10">
                  <c:v>-0.32312932875984102</c:v>
                </c:pt>
                <c:pt idx="11">
                  <c:v>-0.20049989198636201</c:v>
                </c:pt>
                <c:pt idx="12">
                  <c:v>-0.23061197265480199</c:v>
                </c:pt>
                <c:pt idx="13">
                  <c:v>-0.20389014998836699</c:v>
                </c:pt>
                <c:pt idx="14">
                  <c:v>-0.109285100715662</c:v>
                </c:pt>
                <c:pt idx="15">
                  <c:v>-5.8536039213542897E-2</c:v>
                </c:pt>
                <c:pt idx="16">
                  <c:v>7.1204446746829603E-2</c:v>
                </c:pt>
                <c:pt idx="17">
                  <c:v>3.5650346198219399E-2</c:v>
                </c:pt>
                <c:pt idx="18">
                  <c:v>-0.40983509195191498</c:v>
                </c:pt>
                <c:pt idx="19">
                  <c:v>-0.80955768101622605</c:v>
                </c:pt>
                <c:pt idx="20">
                  <c:v>-0.300394387716162</c:v>
                </c:pt>
                <c:pt idx="21">
                  <c:v>8.8565255469939097E-2</c:v>
                </c:pt>
                <c:pt idx="22">
                  <c:v>5.4311401307015401E-2</c:v>
                </c:pt>
                <c:pt idx="23">
                  <c:v>0.21741268103033501</c:v>
                </c:pt>
                <c:pt idx="24">
                  <c:v>0.38057989310627</c:v>
                </c:pt>
                <c:pt idx="25">
                  <c:v>0.16078862615994599</c:v>
                </c:pt>
                <c:pt idx="26">
                  <c:v>-3.4332616246241801E-2</c:v>
                </c:pt>
                <c:pt idx="27">
                  <c:v>0.12540137405044999</c:v>
                </c:pt>
                <c:pt idx="28">
                  <c:v>0.33033230636195998</c:v>
                </c:pt>
                <c:pt idx="29">
                  <c:v>0.40965861248629698</c:v>
                </c:pt>
                <c:pt idx="30">
                  <c:v>0.19883977830758701</c:v>
                </c:pt>
                <c:pt idx="31">
                  <c:v>-0.27539654549602199</c:v>
                </c:pt>
                <c:pt idx="32">
                  <c:v>-0.43197247182589799</c:v>
                </c:pt>
                <c:pt idx="33">
                  <c:v>-0.28156420415695399</c:v>
                </c:pt>
                <c:pt idx="34">
                  <c:v>-0.12725966964913499</c:v>
                </c:pt>
                <c:pt idx="35">
                  <c:v>-0.13391586900834501</c:v>
                </c:pt>
                <c:pt idx="36">
                  <c:v>-0.174394555733692</c:v>
                </c:pt>
                <c:pt idx="37">
                  <c:v>-0.37568089588415998</c:v>
                </c:pt>
                <c:pt idx="38">
                  <c:v>-0.67544731181936501</c:v>
                </c:pt>
                <c:pt idx="39">
                  <c:v>-0.750698447340169</c:v>
                </c:pt>
                <c:pt idx="40">
                  <c:v>-0.70798319711657998</c:v>
                </c:pt>
                <c:pt idx="41">
                  <c:v>-0.89548036849601798</c:v>
                </c:pt>
                <c:pt idx="42">
                  <c:v>-1.1761916915197519</c:v>
                </c:pt>
                <c:pt idx="43">
                  <c:v>-1.3921505047992431</c:v>
                </c:pt>
                <c:pt idx="44">
                  <c:v>-1.482019926436918</c:v>
                </c:pt>
                <c:pt idx="45">
                  <c:v>-1.735667215342632</c:v>
                </c:pt>
                <c:pt idx="46">
                  <c:v>-1.74148074306597</c:v>
                </c:pt>
                <c:pt idx="47">
                  <c:v>-1.602932604516168</c:v>
                </c:pt>
                <c:pt idx="48">
                  <c:v>-1.3130856854239119</c:v>
                </c:pt>
                <c:pt idx="49">
                  <c:v>-1.5900940907016901</c:v>
                </c:pt>
                <c:pt idx="50">
                  <c:v>-1.714997857793674</c:v>
                </c:pt>
                <c:pt idx="51">
                  <c:v>-1.777643826451738</c:v>
                </c:pt>
                <c:pt idx="52">
                  <c:v>-1.714472458387831</c:v>
                </c:pt>
                <c:pt idx="53">
                  <c:v>-1.5527864490728911</c:v>
                </c:pt>
                <c:pt idx="54">
                  <c:v>-1.5244324063738199</c:v>
                </c:pt>
                <c:pt idx="55">
                  <c:v>-1.50644496453273</c:v>
                </c:pt>
                <c:pt idx="56">
                  <c:v>-1.529204041270166</c:v>
                </c:pt>
                <c:pt idx="57">
                  <c:v>-1.422517416848442</c:v>
                </c:pt>
                <c:pt idx="58">
                  <c:v>-1.2996645834712119</c:v>
                </c:pt>
                <c:pt idx="59">
                  <c:v>-1.305143265771592</c:v>
                </c:pt>
                <c:pt idx="60">
                  <c:v>-1.1783053094929981</c:v>
                </c:pt>
                <c:pt idx="61">
                  <c:v>-0.93867990775090104</c:v>
                </c:pt>
                <c:pt idx="62">
                  <c:v>-0.888993138370748</c:v>
                </c:pt>
                <c:pt idx="63">
                  <c:v>-1.173494216641507</c:v>
                </c:pt>
                <c:pt idx="64">
                  <c:v>-1.356487884233786</c:v>
                </c:pt>
                <c:pt idx="65">
                  <c:v>-1.356925247625413</c:v>
                </c:pt>
                <c:pt idx="66">
                  <c:v>-1.2838089615429511</c:v>
                </c:pt>
                <c:pt idx="67">
                  <c:v>-1.1887276963349931</c:v>
                </c:pt>
                <c:pt idx="68">
                  <c:v>-1.164764423629042</c:v>
                </c:pt>
                <c:pt idx="69">
                  <c:v>-1.0803940360665341</c:v>
                </c:pt>
                <c:pt idx="70">
                  <c:v>-1.001933410903884</c:v>
                </c:pt>
                <c:pt idx="71">
                  <c:v>-1.0022467715518459</c:v>
                </c:pt>
                <c:pt idx="72">
                  <c:v>-0.97200041686698702</c:v>
                </c:pt>
                <c:pt idx="73">
                  <c:v>-1.152782906019757</c:v>
                </c:pt>
                <c:pt idx="74">
                  <c:v>-1.2692639422109619</c:v>
                </c:pt>
                <c:pt idx="75">
                  <c:v>-1.213939339888763</c:v>
                </c:pt>
                <c:pt idx="76">
                  <c:v>-1.1097504691407369</c:v>
                </c:pt>
                <c:pt idx="77">
                  <c:v>-1.1169953207332379</c:v>
                </c:pt>
                <c:pt idx="78">
                  <c:v>-1.1258362120638159</c:v>
                </c:pt>
                <c:pt idx="79">
                  <c:v>-1.0933278899182699</c:v>
                </c:pt>
                <c:pt idx="80">
                  <c:v>-1.084161475131157</c:v>
                </c:pt>
                <c:pt idx="81">
                  <c:v>-1.008096032295116</c:v>
                </c:pt>
                <c:pt idx="82">
                  <c:v>-0.85040789413364604</c:v>
                </c:pt>
                <c:pt idx="83">
                  <c:v>-0.88251793121898403</c:v>
                </c:pt>
                <c:pt idx="84">
                  <c:v>-0.97797465650516902</c:v>
                </c:pt>
                <c:pt idx="85">
                  <c:v>-1.0639748372938329</c:v>
                </c:pt>
                <c:pt idx="86">
                  <c:v>-1.0718652098305259</c:v>
                </c:pt>
                <c:pt idx="87">
                  <c:v>-1.097446533016053</c:v>
                </c:pt>
                <c:pt idx="88">
                  <c:v>-1.093351003712578</c:v>
                </c:pt>
                <c:pt idx="89">
                  <c:v>-0.99338059351400798</c:v>
                </c:pt>
                <c:pt idx="90">
                  <c:v>-1.1005099280554571</c:v>
                </c:pt>
                <c:pt idx="91">
                  <c:v>-1.243369858671338</c:v>
                </c:pt>
                <c:pt idx="92">
                  <c:v>-1.2284903476671201</c:v>
                </c:pt>
                <c:pt idx="93">
                  <c:v>-1.274295635469856</c:v>
                </c:pt>
                <c:pt idx="94">
                  <c:v>-1.2546387003871049</c:v>
                </c:pt>
                <c:pt idx="95">
                  <c:v>-1.4022238144375281</c:v>
                </c:pt>
                <c:pt idx="96">
                  <c:v>-1.4778822075483271</c:v>
                </c:pt>
                <c:pt idx="97">
                  <c:v>-1.3785550555308119</c:v>
                </c:pt>
                <c:pt idx="98">
                  <c:v>-1.370766383617493</c:v>
                </c:pt>
                <c:pt idx="99">
                  <c:v>-1.416720549908592</c:v>
                </c:pt>
                <c:pt idx="100">
                  <c:v>-1.490586123137275</c:v>
                </c:pt>
                <c:pt idx="101">
                  <c:v>-1.4244255792949181</c:v>
                </c:pt>
                <c:pt idx="102">
                  <c:v>-1.3979070279060619</c:v>
                </c:pt>
                <c:pt idx="103">
                  <c:v>-1.336647499507146</c:v>
                </c:pt>
                <c:pt idx="104">
                  <c:v>-1.2996310023395621</c:v>
                </c:pt>
                <c:pt idx="105">
                  <c:v>-1.267286632810716</c:v>
                </c:pt>
                <c:pt idx="106">
                  <c:v>-1.2885596172360649</c:v>
                </c:pt>
                <c:pt idx="107">
                  <c:v>-1.2926158688526399</c:v>
                </c:pt>
                <c:pt idx="108">
                  <c:v>-1.366910422410665</c:v>
                </c:pt>
                <c:pt idx="109">
                  <c:v>-1.3501240589396319</c:v>
                </c:pt>
                <c:pt idx="110">
                  <c:v>-1.327284223415385</c:v>
                </c:pt>
                <c:pt idx="111">
                  <c:v>-1.4389177258778669</c:v>
                </c:pt>
                <c:pt idx="112">
                  <c:v>-1.48499382380165</c:v>
                </c:pt>
                <c:pt idx="113">
                  <c:v>-1.4536354240094691</c:v>
                </c:pt>
                <c:pt idx="114">
                  <c:v>-1.399127868871362</c:v>
                </c:pt>
                <c:pt idx="115">
                  <c:v>-1.4236522602395369</c:v>
                </c:pt>
                <c:pt idx="116">
                  <c:v>-1.44879607228858</c:v>
                </c:pt>
                <c:pt idx="117">
                  <c:v>-1.3721390084585801</c:v>
                </c:pt>
                <c:pt idx="118">
                  <c:v>-1.324133664680798</c:v>
                </c:pt>
                <c:pt idx="119">
                  <c:v>-1.295116137609938</c:v>
                </c:pt>
                <c:pt idx="120">
                  <c:v>-1.24378154606909</c:v>
                </c:pt>
                <c:pt idx="121">
                  <c:v>-1.309924505209012</c:v>
                </c:pt>
                <c:pt idx="122">
                  <c:v>-1.397248519201056</c:v>
                </c:pt>
                <c:pt idx="123">
                  <c:v>-1.46224653842651</c:v>
                </c:pt>
                <c:pt idx="124">
                  <c:v>-1.441214525071602</c:v>
                </c:pt>
                <c:pt idx="125">
                  <c:v>-1.409914911638096</c:v>
                </c:pt>
                <c:pt idx="126">
                  <c:v>-1.3986644681697531</c:v>
                </c:pt>
                <c:pt idx="127">
                  <c:v>-1.374752523192214</c:v>
                </c:pt>
                <c:pt idx="128">
                  <c:v>-1.3803749458733181</c:v>
                </c:pt>
                <c:pt idx="129">
                  <c:v>-1.503412624547293</c:v>
                </c:pt>
                <c:pt idx="130">
                  <c:v>-1.540785210189247</c:v>
                </c:pt>
                <c:pt idx="131">
                  <c:v>-1.4684847307512869</c:v>
                </c:pt>
                <c:pt idx="132">
                  <c:v>-1.488111476409447</c:v>
                </c:pt>
                <c:pt idx="133">
                  <c:v>-1.6748771175112711</c:v>
                </c:pt>
                <c:pt idx="134">
                  <c:v>-1.7211394293017299</c:v>
                </c:pt>
                <c:pt idx="135">
                  <c:v>-1.6538291291512131</c:v>
                </c:pt>
                <c:pt idx="136">
                  <c:v>-1.65290634637525</c:v>
                </c:pt>
                <c:pt idx="137">
                  <c:v>-1.6844395370110281</c:v>
                </c:pt>
                <c:pt idx="138">
                  <c:v>-1.6127219880861139</c:v>
                </c:pt>
                <c:pt idx="139">
                  <c:v>-1.6353490426783119</c:v>
                </c:pt>
                <c:pt idx="140">
                  <c:v>-1.6527223334368819</c:v>
                </c:pt>
                <c:pt idx="141">
                  <c:v>-1.646451572289322</c:v>
                </c:pt>
                <c:pt idx="142">
                  <c:v>-1.6416397679646959</c:v>
                </c:pt>
                <c:pt idx="143">
                  <c:v>-1.623316789702913</c:v>
                </c:pt>
                <c:pt idx="144">
                  <c:v>-1.5519560639112151</c:v>
                </c:pt>
                <c:pt idx="145">
                  <c:v>-1.538395836549336</c:v>
                </c:pt>
                <c:pt idx="146">
                  <c:v>-1.6070085903390079</c:v>
                </c:pt>
                <c:pt idx="147">
                  <c:v>-1.7466025180961919</c:v>
                </c:pt>
                <c:pt idx="148">
                  <c:v>-1.6635908528757051</c:v>
                </c:pt>
                <c:pt idx="149">
                  <c:v>-1.631887082741136</c:v>
                </c:pt>
                <c:pt idx="150">
                  <c:v>-1.617415393633884</c:v>
                </c:pt>
                <c:pt idx="151">
                  <c:v>-1.643484304060298</c:v>
                </c:pt>
                <c:pt idx="152">
                  <c:v>-1.6350851039276699</c:v>
                </c:pt>
                <c:pt idx="153">
                  <c:v>-1.6310317253019111</c:v>
                </c:pt>
                <c:pt idx="154">
                  <c:v>-1.6544926058521821</c:v>
                </c:pt>
                <c:pt idx="155">
                  <c:v>-1.58388723289304</c:v>
                </c:pt>
                <c:pt idx="156">
                  <c:v>-1.632718842152199</c:v>
                </c:pt>
                <c:pt idx="157">
                  <c:v>-1.71297038556418</c:v>
                </c:pt>
                <c:pt idx="158">
                  <c:v>-1.6906976374341469</c:v>
                </c:pt>
                <c:pt idx="159">
                  <c:v>-1.6848271690091201</c:v>
                </c:pt>
                <c:pt idx="160">
                  <c:v>-1.6877671685383671</c:v>
                </c:pt>
                <c:pt idx="161">
                  <c:v>-1.7183564751931979</c:v>
                </c:pt>
                <c:pt idx="162">
                  <c:v>-1.70667552924525</c:v>
                </c:pt>
                <c:pt idx="163">
                  <c:v>-1.641579378889358</c:v>
                </c:pt>
                <c:pt idx="164">
                  <c:v>-1.643781844051875</c:v>
                </c:pt>
                <c:pt idx="165">
                  <c:v>-1.6859048353413479</c:v>
                </c:pt>
                <c:pt idx="166">
                  <c:v>-1.744275677105428</c:v>
                </c:pt>
                <c:pt idx="167">
                  <c:v>-1.6952191516851429</c:v>
                </c:pt>
                <c:pt idx="168">
                  <c:v>-1.666510799066155</c:v>
                </c:pt>
                <c:pt idx="169">
                  <c:v>-1.6335284658298339</c:v>
                </c:pt>
                <c:pt idx="170">
                  <c:v>-1.6164833625090329</c:v>
                </c:pt>
                <c:pt idx="171">
                  <c:v>-1.666519256753823</c:v>
                </c:pt>
                <c:pt idx="172">
                  <c:v>-1.69818105819375</c:v>
                </c:pt>
                <c:pt idx="173">
                  <c:v>-1.6704704218691531</c:v>
                </c:pt>
                <c:pt idx="174">
                  <c:v>-1.7011874660361319</c:v>
                </c:pt>
                <c:pt idx="175">
                  <c:v>-1.714830880823317</c:v>
                </c:pt>
                <c:pt idx="176">
                  <c:v>-1.6747159174594379</c:v>
                </c:pt>
                <c:pt idx="177">
                  <c:v>-1.706475185570318</c:v>
                </c:pt>
                <c:pt idx="178">
                  <c:v>-1.70671787234872</c:v>
                </c:pt>
                <c:pt idx="179">
                  <c:v>-1.674395699198215</c:v>
                </c:pt>
                <c:pt idx="180">
                  <c:v>-1.637920059860754</c:v>
                </c:pt>
                <c:pt idx="181">
                  <c:v>-1.6606578921460931</c:v>
                </c:pt>
                <c:pt idx="182">
                  <c:v>-1.713958460078955</c:v>
                </c:pt>
                <c:pt idx="183">
                  <c:v>-1.653039251621331</c:v>
                </c:pt>
                <c:pt idx="184">
                  <c:v>-1.536669762659739</c:v>
                </c:pt>
                <c:pt idx="185">
                  <c:v>-1.499868219934964</c:v>
                </c:pt>
                <c:pt idx="186">
                  <c:v>-1.544220101445948</c:v>
                </c:pt>
                <c:pt idx="187">
                  <c:v>-1.544254477155399</c:v>
                </c:pt>
                <c:pt idx="188">
                  <c:v>-1.4905298470880131</c:v>
                </c:pt>
                <c:pt idx="189">
                  <c:v>-1.5090938075343121</c:v>
                </c:pt>
                <c:pt idx="190">
                  <c:v>-1.547931420173742</c:v>
                </c:pt>
                <c:pt idx="191">
                  <c:v>-1.470120560152689</c:v>
                </c:pt>
                <c:pt idx="192">
                  <c:v>-1.3990215732603259</c:v>
                </c:pt>
                <c:pt idx="193">
                  <c:v>-1.316110761103318</c:v>
                </c:pt>
                <c:pt idx="194">
                  <c:v>-1.260699006595384</c:v>
                </c:pt>
                <c:pt idx="195">
                  <c:v>-1.20871407857572</c:v>
                </c:pt>
                <c:pt idx="196">
                  <c:v>-1.2230694762161121</c:v>
                </c:pt>
                <c:pt idx="197">
                  <c:v>-1.1573023489707199</c:v>
                </c:pt>
                <c:pt idx="198">
                  <c:v>-1.109314692467418</c:v>
                </c:pt>
                <c:pt idx="199">
                  <c:v>-1.0410847174553901</c:v>
                </c:pt>
                <c:pt idx="200">
                  <c:v>-0.98395440659063305</c:v>
                </c:pt>
                <c:pt idx="201">
                  <c:v>-0.99666244287122496</c:v>
                </c:pt>
                <c:pt idx="202">
                  <c:v>-0.971321916369423</c:v>
                </c:pt>
                <c:pt idx="203">
                  <c:v>-0.87221512255051803</c:v>
                </c:pt>
                <c:pt idx="204">
                  <c:v>-0.85708300810074201</c:v>
                </c:pt>
                <c:pt idx="205">
                  <c:v>-0.83777611253037598</c:v>
                </c:pt>
                <c:pt idx="206">
                  <c:v>-0.79932904868408405</c:v>
                </c:pt>
                <c:pt idx="207">
                  <c:v>-0.83198528958624096</c:v>
                </c:pt>
                <c:pt idx="208">
                  <c:v>-0.79787419531568804</c:v>
                </c:pt>
                <c:pt idx="209">
                  <c:v>-0.75101917989072797</c:v>
                </c:pt>
                <c:pt idx="210">
                  <c:v>-0.74433690253726703</c:v>
                </c:pt>
                <c:pt idx="211">
                  <c:v>-0.69059337617121197</c:v>
                </c:pt>
                <c:pt idx="212">
                  <c:v>-0.62159366917676095</c:v>
                </c:pt>
                <c:pt idx="213">
                  <c:v>-0.58658800780241305</c:v>
                </c:pt>
                <c:pt idx="214">
                  <c:v>-0.57042676727712205</c:v>
                </c:pt>
                <c:pt idx="215">
                  <c:v>-0.49507902937013698</c:v>
                </c:pt>
                <c:pt idx="216">
                  <c:v>-0.47945352041141598</c:v>
                </c:pt>
                <c:pt idx="217">
                  <c:v>-0.44094404012174698</c:v>
                </c:pt>
                <c:pt idx="218">
                  <c:v>-0.39243990482697</c:v>
                </c:pt>
                <c:pt idx="219">
                  <c:v>-0.41541916400937501</c:v>
                </c:pt>
                <c:pt idx="220">
                  <c:v>-0.45628640416459398</c:v>
                </c:pt>
                <c:pt idx="221">
                  <c:v>-0.46131476503735902</c:v>
                </c:pt>
                <c:pt idx="222">
                  <c:v>-0.44523909548896101</c:v>
                </c:pt>
                <c:pt idx="223">
                  <c:v>-0.42948801429173</c:v>
                </c:pt>
                <c:pt idx="224">
                  <c:v>-0.43422065129063803</c:v>
                </c:pt>
                <c:pt idx="225">
                  <c:v>-0.407564627031408</c:v>
                </c:pt>
                <c:pt idx="226">
                  <c:v>-0.38268387886293098</c:v>
                </c:pt>
                <c:pt idx="227">
                  <c:v>-0.37861729872515698</c:v>
                </c:pt>
                <c:pt idx="228">
                  <c:v>-0.42389253584587699</c:v>
                </c:pt>
                <c:pt idx="229">
                  <c:v>-0.43401355642767198</c:v>
                </c:pt>
                <c:pt idx="230">
                  <c:v>-0.42625733066348998</c:v>
                </c:pt>
                <c:pt idx="231">
                  <c:v>-0.39647131974820798</c:v>
                </c:pt>
                <c:pt idx="232">
                  <c:v>-0.41973000237521702</c:v>
                </c:pt>
                <c:pt idx="233">
                  <c:v>-0.40504760960391301</c:v>
                </c:pt>
                <c:pt idx="234">
                  <c:v>-0.371243102432256</c:v>
                </c:pt>
                <c:pt idx="235">
                  <c:v>-0.32127985740468301</c:v>
                </c:pt>
                <c:pt idx="236">
                  <c:v>-0.33723870148157897</c:v>
                </c:pt>
                <c:pt idx="237">
                  <c:v>-0.34920838419373101</c:v>
                </c:pt>
                <c:pt idx="238">
                  <c:v>-0.38288298252765701</c:v>
                </c:pt>
                <c:pt idx="239">
                  <c:v>-0.35349255974140198</c:v>
                </c:pt>
                <c:pt idx="240">
                  <c:v>-0.33345493876718102</c:v>
                </c:pt>
                <c:pt idx="241">
                  <c:v>-0.32453866674604298</c:v>
                </c:pt>
                <c:pt idx="242">
                  <c:v>-0.29192561537226502</c:v>
                </c:pt>
                <c:pt idx="243">
                  <c:v>-0.26613862006241901</c:v>
                </c:pt>
                <c:pt idx="244">
                  <c:v>-0.242201095032203</c:v>
                </c:pt>
                <c:pt idx="245">
                  <c:v>-0.23380137825491901</c:v>
                </c:pt>
                <c:pt idx="246">
                  <c:v>-0.20123320488288499</c:v>
                </c:pt>
                <c:pt idx="247">
                  <c:v>-0.208617019010709</c:v>
                </c:pt>
                <c:pt idx="248">
                  <c:v>-0.23531758108981399</c:v>
                </c:pt>
                <c:pt idx="249">
                  <c:v>-0.238996059390059</c:v>
                </c:pt>
                <c:pt idx="250">
                  <c:v>-0.23849558808176699</c:v>
                </c:pt>
                <c:pt idx="251">
                  <c:v>-0.20564248612390101</c:v>
                </c:pt>
                <c:pt idx="252">
                  <c:v>-0.18349420649412199</c:v>
                </c:pt>
                <c:pt idx="253">
                  <c:v>-0.157933859514064</c:v>
                </c:pt>
                <c:pt idx="254">
                  <c:v>-0.136903953720829</c:v>
                </c:pt>
              </c:numCache>
            </c:numRef>
          </c:yVal>
          <c:smooth val="1"/>
        </c:ser>
        <c:ser>
          <c:idx val="1"/>
          <c:order val="1"/>
          <c:tx>
            <c:v>Clutch Comparision</c:v>
          </c:tx>
          <c:spPr>
            <a:ln>
              <a:solidFill>
                <a:srgbClr val="0070C0"/>
              </a:solidFill>
            </a:ln>
          </c:spPr>
          <c:marker>
            <c:symbol val="none"/>
          </c:marker>
          <c:xVal>
            <c:numRef>
              <c:f>Sheet1!$O$2:$O$256</c:f>
              <c:numCache>
                <c:formatCode>General</c:formatCode>
                <c:ptCount val="255"/>
                <c:pt idx="0">
                  <c:v>86.13281299999997</c:v>
                </c:pt>
                <c:pt idx="1">
                  <c:v>172.265625</c:v>
                </c:pt>
                <c:pt idx="2">
                  <c:v>258.39843799999983</c:v>
                </c:pt>
                <c:pt idx="3">
                  <c:v>344.53124999999977</c:v>
                </c:pt>
                <c:pt idx="4">
                  <c:v>430.664063</c:v>
                </c:pt>
                <c:pt idx="5">
                  <c:v>516.796875</c:v>
                </c:pt>
                <c:pt idx="6">
                  <c:v>602.92968800000006</c:v>
                </c:pt>
                <c:pt idx="7">
                  <c:v>689.06249999999977</c:v>
                </c:pt>
                <c:pt idx="8">
                  <c:v>775.19531300000006</c:v>
                </c:pt>
                <c:pt idx="9">
                  <c:v>861.32812499999977</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4220.5078129999984</c:v>
                </c:pt>
                <c:pt idx="49">
                  <c:v>4306.640625</c:v>
                </c:pt>
                <c:pt idx="50">
                  <c:v>4392.7734379999984</c:v>
                </c:pt>
                <c:pt idx="51">
                  <c:v>4478.90625</c:v>
                </c:pt>
                <c:pt idx="52">
                  <c:v>4565.0390630000002</c:v>
                </c:pt>
                <c:pt idx="53">
                  <c:v>4651.171875</c:v>
                </c:pt>
                <c:pt idx="54">
                  <c:v>4737.3046880000002</c:v>
                </c:pt>
                <c:pt idx="55">
                  <c:v>4823.4374999999982</c:v>
                </c:pt>
                <c:pt idx="56">
                  <c:v>4909.5703129999984</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6976.7578129999984</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8354.8828129999965</c:v>
                </c:pt>
                <c:pt idx="97">
                  <c:v>8441.0156249999945</c:v>
                </c:pt>
                <c:pt idx="98">
                  <c:v>8527.1484380000002</c:v>
                </c:pt>
                <c:pt idx="99">
                  <c:v>8613.28125</c:v>
                </c:pt>
                <c:pt idx="100">
                  <c:v>8699.4140630000002</c:v>
                </c:pt>
                <c:pt idx="101">
                  <c:v>8785.546875</c:v>
                </c:pt>
                <c:pt idx="102">
                  <c:v>8871.6796880000002</c:v>
                </c:pt>
                <c:pt idx="103">
                  <c:v>8957.8125</c:v>
                </c:pt>
                <c:pt idx="104">
                  <c:v>9043.9453129999965</c:v>
                </c:pt>
                <c:pt idx="105">
                  <c:v>9130.0781249999945</c:v>
                </c:pt>
                <c:pt idx="106">
                  <c:v>9216.2109380000002</c:v>
                </c:pt>
                <c:pt idx="107">
                  <c:v>9302.34375</c:v>
                </c:pt>
                <c:pt idx="108">
                  <c:v>9388.4765629999965</c:v>
                </c:pt>
                <c:pt idx="109">
                  <c:v>9474.609375</c:v>
                </c:pt>
                <c:pt idx="110">
                  <c:v>9560.7421880000002</c:v>
                </c:pt>
                <c:pt idx="111">
                  <c:v>9646.8749999999945</c:v>
                </c:pt>
                <c:pt idx="112">
                  <c:v>9733.0078129999965</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Sheet1!$N$2:$N$256</c:f>
              <c:numCache>
                <c:formatCode>General</c:formatCode>
                <c:ptCount val="255"/>
                <c:pt idx="0">
                  <c:v>-8.020225793757449</c:v>
                </c:pt>
                <c:pt idx="1">
                  <c:v>-6.2168401987762278</c:v>
                </c:pt>
                <c:pt idx="2">
                  <c:v>-3.1543576382786078</c:v>
                </c:pt>
                <c:pt idx="3">
                  <c:v>-2.8168785697134222</c:v>
                </c:pt>
                <c:pt idx="4">
                  <c:v>-1.5285093108760359</c:v>
                </c:pt>
                <c:pt idx="5">
                  <c:v>-0.91606169298196405</c:v>
                </c:pt>
                <c:pt idx="6">
                  <c:v>-1.5225934259221681</c:v>
                </c:pt>
                <c:pt idx="7">
                  <c:v>-0.81631383183692197</c:v>
                </c:pt>
                <c:pt idx="8">
                  <c:v>-0.69533227912568696</c:v>
                </c:pt>
                <c:pt idx="9">
                  <c:v>-0.67746596346824295</c:v>
                </c:pt>
                <c:pt idx="10">
                  <c:v>9.3994636502605297E-2</c:v>
                </c:pt>
                <c:pt idx="11">
                  <c:v>0.231594519369445</c:v>
                </c:pt>
                <c:pt idx="12">
                  <c:v>0.17972962168550299</c:v>
                </c:pt>
                <c:pt idx="13">
                  <c:v>0.47206089293069198</c:v>
                </c:pt>
                <c:pt idx="14">
                  <c:v>0.77619634958606598</c:v>
                </c:pt>
                <c:pt idx="15">
                  <c:v>0.81568955986853398</c:v>
                </c:pt>
                <c:pt idx="16">
                  <c:v>0.34476448624018102</c:v>
                </c:pt>
                <c:pt idx="17">
                  <c:v>-7.5283944294992106E-2</c:v>
                </c:pt>
                <c:pt idx="18">
                  <c:v>-0.19358398193416601</c:v>
                </c:pt>
                <c:pt idx="19">
                  <c:v>-0.29721424598746998</c:v>
                </c:pt>
                <c:pt idx="20">
                  <c:v>4.2942371847058299E-2</c:v>
                </c:pt>
                <c:pt idx="21">
                  <c:v>0.30575845915230399</c:v>
                </c:pt>
                <c:pt idx="22">
                  <c:v>0.31963561395487999</c:v>
                </c:pt>
                <c:pt idx="23">
                  <c:v>0.25495267212057598</c:v>
                </c:pt>
                <c:pt idx="24">
                  <c:v>0.38656213817395602</c:v>
                </c:pt>
                <c:pt idx="25">
                  <c:v>0.651165520687217</c:v>
                </c:pt>
                <c:pt idx="26">
                  <c:v>0.72104649172930502</c:v>
                </c:pt>
                <c:pt idx="27">
                  <c:v>0.59796348946122302</c:v>
                </c:pt>
                <c:pt idx="28">
                  <c:v>0.42363154273600201</c:v>
                </c:pt>
                <c:pt idx="29">
                  <c:v>0.46784423594116198</c:v>
                </c:pt>
                <c:pt idx="30">
                  <c:v>0.47589435668603802</c:v>
                </c:pt>
                <c:pt idx="31">
                  <c:v>0.52188938395805995</c:v>
                </c:pt>
                <c:pt idx="32">
                  <c:v>0.40117267499064002</c:v>
                </c:pt>
                <c:pt idx="33">
                  <c:v>0.20863678877866099</c:v>
                </c:pt>
                <c:pt idx="34">
                  <c:v>8.7129148889806302E-2</c:v>
                </c:pt>
                <c:pt idx="35">
                  <c:v>2.5340679963726701E-2</c:v>
                </c:pt>
                <c:pt idx="36">
                  <c:v>2.6458514279974199E-2</c:v>
                </c:pt>
                <c:pt idx="37">
                  <c:v>-4.4811624683348497E-2</c:v>
                </c:pt>
                <c:pt idx="38">
                  <c:v>-5.1793924220132202E-2</c:v>
                </c:pt>
                <c:pt idx="39">
                  <c:v>-0.24128180438861799</c:v>
                </c:pt>
                <c:pt idx="40">
                  <c:v>-0.3215447430101</c:v>
                </c:pt>
                <c:pt idx="41">
                  <c:v>-0.46932800318776702</c:v>
                </c:pt>
                <c:pt idx="42">
                  <c:v>-0.58530511344729697</c:v>
                </c:pt>
                <c:pt idx="43">
                  <c:v>-0.62561723926306501</c:v>
                </c:pt>
                <c:pt idx="44">
                  <c:v>-0.86071517639575301</c:v>
                </c:pt>
                <c:pt idx="45">
                  <c:v>-1.0711063160070851</c:v>
                </c:pt>
                <c:pt idx="46">
                  <c:v>-1.0826393361161959</c:v>
                </c:pt>
                <c:pt idx="47">
                  <c:v>-1.0595679501274451</c:v>
                </c:pt>
                <c:pt idx="48">
                  <c:v>-0.97883678299160704</c:v>
                </c:pt>
                <c:pt idx="49">
                  <c:v>-0.89222880297671303</c:v>
                </c:pt>
                <c:pt idx="50">
                  <c:v>-0.90617760811451997</c:v>
                </c:pt>
                <c:pt idx="51">
                  <c:v>-0.99608036445955705</c:v>
                </c:pt>
                <c:pt idx="52">
                  <c:v>-1.044503816767584</c:v>
                </c:pt>
                <c:pt idx="53">
                  <c:v>-0.98632843972400497</c:v>
                </c:pt>
                <c:pt idx="54">
                  <c:v>-1.0440937560524499</c:v>
                </c:pt>
                <c:pt idx="55">
                  <c:v>-1.1066171760045149</c:v>
                </c:pt>
                <c:pt idx="56">
                  <c:v>-1.133026123855154</c:v>
                </c:pt>
                <c:pt idx="57">
                  <c:v>-1.043536959533554</c:v>
                </c:pt>
                <c:pt idx="58">
                  <c:v>-0.95696664023397204</c:v>
                </c:pt>
                <c:pt idx="59">
                  <c:v>-0.95771652084094405</c:v>
                </c:pt>
                <c:pt idx="60">
                  <c:v>-0.85644749622198302</c:v>
                </c:pt>
                <c:pt idx="61">
                  <c:v>-0.75585067345108004</c:v>
                </c:pt>
                <c:pt idx="62">
                  <c:v>-0.79205021916502605</c:v>
                </c:pt>
                <c:pt idx="63">
                  <c:v>-0.83042410470652905</c:v>
                </c:pt>
                <c:pt idx="64">
                  <c:v>-1.035302600757813</c:v>
                </c:pt>
                <c:pt idx="65">
                  <c:v>-1.1571167959643609</c:v>
                </c:pt>
                <c:pt idx="66">
                  <c:v>-1.1503479447135849</c:v>
                </c:pt>
                <c:pt idx="67">
                  <c:v>-1.0260345802448829</c:v>
                </c:pt>
                <c:pt idx="68">
                  <c:v>-0.877372225901906</c:v>
                </c:pt>
                <c:pt idx="69">
                  <c:v>-0.83465726789644901</c:v>
                </c:pt>
                <c:pt idx="70">
                  <c:v>-0.701058846143362</c:v>
                </c:pt>
                <c:pt idx="71">
                  <c:v>-0.66839283440548103</c:v>
                </c:pt>
                <c:pt idx="72">
                  <c:v>-0.70594954046841196</c:v>
                </c:pt>
                <c:pt idx="73">
                  <c:v>-0.77405813079321095</c:v>
                </c:pt>
                <c:pt idx="74">
                  <c:v>-0.74685645473253404</c:v>
                </c:pt>
                <c:pt idx="75">
                  <c:v>-0.767883592974275</c:v>
                </c:pt>
                <c:pt idx="76">
                  <c:v>-0.71536008755982505</c:v>
                </c:pt>
                <c:pt idx="77">
                  <c:v>-0.65599707699249199</c:v>
                </c:pt>
                <c:pt idx="78">
                  <c:v>-0.61957949659839995</c:v>
                </c:pt>
                <c:pt idx="79">
                  <c:v>-0.586042705603255</c:v>
                </c:pt>
                <c:pt idx="80">
                  <c:v>-0.491568987648622</c:v>
                </c:pt>
                <c:pt idx="81">
                  <c:v>-0.48987087687186198</c:v>
                </c:pt>
                <c:pt idx="82">
                  <c:v>-0.48987682346105799</c:v>
                </c:pt>
                <c:pt idx="83">
                  <c:v>-0.52342523925245199</c:v>
                </c:pt>
                <c:pt idx="84">
                  <c:v>-0.58979610011582895</c:v>
                </c:pt>
                <c:pt idx="85">
                  <c:v>-0.592545353510599</c:v>
                </c:pt>
                <c:pt idx="86">
                  <c:v>-0.55815570766234301</c:v>
                </c:pt>
                <c:pt idx="87">
                  <c:v>-0.63458342455574401</c:v>
                </c:pt>
                <c:pt idx="88">
                  <c:v>-0.74176087101695498</c:v>
                </c:pt>
                <c:pt idx="89">
                  <c:v>-0.74357209903607802</c:v>
                </c:pt>
                <c:pt idx="90">
                  <c:v>-0.73412681507975996</c:v>
                </c:pt>
                <c:pt idx="91">
                  <c:v>-0.78439452535795395</c:v>
                </c:pt>
                <c:pt idx="92">
                  <c:v>-0.72374410026361802</c:v>
                </c:pt>
                <c:pt idx="93">
                  <c:v>-0.74127804398201003</c:v>
                </c:pt>
                <c:pt idx="94">
                  <c:v>-0.80762377625029702</c:v>
                </c:pt>
                <c:pt idx="95">
                  <c:v>-0.867486302031659</c:v>
                </c:pt>
                <c:pt idx="96">
                  <c:v>-0.89289876945647595</c:v>
                </c:pt>
                <c:pt idx="97">
                  <c:v>-0.87906062823823095</c:v>
                </c:pt>
                <c:pt idx="98">
                  <c:v>-0.97651943458619195</c:v>
                </c:pt>
                <c:pt idx="99">
                  <c:v>-0.98296595663625297</c:v>
                </c:pt>
                <c:pt idx="100">
                  <c:v>-0.97932461592006603</c:v>
                </c:pt>
                <c:pt idx="101">
                  <c:v>-0.94280119289090403</c:v>
                </c:pt>
                <c:pt idx="102">
                  <c:v>-0.88791706924206204</c:v>
                </c:pt>
                <c:pt idx="103">
                  <c:v>-0.74815394935107504</c:v>
                </c:pt>
                <c:pt idx="104">
                  <c:v>-0.69447033320057305</c:v>
                </c:pt>
                <c:pt idx="105">
                  <c:v>-0.73715042808559395</c:v>
                </c:pt>
                <c:pt idx="106">
                  <c:v>-0.68305774414654796</c:v>
                </c:pt>
                <c:pt idx="107">
                  <c:v>-0.74999494300055203</c:v>
                </c:pt>
                <c:pt idx="108">
                  <c:v>-0.86892740742178798</c:v>
                </c:pt>
                <c:pt idx="109">
                  <c:v>-0.95149890827327599</c:v>
                </c:pt>
                <c:pt idx="110">
                  <c:v>-1.001644955597049</c:v>
                </c:pt>
                <c:pt idx="111">
                  <c:v>-0.98843334043494502</c:v>
                </c:pt>
                <c:pt idx="112">
                  <c:v>-0.98313103803410995</c:v>
                </c:pt>
                <c:pt idx="113">
                  <c:v>-1.0242430992921829</c:v>
                </c:pt>
                <c:pt idx="114">
                  <c:v>-1.077757176921456</c:v>
                </c:pt>
                <c:pt idx="115">
                  <c:v>-1.075832347186473</c:v>
                </c:pt>
                <c:pt idx="116">
                  <c:v>-1.0960087229634099</c:v>
                </c:pt>
                <c:pt idx="117">
                  <c:v>-1.04668522346358</c:v>
                </c:pt>
                <c:pt idx="118">
                  <c:v>-0.992717228997121</c:v>
                </c:pt>
                <c:pt idx="119">
                  <c:v>-0.99621694248333004</c:v>
                </c:pt>
                <c:pt idx="120">
                  <c:v>-1.045855936426406</c:v>
                </c:pt>
                <c:pt idx="121">
                  <c:v>-1.0942447461825251</c:v>
                </c:pt>
                <c:pt idx="122">
                  <c:v>-1.0983893071389821</c:v>
                </c:pt>
                <c:pt idx="123">
                  <c:v>-1.0425961018640451</c:v>
                </c:pt>
                <c:pt idx="124">
                  <c:v>-1.030760896036802</c:v>
                </c:pt>
                <c:pt idx="125">
                  <c:v>-1.068422693553982</c:v>
                </c:pt>
                <c:pt idx="126">
                  <c:v>-1.119544337249708</c:v>
                </c:pt>
                <c:pt idx="127">
                  <c:v>-1.1063274112652599</c:v>
                </c:pt>
                <c:pt idx="128">
                  <c:v>-1.0410322710126201</c:v>
                </c:pt>
                <c:pt idx="129">
                  <c:v>-1.042779744378725</c:v>
                </c:pt>
                <c:pt idx="130">
                  <c:v>-1.0278229945665069</c:v>
                </c:pt>
                <c:pt idx="131">
                  <c:v>-1.0305142426945499</c:v>
                </c:pt>
                <c:pt idx="132">
                  <c:v>-1.027116733274694</c:v>
                </c:pt>
                <c:pt idx="133">
                  <c:v>-1.052308440579927</c:v>
                </c:pt>
                <c:pt idx="134">
                  <c:v>-1.099755762568158</c:v>
                </c:pt>
                <c:pt idx="135">
                  <c:v>-1.126722002317196</c:v>
                </c:pt>
                <c:pt idx="136">
                  <c:v>-1.1575246450555681</c:v>
                </c:pt>
                <c:pt idx="137">
                  <c:v>-1.1449379816767871</c:v>
                </c:pt>
                <c:pt idx="138">
                  <c:v>-1.03359060879937</c:v>
                </c:pt>
                <c:pt idx="139">
                  <c:v>-1.0022130742358351</c:v>
                </c:pt>
                <c:pt idx="140">
                  <c:v>-1.04643190288298</c:v>
                </c:pt>
                <c:pt idx="141">
                  <c:v>-1.0442268237039061</c:v>
                </c:pt>
                <c:pt idx="142">
                  <c:v>-1.0694629899181369</c:v>
                </c:pt>
                <c:pt idx="143">
                  <c:v>-1.0986926078528469</c:v>
                </c:pt>
                <c:pt idx="144">
                  <c:v>-1.0632286833860991</c:v>
                </c:pt>
                <c:pt idx="145">
                  <c:v>-1.0325631497147969</c:v>
                </c:pt>
                <c:pt idx="146">
                  <c:v>-1.0512798946884641</c:v>
                </c:pt>
                <c:pt idx="147">
                  <c:v>-1.0588878450759569</c:v>
                </c:pt>
                <c:pt idx="148">
                  <c:v>-1.0309074039925521</c:v>
                </c:pt>
                <c:pt idx="149">
                  <c:v>-1.044688746742972</c:v>
                </c:pt>
                <c:pt idx="150">
                  <c:v>-1.010957047783245</c:v>
                </c:pt>
                <c:pt idx="151">
                  <c:v>-1.026173627011135</c:v>
                </c:pt>
                <c:pt idx="152">
                  <c:v>-1.035184499428164</c:v>
                </c:pt>
                <c:pt idx="153">
                  <c:v>-1.021109188689189</c:v>
                </c:pt>
                <c:pt idx="154">
                  <c:v>-0.99539770616969303</c:v>
                </c:pt>
                <c:pt idx="155">
                  <c:v>-1.0382162911678741</c:v>
                </c:pt>
                <c:pt idx="156">
                  <c:v>-1.0757002119242369</c:v>
                </c:pt>
                <c:pt idx="157">
                  <c:v>-1.0519358545698401</c:v>
                </c:pt>
                <c:pt idx="158">
                  <c:v>-1.0215958749317049</c:v>
                </c:pt>
                <c:pt idx="159">
                  <c:v>-0.98097522317718699</c:v>
                </c:pt>
                <c:pt idx="160">
                  <c:v>-1.001046553460365</c:v>
                </c:pt>
                <c:pt idx="161">
                  <c:v>-1.002186815674573</c:v>
                </c:pt>
                <c:pt idx="162">
                  <c:v>-1.052758463055008</c:v>
                </c:pt>
                <c:pt idx="163">
                  <c:v>-1.0601310752895921</c:v>
                </c:pt>
                <c:pt idx="164">
                  <c:v>-1.0374414386670141</c:v>
                </c:pt>
                <c:pt idx="165">
                  <c:v>-1.037797775547129</c:v>
                </c:pt>
                <c:pt idx="166">
                  <c:v>-1.02082440964405</c:v>
                </c:pt>
                <c:pt idx="167">
                  <c:v>-1.0455472116416229</c:v>
                </c:pt>
                <c:pt idx="168">
                  <c:v>-1.0602912025733311</c:v>
                </c:pt>
                <c:pt idx="169">
                  <c:v>-1.010368530580003</c:v>
                </c:pt>
                <c:pt idx="170">
                  <c:v>-0.99199656326771402</c:v>
                </c:pt>
                <c:pt idx="171">
                  <c:v>-0.96243846702046698</c:v>
                </c:pt>
                <c:pt idx="172">
                  <c:v>-1.009084567239581</c:v>
                </c:pt>
                <c:pt idx="173">
                  <c:v>-0.98153301279359195</c:v>
                </c:pt>
                <c:pt idx="174">
                  <c:v>-0.94843518171886598</c:v>
                </c:pt>
                <c:pt idx="175">
                  <c:v>-0.98851310748420695</c:v>
                </c:pt>
                <c:pt idx="176">
                  <c:v>-1.0587574786617699</c:v>
                </c:pt>
                <c:pt idx="177">
                  <c:v>-1.0566044030249191</c:v>
                </c:pt>
                <c:pt idx="178">
                  <c:v>-1.019489354574046</c:v>
                </c:pt>
                <c:pt idx="179">
                  <c:v>-1.0200213230909141</c:v>
                </c:pt>
                <c:pt idx="180">
                  <c:v>-1.0544587409409441</c:v>
                </c:pt>
                <c:pt idx="181">
                  <c:v>-1.079406886231483</c:v>
                </c:pt>
                <c:pt idx="182">
                  <c:v>-1.0451906435277389</c:v>
                </c:pt>
                <c:pt idx="183">
                  <c:v>-1.03888668053736</c:v>
                </c:pt>
                <c:pt idx="184">
                  <c:v>-1.013970646731382</c:v>
                </c:pt>
                <c:pt idx="185">
                  <c:v>-1.009091209851982</c:v>
                </c:pt>
                <c:pt idx="186">
                  <c:v>-1.0467030558232799</c:v>
                </c:pt>
                <c:pt idx="187">
                  <c:v>-1.0102241103185949</c:v>
                </c:pt>
                <c:pt idx="188">
                  <c:v>-0.974795249229788</c:v>
                </c:pt>
                <c:pt idx="189">
                  <c:v>-0.93130541895901497</c:v>
                </c:pt>
                <c:pt idx="190">
                  <c:v>-0.86282482075255995</c:v>
                </c:pt>
                <c:pt idx="191">
                  <c:v>-0.878413405062066</c:v>
                </c:pt>
                <c:pt idx="192">
                  <c:v>-0.87455664346529005</c:v>
                </c:pt>
                <c:pt idx="193">
                  <c:v>-0.87695146300467797</c:v>
                </c:pt>
                <c:pt idx="194">
                  <c:v>-0.82586667665423696</c:v>
                </c:pt>
                <c:pt idx="195">
                  <c:v>-0.74842335573854102</c:v>
                </c:pt>
                <c:pt idx="196">
                  <c:v>-0.785291945062353</c:v>
                </c:pt>
                <c:pt idx="197">
                  <c:v>-0.74515998654582505</c:v>
                </c:pt>
                <c:pt idx="198">
                  <c:v>-0.69465608462858697</c:v>
                </c:pt>
                <c:pt idx="199">
                  <c:v>-0.68801799184746204</c:v>
                </c:pt>
                <c:pt idx="200">
                  <c:v>-0.67309312488678696</c:v>
                </c:pt>
                <c:pt idx="201">
                  <c:v>-0.580518065736774</c:v>
                </c:pt>
                <c:pt idx="202">
                  <c:v>-0.56568836326942395</c:v>
                </c:pt>
                <c:pt idx="203">
                  <c:v>-0.53419546044833899</c:v>
                </c:pt>
                <c:pt idx="204">
                  <c:v>-0.53514154911781597</c:v>
                </c:pt>
                <c:pt idx="205">
                  <c:v>-0.53126901798015902</c:v>
                </c:pt>
                <c:pt idx="206">
                  <c:v>-0.517278125704003</c:v>
                </c:pt>
                <c:pt idx="207">
                  <c:v>-0.45830186857387001</c:v>
                </c:pt>
                <c:pt idx="208">
                  <c:v>-0.41977253772745798</c:v>
                </c:pt>
                <c:pt idx="209">
                  <c:v>-0.41426247993647197</c:v>
                </c:pt>
                <c:pt idx="210">
                  <c:v>-0.38656816490714901</c:v>
                </c:pt>
                <c:pt idx="211">
                  <c:v>-0.36510403821939402</c:v>
                </c:pt>
                <c:pt idx="212">
                  <c:v>-0.39252570504079998</c:v>
                </c:pt>
                <c:pt idx="213">
                  <c:v>-0.407947574985214</c:v>
                </c:pt>
                <c:pt idx="214">
                  <c:v>-0.35317696392387998</c:v>
                </c:pt>
                <c:pt idx="215">
                  <c:v>-0.29101753559545201</c:v>
                </c:pt>
                <c:pt idx="216">
                  <c:v>-0.30368209707602301</c:v>
                </c:pt>
                <c:pt idx="217">
                  <c:v>-0.28173865927020397</c:v>
                </c:pt>
                <c:pt idx="218">
                  <c:v>-0.25559437481205599</c:v>
                </c:pt>
                <c:pt idx="219">
                  <c:v>-0.216921964598073</c:v>
                </c:pt>
                <c:pt idx="220">
                  <c:v>-0.21885897794297199</c:v>
                </c:pt>
                <c:pt idx="221">
                  <c:v>-0.24319355716976601</c:v>
                </c:pt>
                <c:pt idx="222">
                  <c:v>-0.23828556911152901</c:v>
                </c:pt>
                <c:pt idx="223">
                  <c:v>-0.21823832473035601</c:v>
                </c:pt>
                <c:pt idx="224">
                  <c:v>-0.16139308241608699</c:v>
                </c:pt>
                <c:pt idx="225">
                  <c:v>-0.1730676854107</c:v>
                </c:pt>
                <c:pt idx="226">
                  <c:v>-0.182103269134402</c:v>
                </c:pt>
                <c:pt idx="227">
                  <c:v>-0.228253707021499</c:v>
                </c:pt>
                <c:pt idx="228">
                  <c:v>-0.21639472122957201</c:v>
                </c:pt>
                <c:pt idx="229">
                  <c:v>-0.20511005340520799</c:v>
                </c:pt>
                <c:pt idx="230">
                  <c:v>-0.181630896394429</c:v>
                </c:pt>
                <c:pt idx="231">
                  <c:v>-0.16397725736076099</c:v>
                </c:pt>
                <c:pt idx="232">
                  <c:v>-0.17590540671902199</c:v>
                </c:pt>
                <c:pt idx="233">
                  <c:v>-0.14680045086096</c:v>
                </c:pt>
                <c:pt idx="234">
                  <c:v>-0.15798649537227699</c:v>
                </c:pt>
                <c:pt idx="235">
                  <c:v>-0.16634275097314699</c:v>
                </c:pt>
                <c:pt idx="236">
                  <c:v>-0.16635146414045901</c:v>
                </c:pt>
                <c:pt idx="237">
                  <c:v>-0.164278408083953</c:v>
                </c:pt>
                <c:pt idx="238">
                  <c:v>-0.14221607604908701</c:v>
                </c:pt>
                <c:pt idx="239">
                  <c:v>-0.14274315228909801</c:v>
                </c:pt>
                <c:pt idx="240">
                  <c:v>-0.14904744117181101</c:v>
                </c:pt>
                <c:pt idx="241">
                  <c:v>-0.143665842698146</c:v>
                </c:pt>
                <c:pt idx="242">
                  <c:v>-0.105466073799904</c:v>
                </c:pt>
                <c:pt idx="243">
                  <c:v>-9.94399976003527E-2</c:v>
                </c:pt>
                <c:pt idx="244">
                  <c:v>-0.122698150156781</c:v>
                </c:pt>
                <c:pt idx="245">
                  <c:v>-0.12011576012799299</c:v>
                </c:pt>
                <c:pt idx="246">
                  <c:v>-7.4979853895893595E-2</c:v>
                </c:pt>
                <c:pt idx="247">
                  <c:v>-7.8994681387656002E-2</c:v>
                </c:pt>
                <c:pt idx="248">
                  <c:v>-8.3168221942650195E-2</c:v>
                </c:pt>
                <c:pt idx="249">
                  <c:v>-9.0573118266156202E-2</c:v>
                </c:pt>
                <c:pt idx="250">
                  <c:v>-7.0345708891852807E-2</c:v>
                </c:pt>
                <c:pt idx="251">
                  <c:v>-7.0325309602813399E-2</c:v>
                </c:pt>
                <c:pt idx="252">
                  <c:v>-7.8845640305108405E-2</c:v>
                </c:pt>
                <c:pt idx="253">
                  <c:v>-3.8771086875044401E-2</c:v>
                </c:pt>
                <c:pt idx="254">
                  <c:v>-2.00189482235918E-2</c:v>
                </c:pt>
              </c:numCache>
            </c:numRef>
          </c:yVal>
          <c:smooth val="1"/>
        </c:ser>
        <c:ser>
          <c:idx val="2"/>
          <c:order val="2"/>
          <c:tx>
            <c:v>zero</c:v>
          </c:tx>
          <c:spPr>
            <a:ln w="38100">
              <a:solidFill>
                <a:schemeClr val="tx1"/>
              </a:solidFill>
            </a:ln>
          </c:spPr>
          <c:marker>
            <c:symbol val="none"/>
          </c:marker>
          <c:xVal>
            <c:numRef>
              <c:f>Sheet1!$O$2:$O$256</c:f>
              <c:numCache>
                <c:formatCode>General</c:formatCode>
                <c:ptCount val="255"/>
                <c:pt idx="0">
                  <c:v>86.13281299999997</c:v>
                </c:pt>
                <c:pt idx="1">
                  <c:v>172.265625</c:v>
                </c:pt>
                <c:pt idx="2">
                  <c:v>258.39843799999983</c:v>
                </c:pt>
                <c:pt idx="3">
                  <c:v>344.53124999999977</c:v>
                </c:pt>
                <c:pt idx="4">
                  <c:v>430.664063</c:v>
                </c:pt>
                <c:pt idx="5">
                  <c:v>516.796875</c:v>
                </c:pt>
                <c:pt idx="6">
                  <c:v>602.92968800000006</c:v>
                </c:pt>
                <c:pt idx="7">
                  <c:v>689.06249999999977</c:v>
                </c:pt>
                <c:pt idx="8">
                  <c:v>775.19531300000006</c:v>
                </c:pt>
                <c:pt idx="9">
                  <c:v>861.32812499999977</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4220.5078129999984</c:v>
                </c:pt>
                <c:pt idx="49">
                  <c:v>4306.640625</c:v>
                </c:pt>
                <c:pt idx="50">
                  <c:v>4392.7734379999984</c:v>
                </c:pt>
                <c:pt idx="51">
                  <c:v>4478.90625</c:v>
                </c:pt>
                <c:pt idx="52">
                  <c:v>4565.0390630000002</c:v>
                </c:pt>
                <c:pt idx="53">
                  <c:v>4651.171875</c:v>
                </c:pt>
                <c:pt idx="54">
                  <c:v>4737.3046880000002</c:v>
                </c:pt>
                <c:pt idx="55">
                  <c:v>4823.4374999999982</c:v>
                </c:pt>
                <c:pt idx="56">
                  <c:v>4909.5703129999984</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6976.7578129999984</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8354.8828129999965</c:v>
                </c:pt>
                <c:pt idx="97">
                  <c:v>8441.0156249999945</c:v>
                </c:pt>
                <c:pt idx="98">
                  <c:v>8527.1484380000002</c:v>
                </c:pt>
                <c:pt idx="99">
                  <c:v>8613.28125</c:v>
                </c:pt>
                <c:pt idx="100">
                  <c:v>8699.4140630000002</c:v>
                </c:pt>
                <c:pt idx="101">
                  <c:v>8785.546875</c:v>
                </c:pt>
                <c:pt idx="102">
                  <c:v>8871.6796880000002</c:v>
                </c:pt>
                <c:pt idx="103">
                  <c:v>8957.8125</c:v>
                </c:pt>
                <c:pt idx="104">
                  <c:v>9043.9453129999965</c:v>
                </c:pt>
                <c:pt idx="105">
                  <c:v>9130.0781249999945</c:v>
                </c:pt>
                <c:pt idx="106">
                  <c:v>9216.2109380000002</c:v>
                </c:pt>
                <c:pt idx="107">
                  <c:v>9302.34375</c:v>
                </c:pt>
                <c:pt idx="108">
                  <c:v>9388.4765629999965</c:v>
                </c:pt>
                <c:pt idx="109">
                  <c:v>9474.609375</c:v>
                </c:pt>
                <c:pt idx="110">
                  <c:v>9560.7421880000002</c:v>
                </c:pt>
                <c:pt idx="111">
                  <c:v>9646.8749999999945</c:v>
                </c:pt>
                <c:pt idx="112">
                  <c:v>9733.0078129999965</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Sheet1!$P$2:$P$256</c:f>
              <c:numCache>
                <c:formatCode>General</c:formatCode>
                <c:ptCount val="2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numCache>
            </c:numRef>
          </c:yVal>
          <c:smooth val="1"/>
        </c:ser>
        <c:dLbls>
          <c:showLegendKey val="0"/>
          <c:showVal val="0"/>
          <c:showCatName val="0"/>
          <c:showSerName val="0"/>
          <c:showPercent val="0"/>
          <c:showBubbleSize val="0"/>
        </c:dLbls>
        <c:axId val="169360768"/>
        <c:axId val="169395712"/>
      </c:scatterChart>
      <c:valAx>
        <c:axId val="169360768"/>
        <c:scaling>
          <c:logBase val="10"/>
          <c:orientation val="minMax"/>
          <c:max val="2000"/>
          <c:min val="100"/>
        </c:scaling>
        <c:delete val="0"/>
        <c:axPos val="b"/>
        <c:title>
          <c:tx>
            <c:rich>
              <a:bodyPr/>
              <a:lstStyle/>
              <a:p>
                <a:pPr>
                  <a:defRPr b="0"/>
                </a:pPr>
                <a:r>
                  <a:rPr lang="en-US" b="0" dirty="0"/>
                  <a:t>Frequency</a:t>
                </a:r>
                <a:r>
                  <a:rPr lang="en-US" b="0" baseline="0" dirty="0"/>
                  <a:t> (Hz)</a:t>
                </a:r>
                <a:endParaRPr lang="en-US" b="0" dirty="0"/>
              </a:p>
            </c:rich>
          </c:tx>
          <c:layout/>
          <c:overlay val="0"/>
        </c:title>
        <c:numFmt formatCode="General" sourceLinked="1"/>
        <c:majorTickMark val="out"/>
        <c:minorTickMark val="none"/>
        <c:tickLblPos val="low"/>
        <c:crossAx val="169395712"/>
        <c:crosses val="autoZero"/>
        <c:crossBetween val="midCat"/>
      </c:valAx>
      <c:valAx>
        <c:axId val="169395712"/>
        <c:scaling>
          <c:orientation val="minMax"/>
        </c:scaling>
        <c:delete val="0"/>
        <c:axPos val="l"/>
        <c:majorGridlines/>
        <c:title>
          <c:tx>
            <c:rich>
              <a:bodyPr rot="-5400000" vert="horz"/>
              <a:lstStyle/>
              <a:p>
                <a:pPr>
                  <a:defRPr b="0"/>
                </a:pPr>
                <a:r>
                  <a:rPr lang="en-US" b="0" dirty="0"/>
                  <a:t>Sound</a:t>
                </a:r>
                <a:r>
                  <a:rPr lang="en-US" b="0" baseline="0" dirty="0"/>
                  <a:t> Pressure (dB) </a:t>
                </a:r>
                <a:endParaRPr lang="en-US" b="0" dirty="0"/>
              </a:p>
            </c:rich>
          </c:tx>
          <c:layout/>
          <c:overlay val="0"/>
        </c:title>
        <c:numFmt formatCode="General" sourceLinked="1"/>
        <c:majorTickMark val="out"/>
        <c:minorTickMark val="none"/>
        <c:tickLblPos val="nextTo"/>
        <c:crossAx val="169360768"/>
        <c:crosses val="autoZero"/>
        <c:crossBetween val="midCat"/>
      </c:valAx>
    </c:plotArea>
    <c:legend>
      <c:legendPos val="b"/>
      <c:legendEntry>
        <c:idx val="2"/>
        <c:delete val="1"/>
      </c:legendEntry>
      <c:layout/>
      <c:overlay val="0"/>
    </c:legend>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sz="1100">
                <a:latin typeface="Arial" panose="020B0604020202020204" pitchFamily="34" charset="0"/>
                <a:cs typeface="Arial" panose="020B0604020202020204" pitchFamily="34" charset="0"/>
              </a:rPr>
              <a:t>Injection</a:t>
            </a:r>
            <a:r>
              <a:rPr lang="en-US" sz="1100" baseline="0">
                <a:latin typeface="Arial" panose="020B0604020202020204" pitchFamily="34" charset="0"/>
                <a:cs typeface="Arial" panose="020B0604020202020204" pitchFamily="34" charset="0"/>
              </a:rPr>
              <a:t> Quantity Sweep</a:t>
            </a:r>
            <a:endParaRPr lang="en-US" sz="1100">
              <a:latin typeface="Arial" panose="020B0604020202020204" pitchFamily="34" charset="0"/>
              <a:cs typeface="Arial" panose="020B0604020202020204" pitchFamily="34" charset="0"/>
            </a:endParaRPr>
          </a:p>
        </c:rich>
      </c:tx>
      <c:layout>
        <c:manualLayout>
          <c:xMode val="edge"/>
          <c:yMode val="edge"/>
          <c:x val="0.21497900262467201"/>
          <c:y val="6.0493834511256298E-2"/>
        </c:manualLayout>
      </c:layout>
      <c:overlay val="0"/>
    </c:title>
    <c:autoTitleDeleted val="0"/>
    <c:plotArea>
      <c:layout>
        <c:manualLayout>
          <c:layoutTarget val="inner"/>
          <c:xMode val="edge"/>
          <c:yMode val="edge"/>
          <c:x val="0.147305024371954"/>
          <c:y val="0.178801673228346"/>
          <c:w val="0.64816147981502303"/>
          <c:h val="0.64771024715660597"/>
        </c:manualLayout>
      </c:layout>
      <c:scatterChart>
        <c:scatterStyle val="lineMarker"/>
        <c:varyColors val="0"/>
        <c:ser>
          <c:idx val="0"/>
          <c:order val="0"/>
          <c:tx>
            <c:v>Injection Timing 1</c:v>
          </c:tx>
          <c:spPr>
            <a:ln w="28575">
              <a:noFill/>
            </a:ln>
          </c:spPr>
          <c:marker>
            <c:spPr>
              <a:solidFill>
                <a:srgbClr val="FFFF00"/>
              </a:solidFill>
            </c:spPr>
          </c:marker>
          <c:xVal>
            <c:numRef>
              <c:f>Data!$D$482:$D$490</c:f>
              <c:numCache>
                <c:formatCode>General</c:formatCode>
                <c:ptCount val="9"/>
                <c:pt idx="0">
                  <c:v>1</c:v>
                </c:pt>
                <c:pt idx="1">
                  <c:v>0.90909090909090895</c:v>
                </c:pt>
                <c:pt idx="2">
                  <c:v>0.83333333333333404</c:v>
                </c:pt>
                <c:pt idx="3">
                  <c:v>0.8</c:v>
                </c:pt>
                <c:pt idx="4">
                  <c:v>0.76923076923076905</c:v>
                </c:pt>
                <c:pt idx="5">
                  <c:v>0.74074074074074103</c:v>
                </c:pt>
                <c:pt idx="6">
                  <c:v>0.71428571428571497</c:v>
                </c:pt>
                <c:pt idx="7">
                  <c:v>0.68965517241379604</c:v>
                </c:pt>
                <c:pt idx="8">
                  <c:v>0.66666666666666696</c:v>
                </c:pt>
              </c:numCache>
            </c:numRef>
          </c:xVal>
          <c:yVal>
            <c:numRef>
              <c:f>Data!$BA$482:$BA$490</c:f>
              <c:numCache>
                <c:formatCode>General</c:formatCode>
                <c:ptCount val="9"/>
                <c:pt idx="0">
                  <c:v>10.04284094216092</c:v>
                </c:pt>
                <c:pt idx="1">
                  <c:v>6.9825578715475336</c:v>
                </c:pt>
                <c:pt idx="2">
                  <c:v>5.2142748230986946</c:v>
                </c:pt>
                <c:pt idx="3">
                  <c:v>4.298413274344159</c:v>
                </c:pt>
                <c:pt idx="4">
                  <c:v>3.2703025487889019</c:v>
                </c:pt>
                <c:pt idx="5">
                  <c:v>2.432259869738282</c:v>
                </c:pt>
                <c:pt idx="6">
                  <c:v>2.1859033909394681</c:v>
                </c:pt>
                <c:pt idx="7">
                  <c:v>2.0169142220922001</c:v>
                </c:pt>
                <c:pt idx="8">
                  <c:v>2.0339092986486809</c:v>
                </c:pt>
              </c:numCache>
            </c:numRef>
          </c:yVal>
          <c:smooth val="0"/>
        </c:ser>
        <c:dLbls>
          <c:showLegendKey val="0"/>
          <c:showVal val="0"/>
          <c:showCatName val="0"/>
          <c:showSerName val="0"/>
          <c:showPercent val="0"/>
          <c:showBubbleSize val="0"/>
        </c:dLbls>
        <c:axId val="169448192"/>
        <c:axId val="169450496"/>
      </c:scatterChart>
      <c:valAx>
        <c:axId val="169448192"/>
        <c:scaling>
          <c:orientation val="minMax"/>
          <c:max val="1.05"/>
          <c:min val="0.60000000000000098"/>
        </c:scaling>
        <c:delete val="0"/>
        <c:axPos val="b"/>
        <c:title>
          <c:tx>
            <c:rich>
              <a:bodyPr/>
              <a:lstStyle/>
              <a:p>
                <a:pPr>
                  <a:defRPr/>
                </a:pPr>
                <a:r>
                  <a:rPr lang="en-US" sz="900">
                    <a:latin typeface="Arial" panose="020B0604020202020204" pitchFamily="34" charset="0"/>
                    <a:cs typeface="Arial" panose="020B0604020202020204" pitchFamily="34" charset="0"/>
                  </a:rPr>
                  <a:t>Equivalence Ratio</a:t>
                </a:r>
              </a:p>
            </c:rich>
          </c:tx>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169450496"/>
        <c:crosses val="autoZero"/>
        <c:crossBetween val="midCat"/>
      </c:valAx>
      <c:valAx>
        <c:axId val="169450496"/>
        <c:scaling>
          <c:orientation val="minMax"/>
        </c:scaling>
        <c:delete val="0"/>
        <c:axPos val="l"/>
        <c:majorGridlines/>
        <c:title>
          <c:tx>
            <c:rich>
              <a:bodyPr rot="-5400000" vert="horz"/>
              <a:lstStyle/>
              <a:p>
                <a:pPr>
                  <a:defRPr/>
                </a:pPr>
                <a:r>
                  <a:rPr lang="en-US" sz="900">
                    <a:latin typeface="Arial" panose="020B0604020202020204" pitchFamily="34" charset="0"/>
                    <a:cs typeface="Arial" panose="020B0604020202020204" pitchFamily="34" charset="0"/>
                  </a:rPr>
                  <a:t>Objective function</a:t>
                </a:r>
              </a:p>
            </c:rich>
          </c:tx>
          <c:layout>
            <c:manualLayout>
              <c:xMode val="edge"/>
              <c:yMode val="edge"/>
              <c:x val="1.58730158730159E-2"/>
              <c:y val="0.24765419947506601"/>
            </c:manualLayout>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169448192"/>
        <c:crosses val="autoZero"/>
        <c:crossBetween val="midCat"/>
      </c:valAx>
      <c:spPr>
        <a:solidFill>
          <a:schemeClr val="bg1">
            <a:lumMod val="50000"/>
            <a:lumOff val="50000"/>
            <a:alpha val="75000"/>
          </a:schemeClr>
        </a:solidFill>
      </c:spPr>
    </c:plotArea>
    <c:legend>
      <c:legendPos val="r"/>
      <c:layout>
        <c:manualLayout>
          <c:xMode val="edge"/>
          <c:yMode val="edge"/>
          <c:x val="0.76107174103237196"/>
          <c:y val="0.26507272528434001"/>
          <c:w val="0.21908698912635999"/>
          <c:h val="0.17457075678040199"/>
        </c:manualLayout>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sz="1100">
                <a:latin typeface="Arial" panose="020B0604020202020204" pitchFamily="34" charset="0"/>
                <a:cs typeface="Arial" panose="020B0604020202020204" pitchFamily="34" charset="0"/>
              </a:rPr>
              <a:t>Injection Timing Sweep</a:t>
            </a:r>
            <a:endParaRPr lang="el-GR" sz="11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154169728783902"/>
          <c:y val="0.17354166666666701"/>
          <c:w val="0.65313939924176101"/>
          <c:h val="0.72502066929133901"/>
        </c:manualLayout>
      </c:layout>
      <c:scatterChart>
        <c:scatterStyle val="lineMarker"/>
        <c:varyColors val="0"/>
        <c:ser>
          <c:idx val="0"/>
          <c:order val="0"/>
          <c:tx>
            <c:strRef>
              <c:f>Data!$D$477</c:f>
              <c:strCache>
                <c:ptCount val="1"/>
                <c:pt idx="0">
                  <c:v>φ=.91</c:v>
                </c:pt>
              </c:strCache>
            </c:strRef>
          </c:tx>
          <c:spPr>
            <a:ln w="28575">
              <a:noFill/>
            </a:ln>
          </c:spPr>
          <c:marker>
            <c:spPr>
              <a:solidFill>
                <a:srgbClr val="FFFF00"/>
              </a:solidFill>
            </c:spPr>
          </c:marker>
          <c:xVal>
            <c:numRef>
              <c:f>Data!$G$473:$G$480</c:f>
              <c:numCache>
                <c:formatCode>General</c:formatCode>
                <c:ptCount val="8"/>
                <c:pt idx="0">
                  <c:v>170</c:v>
                </c:pt>
                <c:pt idx="1">
                  <c:v>165</c:v>
                </c:pt>
                <c:pt idx="2">
                  <c:v>160</c:v>
                </c:pt>
                <c:pt idx="3">
                  <c:v>155</c:v>
                </c:pt>
                <c:pt idx="4">
                  <c:v>175</c:v>
                </c:pt>
                <c:pt idx="5">
                  <c:v>180</c:v>
                </c:pt>
                <c:pt idx="6">
                  <c:v>185</c:v>
                </c:pt>
                <c:pt idx="7">
                  <c:v>190</c:v>
                </c:pt>
              </c:numCache>
            </c:numRef>
          </c:xVal>
          <c:yVal>
            <c:numRef>
              <c:f>Data!$BA$473:$BA$480</c:f>
              <c:numCache>
                <c:formatCode>General</c:formatCode>
                <c:ptCount val="8"/>
                <c:pt idx="0">
                  <c:v>6.4033019997475424</c:v>
                </c:pt>
                <c:pt idx="1">
                  <c:v>7.1576779057271089</c:v>
                </c:pt>
                <c:pt idx="2">
                  <c:v>7.6943879046695747</c:v>
                </c:pt>
                <c:pt idx="3">
                  <c:v>11.150499238205141</c:v>
                </c:pt>
                <c:pt idx="4">
                  <c:v>6.1274110587928501</c:v>
                </c:pt>
                <c:pt idx="5">
                  <c:v>6.4852671540500602</c:v>
                </c:pt>
                <c:pt idx="6">
                  <c:v>6.3018862591097697</c:v>
                </c:pt>
                <c:pt idx="7">
                  <c:v>6.3089489705622048</c:v>
                </c:pt>
              </c:numCache>
            </c:numRef>
          </c:yVal>
          <c:smooth val="0"/>
        </c:ser>
        <c:dLbls>
          <c:showLegendKey val="0"/>
          <c:showVal val="0"/>
          <c:showCatName val="0"/>
          <c:showSerName val="0"/>
          <c:showPercent val="0"/>
          <c:showBubbleSize val="0"/>
        </c:dLbls>
        <c:axId val="130853888"/>
        <c:axId val="169498112"/>
      </c:scatterChart>
      <c:valAx>
        <c:axId val="130853888"/>
        <c:scaling>
          <c:orientation val="minMax"/>
          <c:max val="195"/>
          <c:min val="150"/>
        </c:scaling>
        <c:delete val="0"/>
        <c:axPos val="b"/>
        <c:title>
          <c:tx>
            <c:rich>
              <a:bodyPr/>
              <a:lstStyle/>
              <a:p>
                <a:pPr>
                  <a:defRPr/>
                </a:pPr>
                <a:r>
                  <a:rPr lang="en-US" sz="900">
                    <a:latin typeface="Arial" panose="020B0604020202020204" pitchFamily="34" charset="0"/>
                    <a:cs typeface="Arial" panose="020B0604020202020204" pitchFamily="34" charset="0"/>
                  </a:rPr>
                  <a:t>Injection Timing</a:t>
                </a:r>
              </a:p>
            </c:rich>
          </c:tx>
          <c:layout>
            <c:manualLayout>
              <c:xMode val="edge"/>
              <c:yMode val="edge"/>
              <c:x val="0.37022684664416999"/>
              <c:y val="0.92103565179352598"/>
            </c:manualLayout>
          </c:layout>
          <c:overlay val="0"/>
        </c:title>
        <c:numFmt formatCode="General" sourceLinked="1"/>
        <c:majorTickMark val="out"/>
        <c:minorTickMark val="none"/>
        <c:tickLblPos val="none"/>
        <c:crossAx val="169498112"/>
        <c:crosses val="autoZero"/>
        <c:crossBetween val="midCat"/>
      </c:valAx>
      <c:valAx>
        <c:axId val="169498112"/>
        <c:scaling>
          <c:orientation val="minMax"/>
          <c:min val="4"/>
        </c:scaling>
        <c:delete val="0"/>
        <c:axPos val="l"/>
        <c:majorGridlines/>
        <c:title>
          <c:tx>
            <c:rich>
              <a:bodyPr rot="-5400000" vert="horz"/>
              <a:lstStyle/>
              <a:p>
                <a:pPr>
                  <a:defRPr/>
                </a:pPr>
                <a:r>
                  <a:rPr lang="en-US" sz="900">
                    <a:latin typeface="Arial" panose="020B0604020202020204" pitchFamily="34" charset="0"/>
                    <a:cs typeface="Arial" panose="020B0604020202020204" pitchFamily="34" charset="0"/>
                  </a:rPr>
                  <a:t>Objective Function</a:t>
                </a:r>
              </a:p>
            </c:rich>
          </c:tx>
          <c:layout>
            <c:manualLayout>
              <c:xMode val="edge"/>
              <c:yMode val="edge"/>
              <c:x val="1.58730158730159E-2"/>
              <c:y val="0.27138287401574801"/>
            </c:manualLayout>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130853888"/>
        <c:crosses val="autoZero"/>
        <c:crossBetween val="midCat"/>
      </c:valAx>
      <c:spPr>
        <a:solidFill>
          <a:schemeClr val="bg1">
            <a:lumMod val="50000"/>
            <a:lumOff val="50000"/>
            <a:alpha val="75000"/>
          </a:schemeClr>
        </a:solidFill>
      </c:spPr>
    </c:plotArea>
    <c:legend>
      <c:legendPos val="r"/>
      <c:legendEntry>
        <c:idx val="0"/>
        <c:txPr>
          <a:bodyPr/>
          <a:lstStyle/>
          <a:p>
            <a:pPr>
              <a:defRPr sz="800">
                <a:latin typeface="Arial" panose="020B0604020202020204" pitchFamily="34" charset="0"/>
                <a:cs typeface="Arial" panose="020B0604020202020204" pitchFamily="34" charset="0"/>
              </a:defRPr>
            </a:pPr>
            <a:endParaRPr lang="en-US"/>
          </a:p>
        </c:txPr>
      </c:legendEntry>
      <c:layout>
        <c:manualLayout>
          <c:xMode val="edge"/>
          <c:yMode val="edge"/>
          <c:x val="0.78883139607549202"/>
          <c:y val="0.28846101268591401"/>
          <c:w val="0.16327177852768399"/>
          <c:h val="0.104646489501313"/>
        </c:manualLayout>
      </c:layout>
      <c:overlay val="0"/>
    </c:legend>
    <c:plotVisOnly val="1"/>
    <c:dispBlanksAs val="gap"/>
    <c:showDLblsOverMax val="0"/>
  </c:chart>
  <c:externalData r:id="rId2">
    <c:autoUpdate val="0"/>
  </c:externalData>
  <c:userShapes r:id="rId3"/>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6-03-07T20:14:25.006" idx="1">
    <p:pos x="10" y="18"/>
    <p:text>Need to add a photo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3-07T20:36:00.705" idx="2">
    <p:pos x="10" y="10"/>
    <p:text>Not sure what to title </p:text>
  </p:cm>
</p:cmLst>
</file>

<file path=ppt/drawings/drawing1.xml><?xml version="1.0" encoding="utf-8"?>
<c:userShapes xmlns:c="http://schemas.openxmlformats.org/drawingml/2006/chart">
  <cdr:relSizeAnchor xmlns:cdr="http://schemas.openxmlformats.org/drawingml/2006/chartDrawing">
    <cdr:from>
      <cdr:x>0.33434</cdr:x>
      <cdr:y>0.81864</cdr:y>
    </cdr:from>
    <cdr:to>
      <cdr:x>0.41005</cdr:x>
      <cdr:y>0.89919</cdr:y>
    </cdr:to>
    <cdr:sp macro="" textlink="">
      <cdr:nvSpPr>
        <cdr:cNvPr id="2" name="TextBox 1"/>
        <cdr:cNvSpPr txBox="1"/>
      </cdr:nvSpPr>
      <cdr:spPr>
        <a:xfrm xmlns:a="http://schemas.openxmlformats.org/drawingml/2006/main">
          <a:off x="1627638" y="2614707"/>
          <a:ext cx="368586" cy="257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200</a:t>
          </a:r>
        </a:p>
      </cdr:txBody>
    </cdr:sp>
  </cdr:relSizeAnchor>
  <cdr:relSizeAnchor xmlns:cdr="http://schemas.openxmlformats.org/drawingml/2006/chartDrawing">
    <cdr:from>
      <cdr:x>0.48884</cdr:x>
      <cdr:y>0.82388</cdr:y>
    </cdr:from>
    <cdr:to>
      <cdr:x>0.56725</cdr:x>
      <cdr:y>0.89276</cdr:y>
    </cdr:to>
    <cdr:sp macro="" textlink="">
      <cdr:nvSpPr>
        <cdr:cNvPr id="3" name="TextBox 2"/>
        <cdr:cNvSpPr txBox="1"/>
      </cdr:nvSpPr>
      <cdr:spPr>
        <a:xfrm xmlns:a="http://schemas.openxmlformats.org/drawingml/2006/main">
          <a:off x="2392368" y="2482892"/>
          <a:ext cx="383743" cy="2075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300</a:t>
          </a:r>
        </a:p>
      </cdr:txBody>
    </cdr:sp>
  </cdr:relSizeAnchor>
  <cdr:relSizeAnchor xmlns:cdr="http://schemas.openxmlformats.org/drawingml/2006/chartDrawing">
    <cdr:from>
      <cdr:x>0.55974</cdr:x>
      <cdr:y>0.82266</cdr:y>
    </cdr:from>
    <cdr:to>
      <cdr:x>0.65344</cdr:x>
      <cdr:y>0.89516</cdr:y>
    </cdr:to>
    <cdr:sp macro="" textlink="">
      <cdr:nvSpPr>
        <cdr:cNvPr id="4" name="TextBox 3"/>
        <cdr:cNvSpPr txBox="1"/>
      </cdr:nvSpPr>
      <cdr:spPr>
        <a:xfrm xmlns:a="http://schemas.openxmlformats.org/drawingml/2006/main">
          <a:off x="2724916" y="2627553"/>
          <a:ext cx="456164" cy="231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400</a:t>
          </a:r>
        </a:p>
      </cdr:txBody>
    </cdr:sp>
  </cdr:relSizeAnchor>
  <cdr:relSizeAnchor xmlns:cdr="http://schemas.openxmlformats.org/drawingml/2006/chartDrawing">
    <cdr:from>
      <cdr:x>0.63375</cdr:x>
      <cdr:y>0.82065</cdr:y>
    </cdr:from>
    <cdr:to>
      <cdr:x>0.73811</cdr:x>
      <cdr:y>0.88956</cdr:y>
    </cdr:to>
    <cdr:sp macro="" textlink="">
      <cdr:nvSpPr>
        <cdr:cNvPr id="5" name="TextBox 4"/>
        <cdr:cNvSpPr txBox="1"/>
      </cdr:nvSpPr>
      <cdr:spPr>
        <a:xfrm xmlns:a="http://schemas.openxmlformats.org/drawingml/2006/main">
          <a:off x="3101555" y="2473151"/>
          <a:ext cx="510735" cy="207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500</a:t>
          </a:r>
        </a:p>
      </cdr:txBody>
    </cdr:sp>
  </cdr:relSizeAnchor>
  <cdr:relSizeAnchor xmlns:cdr="http://schemas.openxmlformats.org/drawingml/2006/chartDrawing">
    <cdr:from>
      <cdr:x>0.70305</cdr:x>
      <cdr:y>0.82174</cdr:y>
    </cdr:from>
    <cdr:to>
      <cdr:x>0.81481</cdr:x>
      <cdr:y>0.88661</cdr:y>
    </cdr:to>
    <cdr:sp macro="" textlink="">
      <cdr:nvSpPr>
        <cdr:cNvPr id="6" name="TextBox 5"/>
        <cdr:cNvSpPr txBox="1"/>
      </cdr:nvSpPr>
      <cdr:spPr>
        <a:xfrm xmlns:a="http://schemas.openxmlformats.org/drawingml/2006/main">
          <a:off x="3440707" y="2476443"/>
          <a:ext cx="546950" cy="195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600</a:t>
          </a:r>
        </a:p>
      </cdr:txBody>
    </cdr:sp>
  </cdr:relSizeAnchor>
  <cdr:relSizeAnchor xmlns:cdr="http://schemas.openxmlformats.org/drawingml/2006/chartDrawing">
    <cdr:from>
      <cdr:x>0.76838</cdr:x>
      <cdr:y>0.82445</cdr:y>
    </cdr:from>
    <cdr:to>
      <cdr:x>0.88095</cdr:x>
      <cdr:y>0.89113</cdr:y>
    </cdr:to>
    <cdr:sp macro="" textlink="">
      <cdr:nvSpPr>
        <cdr:cNvPr id="7" name="TextBox 6"/>
        <cdr:cNvSpPr txBox="1"/>
      </cdr:nvSpPr>
      <cdr:spPr>
        <a:xfrm xmlns:a="http://schemas.openxmlformats.org/drawingml/2006/main">
          <a:off x="3740616" y="2633277"/>
          <a:ext cx="548048" cy="2129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700</a:t>
          </a:r>
        </a:p>
      </cdr:txBody>
    </cdr:sp>
  </cdr:relSizeAnchor>
</c:userShapes>
</file>

<file path=ppt/drawings/drawing2.xml><?xml version="1.0" encoding="utf-8"?>
<c:userShapes xmlns:c="http://schemas.openxmlformats.org/drawingml/2006/chart">
  <cdr:relSizeAnchor xmlns:cdr="http://schemas.openxmlformats.org/drawingml/2006/chartDrawing">
    <cdr:from>
      <cdr:x>0.82222</cdr:x>
      <cdr:y>0.7</cdr:y>
    </cdr:from>
    <cdr:to>
      <cdr:x>1</cdr:x>
      <cdr:y>0.85606</cdr:y>
    </cdr:to>
    <cdr:sp macro="" textlink="">
      <cdr:nvSpPr>
        <cdr:cNvPr id="2" name="TextBox 1"/>
        <cdr:cNvSpPr txBox="1"/>
      </cdr:nvSpPr>
      <cdr:spPr>
        <a:xfrm xmlns:a="http://schemas.openxmlformats.org/drawingml/2006/main">
          <a:off x="2819400" y="2133600"/>
          <a:ext cx="609600" cy="475671"/>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800" dirty="0">
              <a:solidFill>
                <a:schemeClr val="tx1"/>
              </a:solidFill>
              <a:latin typeface="Arial" panose="020B0604020202020204" pitchFamily="34" charset="0"/>
              <a:cs typeface="Arial" panose="020B0604020202020204" pitchFamily="34" charset="0"/>
            </a:rPr>
            <a:t>Injection timing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7AAAB-35E8-6949-B4BC-5B5C692A8A20}"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1A6B6-633A-A54B-B9D5-00D4B3EAA2F8}" type="slidenum">
              <a:rPr lang="en-US" smtClean="0"/>
              <a:t>‹#›</a:t>
            </a:fld>
            <a:endParaRPr lang="en-US"/>
          </a:p>
        </p:txBody>
      </p:sp>
    </p:spTree>
    <p:extLst>
      <p:ext uri="{BB962C8B-B14F-4D97-AF65-F5344CB8AC3E}">
        <p14:creationId xmlns:p14="http://schemas.microsoft.com/office/powerpoint/2010/main" val="739729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br>
              <a:rPr lang="en-US" dirty="0" smtClean="0"/>
            </a:br>
            <a:r>
              <a:rPr lang="en-US" dirty="0" smtClean="0"/>
              <a:t>-</a:t>
            </a:r>
            <a:r>
              <a:rPr lang="en-US" baseline="0" dirty="0" smtClean="0"/>
              <a:t> Along with comp rules</a:t>
            </a:r>
          </a:p>
          <a:p>
            <a:r>
              <a:rPr lang="en-US" baseline="0" dirty="0" smtClean="0"/>
              <a:t>-a enjoyable and balanced snowmobile</a:t>
            </a:r>
          </a:p>
          <a:p>
            <a:r>
              <a:rPr lang="en-US" dirty="0" smtClean="0"/>
              <a:t>-create economic solutions that can be placed on any</a:t>
            </a:r>
            <a:r>
              <a:rPr lang="en-US" baseline="0" dirty="0" smtClean="0"/>
              <a:t> platform </a:t>
            </a:r>
          </a:p>
          <a:p>
            <a:r>
              <a:rPr lang="en-US" baseline="0" dirty="0" smtClean="0"/>
              <a:t>-Crash and Boom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E1A6B6-633A-A54B-B9D5-00D4B3EAA2F8}" type="slidenum">
              <a:rPr lang="en-US" smtClean="0"/>
              <a:t>4</a:t>
            </a:fld>
            <a:endParaRPr lang="en-US"/>
          </a:p>
        </p:txBody>
      </p:sp>
    </p:spTree>
    <p:extLst>
      <p:ext uri="{BB962C8B-B14F-4D97-AF65-F5344CB8AC3E}">
        <p14:creationId xmlns:p14="http://schemas.microsoft.com/office/powerpoint/2010/main" val="365060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r>
              <a:rPr lang="en-US" dirty="0" smtClean="0"/>
              <a:t>-When</a:t>
            </a:r>
            <a:r>
              <a:rPr lang="en-US" baseline="0" dirty="0" smtClean="0"/>
              <a:t> picking a sled</a:t>
            </a:r>
          </a:p>
          <a:p>
            <a:pPr marL="171450" indent="-171450">
              <a:buFontTx/>
              <a:buChar char="-"/>
            </a:pPr>
            <a:r>
              <a:rPr lang="en-US" baseline="0" dirty="0" smtClean="0"/>
              <a:t>We wanted something that fit our requirements… </a:t>
            </a:r>
          </a:p>
          <a:p>
            <a:pPr marL="171450" indent="-171450">
              <a:buFontTx/>
              <a:buChar char="-"/>
            </a:pPr>
            <a:r>
              <a:rPr lang="en-US" baseline="0" dirty="0" smtClean="0"/>
              <a:t>We want comfort and handling the 2013 Ski-Doo MXZ TNT gives us this </a:t>
            </a:r>
          </a:p>
          <a:p>
            <a:pPr marL="171450" indent="-171450">
              <a:buFontTx/>
              <a:buChar char="-"/>
            </a:pPr>
            <a:r>
              <a:rPr lang="en-US" baseline="0" dirty="0" smtClean="0"/>
              <a:t>We want power which the 800 E-Tec provides</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6E1A6B6-633A-A54B-B9D5-00D4B3EAA2F8}" type="slidenum">
              <a:rPr lang="en-US" smtClean="0"/>
              <a:t>5</a:t>
            </a:fld>
            <a:endParaRPr lang="en-US"/>
          </a:p>
        </p:txBody>
      </p:sp>
    </p:spTree>
    <p:extLst>
      <p:ext uri="{BB962C8B-B14F-4D97-AF65-F5344CB8AC3E}">
        <p14:creationId xmlns:p14="http://schemas.microsoft.com/office/powerpoint/2010/main" val="132207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A6B6-633A-A54B-B9D5-00D4B3EAA2F8}" type="slidenum">
              <a:rPr lang="en-US" smtClean="0"/>
              <a:t>6</a:t>
            </a:fld>
            <a:endParaRPr lang="en-US"/>
          </a:p>
        </p:txBody>
      </p:sp>
    </p:spTree>
    <p:extLst>
      <p:ext uri="{BB962C8B-B14F-4D97-AF65-F5344CB8AC3E}">
        <p14:creationId xmlns:p14="http://schemas.microsoft.com/office/powerpoint/2010/main" val="107500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r>
              <a:rPr lang="en-US" dirty="0" smtClean="0"/>
              <a:t>Last year we created a mechanically active quarter wave resonator.</a:t>
            </a:r>
            <a:r>
              <a:rPr lang="en-US" baseline="0" dirty="0" smtClean="0"/>
              <a:t> A quarter wave resonator creates a destructive sound wave at a specific frequency… This process is similar  to head phones</a:t>
            </a:r>
          </a:p>
          <a:p>
            <a:r>
              <a:rPr lang="en-US" baseline="0" dirty="0" smtClean="0"/>
              <a:t>My creating a active resonator you can adjust the length of the pipe to cancel sound waves at any engine speed.  The graph shows the sound loss at one specific point.  The valley you see at 200 Hz will adjust as our engine speed changes </a:t>
            </a:r>
            <a:endParaRPr lang="en-US" dirty="0"/>
          </a:p>
        </p:txBody>
      </p:sp>
      <p:sp>
        <p:nvSpPr>
          <p:cNvPr id="4" name="Slide Number Placeholder 3"/>
          <p:cNvSpPr>
            <a:spLocks noGrp="1"/>
          </p:cNvSpPr>
          <p:nvPr>
            <p:ph type="sldNum" sz="quarter" idx="10"/>
          </p:nvPr>
        </p:nvSpPr>
        <p:spPr/>
        <p:txBody>
          <a:bodyPr/>
          <a:lstStyle/>
          <a:p>
            <a:fld id="{06E1A6B6-633A-A54B-B9D5-00D4B3EAA2F8}" type="slidenum">
              <a:rPr lang="en-US" smtClean="0"/>
              <a:t>8</a:t>
            </a:fld>
            <a:endParaRPr lang="en-US"/>
          </a:p>
        </p:txBody>
      </p:sp>
    </p:spTree>
    <p:extLst>
      <p:ext uri="{BB962C8B-B14F-4D97-AF65-F5344CB8AC3E}">
        <p14:creationId xmlns:p14="http://schemas.microsoft.com/office/powerpoint/2010/main" val="20839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r>
              <a:rPr lang="en-US" dirty="0" smtClean="0"/>
              <a:t>Due to our past work on the exhaust</a:t>
            </a:r>
            <a:r>
              <a:rPr lang="en-US" baseline="0" dirty="0" smtClean="0"/>
              <a:t>. </a:t>
            </a:r>
          </a:p>
          <a:p>
            <a:r>
              <a:rPr lang="en-US" baseline="0" dirty="0" smtClean="0"/>
              <a:t>-intake loudest side</a:t>
            </a:r>
          </a:p>
          <a:p>
            <a:r>
              <a:rPr lang="en-US" baseline="0" dirty="0" smtClean="0"/>
              <a:t>-tried using a </a:t>
            </a:r>
            <a:r>
              <a:rPr lang="en-US" baseline="0" dirty="0" err="1" smtClean="0"/>
              <a:t>quarterwave</a:t>
            </a:r>
            <a:endParaRPr lang="en-US" baseline="0" dirty="0" smtClean="0"/>
          </a:p>
          <a:p>
            <a:r>
              <a:rPr lang="en-US" baseline="0" dirty="0" smtClean="0"/>
              <a:t>-</a:t>
            </a:r>
            <a:r>
              <a:rPr lang="en-US" baseline="0" dirty="0" err="1" smtClean="0"/>
              <a:t>helmholtz</a:t>
            </a:r>
            <a:r>
              <a:rPr lang="en-US" baseline="0" dirty="0" smtClean="0"/>
              <a:t> better </a:t>
            </a:r>
          </a:p>
          <a:p>
            <a:r>
              <a:rPr lang="en-US" baseline="0" dirty="0" smtClean="0"/>
              <a:t>-works same</a:t>
            </a:r>
          </a:p>
          <a:p>
            <a:r>
              <a:rPr lang="en-US" baseline="0" dirty="0" smtClean="0"/>
              <a:t>-tested several </a:t>
            </a:r>
            <a:r>
              <a:rPr lang="en-US" baseline="0" dirty="0" err="1" smtClean="0"/>
              <a:t>config</a:t>
            </a:r>
            <a:r>
              <a:rPr lang="en-US" baseline="0" dirty="0" smtClean="0"/>
              <a:t>…</a:t>
            </a:r>
          </a:p>
          <a:p>
            <a:r>
              <a:rPr lang="en-US" baseline="0" dirty="0" smtClean="0"/>
              <a:t>-graph shows which is better</a:t>
            </a:r>
          </a:p>
          <a:p>
            <a:endParaRPr lang="en-US" baseline="0" dirty="0" smtClean="0"/>
          </a:p>
        </p:txBody>
      </p:sp>
      <p:sp>
        <p:nvSpPr>
          <p:cNvPr id="4" name="Slide Number Placeholder 3"/>
          <p:cNvSpPr>
            <a:spLocks noGrp="1"/>
          </p:cNvSpPr>
          <p:nvPr>
            <p:ph type="sldNum" sz="quarter" idx="10"/>
          </p:nvPr>
        </p:nvSpPr>
        <p:spPr/>
        <p:txBody>
          <a:bodyPr/>
          <a:lstStyle/>
          <a:p>
            <a:fld id="{06E1A6B6-633A-A54B-B9D5-00D4B3EAA2F8}" type="slidenum">
              <a:rPr lang="en-US" smtClean="0"/>
              <a:t>9</a:t>
            </a:fld>
            <a:endParaRPr lang="en-US"/>
          </a:p>
        </p:txBody>
      </p:sp>
    </p:spTree>
    <p:extLst>
      <p:ext uri="{BB962C8B-B14F-4D97-AF65-F5344CB8AC3E}">
        <p14:creationId xmlns:p14="http://schemas.microsoft.com/office/powerpoint/2010/main" val="32941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r>
              <a:rPr lang="en-US" dirty="0" smtClean="0"/>
              <a:t>As college students we enjoy free lunch </a:t>
            </a:r>
            <a:r>
              <a:rPr lang="en-US" dirty="0" err="1" smtClean="0"/>
              <a:t>especiallh</a:t>
            </a:r>
            <a:r>
              <a:rPr lang="en-US" dirty="0" smtClean="0"/>
              <a:t> two of us….  Rarely</a:t>
            </a:r>
            <a:r>
              <a:rPr lang="en-US" baseline="0" dirty="0" smtClean="0"/>
              <a:t> do we get a solution without a consequence, but a </a:t>
            </a:r>
            <a:r>
              <a:rPr lang="en-US" baseline="0" dirty="0" err="1" smtClean="0"/>
              <a:t>helmotx</a:t>
            </a:r>
            <a:r>
              <a:rPr lang="en-US" baseline="0" dirty="0" smtClean="0"/>
              <a:t> is one exception…..</a:t>
            </a:r>
            <a:endParaRPr lang="en-US" dirty="0" smtClean="0"/>
          </a:p>
          <a:p>
            <a:endParaRPr lang="en-US" dirty="0" smtClean="0"/>
          </a:p>
          <a:p>
            <a:r>
              <a:rPr lang="en-US" baseline="0" dirty="0" smtClean="0"/>
              <a:t>not only does the Helmholtz reduce sound but it also increase power and volumetric efficiency. This graph shows the torque gain of each configuration and </a:t>
            </a:r>
            <a:endParaRPr lang="en-US" dirty="0"/>
          </a:p>
        </p:txBody>
      </p:sp>
      <p:sp>
        <p:nvSpPr>
          <p:cNvPr id="4" name="Slide Number Placeholder 3"/>
          <p:cNvSpPr>
            <a:spLocks noGrp="1"/>
          </p:cNvSpPr>
          <p:nvPr>
            <p:ph type="sldNum" sz="quarter" idx="10"/>
          </p:nvPr>
        </p:nvSpPr>
        <p:spPr/>
        <p:txBody>
          <a:bodyPr/>
          <a:lstStyle/>
          <a:p>
            <a:fld id="{06E1A6B6-633A-A54B-B9D5-00D4B3EAA2F8}" type="slidenum">
              <a:rPr lang="en-US" smtClean="0"/>
              <a:t>10</a:t>
            </a:fld>
            <a:endParaRPr lang="en-US"/>
          </a:p>
        </p:txBody>
      </p:sp>
    </p:spTree>
    <p:extLst>
      <p:ext uri="{BB962C8B-B14F-4D97-AF65-F5344CB8AC3E}">
        <p14:creationId xmlns:p14="http://schemas.microsoft.com/office/powerpoint/2010/main" val="5610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r>
              <a:rPr lang="en-US" dirty="0" smtClean="0"/>
              <a:t>By</a:t>
            </a:r>
            <a:r>
              <a:rPr lang="en-US" baseline="0" dirty="0" smtClean="0"/>
              <a:t> </a:t>
            </a:r>
            <a:r>
              <a:rPr lang="en-US" baseline="0" dirty="0" err="1" smtClean="0"/>
              <a:t>adjsuting</a:t>
            </a:r>
            <a:r>
              <a:rPr lang="en-US" baseline="0" dirty="0" smtClean="0"/>
              <a:t> the tune length we </a:t>
            </a:r>
            <a:r>
              <a:rPr lang="en-US" baseline="0" dirty="0" err="1" smtClean="0"/>
              <a:t>increaed</a:t>
            </a:r>
            <a:r>
              <a:rPr lang="en-US" baseline="0" dirty="0" smtClean="0"/>
              <a:t> the time it takes for a pulse to go and return from the tune pipe . This causes a lower frequency sound which is quieter. </a:t>
            </a:r>
          </a:p>
          <a:p>
            <a:endParaRPr lang="en-US" dirty="0"/>
          </a:p>
        </p:txBody>
      </p:sp>
      <p:sp>
        <p:nvSpPr>
          <p:cNvPr id="4" name="Slide Number Placeholder 3"/>
          <p:cNvSpPr>
            <a:spLocks noGrp="1"/>
          </p:cNvSpPr>
          <p:nvPr>
            <p:ph type="sldNum" sz="quarter" idx="10"/>
          </p:nvPr>
        </p:nvSpPr>
        <p:spPr/>
        <p:txBody>
          <a:bodyPr/>
          <a:lstStyle/>
          <a:p>
            <a:fld id="{06E1A6B6-633A-A54B-B9D5-00D4B3EAA2F8}" type="slidenum">
              <a:rPr lang="en-US" smtClean="0"/>
              <a:t>13</a:t>
            </a:fld>
            <a:endParaRPr lang="en-US"/>
          </a:p>
        </p:txBody>
      </p:sp>
    </p:spTree>
    <p:extLst>
      <p:ext uri="{BB962C8B-B14F-4D97-AF65-F5344CB8AC3E}">
        <p14:creationId xmlns:p14="http://schemas.microsoft.com/office/powerpoint/2010/main" val="23183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822961" y="5126956"/>
            <a:ext cx="75438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22A281-63DA-4DFC-A108-644B5573D189}" type="datetimeFigureOut">
              <a:rPr lang="en-US" smtClean="0"/>
              <a:t>3/9/2016</a:t>
            </a:fld>
            <a:endParaRPr lang="en-US"/>
          </a:p>
        </p:txBody>
      </p:sp>
      <p:sp>
        <p:nvSpPr>
          <p:cNvPr id="2" name="Title 1"/>
          <p:cNvSpPr>
            <a:spLocks noGrp="1"/>
          </p:cNvSpPr>
          <p:nvPr>
            <p:ph type="ctrTitle"/>
          </p:nvPr>
        </p:nvSpPr>
        <p:spPr>
          <a:xfrm>
            <a:off x="822961" y="267808"/>
            <a:ext cx="7543800" cy="660249"/>
          </a:xfrm>
        </p:spPr>
        <p:txBody>
          <a:bodyPr anchor="b">
            <a:normAutofit/>
          </a:bodyPr>
          <a:lstStyle>
            <a:lvl1pPr algn="l">
              <a:lnSpc>
                <a:spcPct val="85000"/>
              </a:lnSpc>
              <a:defRPr sz="4000" spc="-50" baseline="0">
                <a:solidFill>
                  <a:srgbClr val="FFC000"/>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2047432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5563" y="0"/>
            <a:ext cx="7543800" cy="145075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22961" y="2215603"/>
            <a:ext cx="7543801" cy="402336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2A281-63DA-4DFC-A108-644B5573D18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11942003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2A281-63DA-4DFC-A108-644B5573D18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1171070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4086"/>
            <a:ext cx="75438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78482" y="6459786"/>
            <a:ext cx="1854203" cy="365125"/>
          </a:xfrm>
        </p:spPr>
        <p:txBody>
          <a:bodyPr/>
          <a:lstStyle/>
          <a:p>
            <a:fld id="{4A22A281-63DA-4DFC-A108-644B5573D189}" type="datetimeFigureOut">
              <a:rPr lang="en-US" smtClean="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F5241F-8DE7-433B-A665-1BC983B3747F}" type="slidenum">
              <a:rPr lang="en-US" smtClean="0"/>
              <a:t>‹#›</a:t>
            </a:fld>
            <a:endParaRPr lang="en-US" dirty="0"/>
          </a:p>
        </p:txBody>
      </p:sp>
      <p:pic>
        <p:nvPicPr>
          <p:cNvPr id="7" name="Picture 10" descr="S:\Engineering\SeniorDesign\- Group Folders\CSC\Sponsor Information\2014\Sponsor Logos\NIATT.jpg"/>
          <p:cNvPicPr>
            <a:picLocks noChangeAspect="1" noChangeArrowheads="1"/>
          </p:cNvPicPr>
          <p:nvPr userDrawn="1"/>
        </p:nvPicPr>
        <p:blipFill>
          <a:blip r:embed="rId2" cstate="print"/>
          <a:srcRect/>
          <a:stretch>
            <a:fillRect/>
          </a:stretch>
        </p:blipFill>
        <p:spPr bwMode="auto">
          <a:xfrm>
            <a:off x="140334" y="3857414"/>
            <a:ext cx="1365250" cy="585788"/>
          </a:xfrm>
          <a:prstGeom prst="rect">
            <a:avLst/>
          </a:prstGeom>
          <a:noFill/>
          <a:ln w="9525">
            <a:noFill/>
            <a:miter lim="800000"/>
            <a:headEnd/>
            <a:tailEnd/>
          </a:ln>
        </p:spPr>
      </p:pic>
      <p:pic>
        <p:nvPicPr>
          <p:cNvPr id="8" name="Picture 4" descr="S:\Engineering\SeniorDesign\- Group Folders\CSC\Logo\csc2.JPG"/>
          <p:cNvPicPr>
            <a:picLocks noChangeAspect="1" noChangeArrowheads="1"/>
          </p:cNvPicPr>
          <p:nvPr userDrawn="1"/>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ln>
            <a:noFill/>
          </a:ln>
          <a:effectLst>
            <a:outerShdw blurRad="190500" algn="tl" rotWithShape="0">
              <a:srgbClr val="000000">
                <a:alpha val="70000"/>
              </a:srgbClr>
            </a:outerShdw>
          </a:effectLst>
        </p:spPr>
      </p:pic>
      <p:pic>
        <p:nvPicPr>
          <p:cNvPr id="9" name="Picture 2" descr="http://web.ims.demokritos.gr/IPPW-3/UIdah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80159" y="3644054"/>
            <a:ext cx="2297041" cy="52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57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398324"/>
            <a:ext cx="9141619" cy="4572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A22A281-63DA-4DFC-A108-644B5573D189}"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5241F-8DE7-433B-A665-1BC983B3747F}" type="slidenum">
              <a:rPr lang="en-US" smtClean="0"/>
              <a:t>‹#›</a:t>
            </a:fld>
            <a:endParaRPr lang="en-US"/>
          </a:p>
        </p:txBody>
      </p:sp>
      <p:sp>
        <p:nvSpPr>
          <p:cNvPr id="10" name="Content Placeholder 2"/>
          <p:cNvSpPr>
            <a:spLocks noGrp="1"/>
          </p:cNvSpPr>
          <p:nvPr>
            <p:ph sz="half" idx="13"/>
          </p:nvPr>
        </p:nvSpPr>
        <p:spPr>
          <a:xfrm>
            <a:off x="671392" y="1946157"/>
            <a:ext cx="3703320" cy="4023360"/>
          </a:xfrm>
        </p:spPr>
        <p:txBody>
          <a:bodyPr/>
          <a:lstStyle>
            <a:lvl1pPr marL="342900" indent="-342900">
              <a:buFont typeface="Arial" panose="020B0604020202020204" pitchFamily="34" charset="0"/>
              <a:buChar char="•"/>
              <a:defRPr>
                <a:solidFill>
                  <a:schemeClr val="bg1"/>
                </a:solidFill>
              </a:defRPr>
            </a:lvl1pPr>
            <a:lvl2pPr marL="384048" indent="-182880">
              <a:buClr>
                <a:srgbClr val="969696"/>
              </a:buClr>
              <a:buFont typeface="Arial" panose="020B0604020202020204" pitchFamily="34" charset="0"/>
              <a:buChar char="•"/>
              <a:defRPr>
                <a:solidFill>
                  <a:schemeClr val="bg1"/>
                </a:solidFill>
              </a:defRPr>
            </a:lvl2pPr>
            <a:lvl3pPr marL="566928" indent="-182880">
              <a:buClr>
                <a:srgbClr val="969696"/>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7"/>
          <p:cNvSpPr>
            <a:spLocks noGrp="1"/>
          </p:cNvSpPr>
          <p:nvPr>
            <p:ph type="title"/>
          </p:nvPr>
        </p:nvSpPr>
        <p:spPr>
          <a:xfrm>
            <a:off x="671392" y="440716"/>
            <a:ext cx="7543800" cy="1450757"/>
          </a:xfrm>
        </p:spPr>
        <p:txBody>
          <a:bodyPr/>
          <a:lstStyle>
            <a:lvl1pPr>
              <a:defRPr>
                <a:solidFill>
                  <a:schemeClr val="bg1"/>
                </a:solidFill>
              </a:defRPr>
            </a:lvl1pPr>
          </a:lstStyle>
          <a:p>
            <a:r>
              <a:rPr lang="en-US" dirty="0" smtClean="0"/>
              <a:t>Click to edit Master title style</a:t>
            </a:r>
            <a:endParaRPr lang="en-US" dirty="0"/>
          </a:p>
        </p:txBody>
      </p:sp>
      <p:pic>
        <p:nvPicPr>
          <p:cNvPr id="14" name="Picture 10" descr="S:\Engineering\SeniorDesign\- Group Folders\CSC\Sponsor Information\2014\Sponsor Logos\NIATT.jpg"/>
          <p:cNvPicPr>
            <a:picLocks noChangeAspect="1" noChangeArrowheads="1"/>
          </p:cNvPicPr>
          <p:nvPr userDrawn="1"/>
        </p:nvPicPr>
        <p:blipFill>
          <a:blip r:embed="rId2" cstate="print"/>
          <a:srcRect/>
          <a:stretch>
            <a:fillRect/>
          </a:stretch>
        </p:blipFill>
        <p:spPr bwMode="auto">
          <a:xfrm>
            <a:off x="102805" y="6166892"/>
            <a:ext cx="1365250" cy="585788"/>
          </a:xfrm>
          <a:prstGeom prst="rect">
            <a:avLst/>
          </a:prstGeom>
          <a:noFill/>
          <a:ln w="9525">
            <a:noFill/>
            <a:miter lim="800000"/>
            <a:headEnd/>
            <a:tailEnd/>
          </a:ln>
        </p:spPr>
      </p:pic>
      <p:pic>
        <p:nvPicPr>
          <p:cNvPr id="15" name="Picture 2" descr="http://web.ims.demokritos.gr/IPPW-3/UIdah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8832" y="6167101"/>
            <a:ext cx="2297041" cy="524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Engineering\SeniorDesign\- Group Folders\CSC\Logo\csc2.JPG"/>
          <p:cNvPicPr>
            <a:picLocks noChangeAspect="1" noChangeArrowheads="1"/>
          </p:cNvPicPr>
          <p:nvPr userDrawn="1"/>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ln>
            <a:noFill/>
          </a:ln>
          <a:effectLst>
            <a:outerShdw blurRad="190500" algn="tl" rotWithShape="0">
              <a:srgbClr val="000000">
                <a:alpha val="70000"/>
              </a:srgbClr>
            </a:outerShdw>
          </a:effectLst>
        </p:spPr>
      </p:pic>
      <p:cxnSp>
        <p:nvCxnSpPr>
          <p:cNvPr id="17" name="Straight Connector 16"/>
          <p:cNvCxnSpPr/>
          <p:nvPr userDrawn="1"/>
        </p:nvCxnSpPr>
        <p:spPr>
          <a:xfrm>
            <a:off x="739972" y="1778941"/>
            <a:ext cx="747522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sz="half" idx="14"/>
          </p:nvPr>
        </p:nvSpPr>
        <p:spPr>
          <a:xfrm>
            <a:off x="4492584" y="1952935"/>
            <a:ext cx="3703320" cy="4023360"/>
          </a:xfrm>
        </p:spPr>
        <p:txBody>
          <a:bodyPr/>
          <a:lstStyle>
            <a:lvl1pPr marL="342900" indent="-342900">
              <a:buFont typeface="Arial" panose="020B0604020202020204" pitchFamily="34" charset="0"/>
              <a:buChar char="•"/>
              <a:defRPr>
                <a:solidFill>
                  <a:schemeClr val="bg1"/>
                </a:solidFill>
              </a:defRPr>
            </a:lvl1pPr>
            <a:lvl2pPr marL="384048" indent="-182880">
              <a:buClr>
                <a:srgbClr val="969696"/>
              </a:buClr>
              <a:buFont typeface="Arial" panose="020B0604020202020204" pitchFamily="34" charset="0"/>
              <a:buChar char="•"/>
              <a:defRPr>
                <a:solidFill>
                  <a:schemeClr val="bg1"/>
                </a:solidFill>
              </a:defRPr>
            </a:lvl2pPr>
            <a:lvl3pPr marL="566928" indent="-182880">
              <a:buClr>
                <a:srgbClr val="969696"/>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03522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91395"/>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261537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2A281-63DA-4DFC-A108-644B5573D189}"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4045085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22A281-63DA-4DFC-A108-644B5573D189}"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26557505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3852" y="9202"/>
            <a:ext cx="75438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22A281-63DA-4DFC-A108-644B5573D189}"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3043335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22A281-63DA-4DFC-A108-644B5573D189}" type="datetimeFigureOut">
              <a:rPr lang="en-US" smtClean="0"/>
              <a:t>3/9/2016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873822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A22A281-63DA-4DFC-A108-644B5573D189}" type="datetimeFigureOut">
              <a:rPr lang="en-US" smtClean="0"/>
              <a:t>3/9/2016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F5241F-8DE7-433B-A665-1BC983B3747F}" type="slidenum">
              <a:rPr lang="en-US" smtClean="0"/>
              <a:t>‹#›</a:t>
            </a:fld>
            <a:endParaRPr lang="en-US"/>
          </a:p>
        </p:txBody>
      </p:sp>
    </p:spTree>
    <p:extLst>
      <p:ext uri="{BB962C8B-B14F-4D97-AF65-F5344CB8AC3E}">
        <p14:creationId xmlns:p14="http://schemas.microsoft.com/office/powerpoint/2010/main" val="29934194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2A281-63DA-4DFC-A108-644B5573D189}"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5241F-8DE7-433B-A665-1BC983B3747F}" type="slidenum">
              <a:rPr lang="en-US" smtClean="0"/>
              <a:t>‹#›</a:t>
            </a:fld>
            <a:endParaRPr lang="en-US"/>
          </a:p>
        </p:txBody>
      </p:sp>
    </p:spTree>
    <p:extLst>
      <p:ext uri="{BB962C8B-B14F-4D97-AF65-F5344CB8AC3E}">
        <p14:creationId xmlns:p14="http://schemas.microsoft.com/office/powerpoint/2010/main" val="155939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3851" y="-42169"/>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A22A281-63DA-4DFC-A108-644B5573D189}" type="datetimeFigureOut">
              <a:rPr lang="en-US" smtClean="0"/>
              <a:t>3/9/2016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0F5241F-8DE7-433B-A665-1BC983B3747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688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gif"/><Relationship Id="rId3" Type="http://schemas.openxmlformats.org/officeDocument/2006/relationships/image" Target="../media/image23.png"/><Relationship Id="rId21" Type="http://schemas.openxmlformats.org/officeDocument/2006/relationships/image" Target="../media/image41.gif"/><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png"/><Relationship Id="rId2" Type="http://schemas.openxmlformats.org/officeDocument/2006/relationships/image" Target="../media/image22.gif"/><Relationship Id="rId16" Type="http://schemas.openxmlformats.org/officeDocument/2006/relationships/image" Target="../media/image36.png"/><Relationship Id="rId20" Type="http://schemas.openxmlformats.org/officeDocument/2006/relationships/image" Target="../media/image40.jpeg"/><Relationship Id="rId29"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jpeg"/><Relationship Id="rId24" Type="http://schemas.openxmlformats.org/officeDocument/2006/relationships/image" Target="../media/image44.jpe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1" y="267808"/>
            <a:ext cx="7543800" cy="1509037"/>
          </a:xfrm>
        </p:spPr>
        <p:txBody>
          <a:bodyPr>
            <a:normAutofit fontScale="90000"/>
          </a:bodyPr>
          <a:lstStyle/>
          <a:p>
            <a:r>
              <a:rPr lang="en-US" dirty="0" smtClean="0"/>
              <a:t/>
            </a:r>
            <a:br>
              <a:rPr lang="en-US" dirty="0" smtClean="0"/>
            </a:br>
            <a:r>
              <a:rPr lang="en-US" dirty="0" smtClean="0"/>
              <a:t>University of Idaho </a:t>
            </a:r>
            <a:br>
              <a:rPr lang="en-US" dirty="0" smtClean="0"/>
            </a:br>
            <a:r>
              <a:rPr lang="en-US" dirty="0" smtClean="0"/>
              <a:t>Direct Injection Two-Stroke with </a:t>
            </a:r>
            <a:br>
              <a:rPr lang="en-US" dirty="0" smtClean="0"/>
            </a:br>
            <a:r>
              <a:rPr lang="en-US" dirty="0" smtClean="0"/>
              <a:t>Exhaust and Intake Redesigns</a:t>
            </a:r>
            <a:endParaRPr lang="en-US" dirty="0"/>
          </a:p>
        </p:txBody>
      </p:sp>
      <p:sp>
        <p:nvSpPr>
          <p:cNvPr id="3" name="Subtitle 2"/>
          <p:cNvSpPr>
            <a:spLocks noGrp="1"/>
          </p:cNvSpPr>
          <p:nvPr>
            <p:ph type="subTitle" idx="1"/>
          </p:nvPr>
        </p:nvSpPr>
        <p:spPr>
          <a:xfrm>
            <a:off x="822961" y="5492952"/>
            <a:ext cx="7543800" cy="1143000"/>
          </a:xfrm>
        </p:spPr>
        <p:txBody>
          <a:bodyPr/>
          <a:lstStyle/>
          <a:p>
            <a:r>
              <a:rPr lang="en-US" dirty="0" smtClean="0"/>
              <a:t>Presented By </a:t>
            </a:r>
          </a:p>
          <a:p>
            <a:r>
              <a:rPr lang="en-US" dirty="0" smtClean="0"/>
              <a:t>Aaron </a:t>
            </a:r>
            <a:r>
              <a:rPr lang="en-US" dirty="0" err="1" smtClean="0"/>
              <a:t>Eliason</a:t>
            </a:r>
            <a:r>
              <a:rPr lang="en-US" dirty="0" smtClean="0"/>
              <a:t> &amp; Mark Woodland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544" y="1895233"/>
            <a:ext cx="5212633" cy="3479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330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828801"/>
            <a:ext cx="3359696" cy="4140716"/>
          </a:xfrm>
        </p:spPr>
        <p:txBody>
          <a:bodyPr>
            <a:normAutofit/>
          </a:bodyPr>
          <a:lstStyle/>
          <a:p>
            <a:r>
              <a:rPr lang="en-US" dirty="0" smtClean="0"/>
              <a:t>Efficiency: </a:t>
            </a:r>
          </a:p>
          <a:p>
            <a:pPr lvl="1"/>
            <a:r>
              <a:rPr lang="en-US" dirty="0" smtClean="0"/>
              <a:t>Volumetric efficiency increased</a:t>
            </a:r>
          </a:p>
          <a:p>
            <a:r>
              <a:rPr lang="en-US" dirty="0" smtClean="0"/>
              <a:t>Power :</a:t>
            </a:r>
          </a:p>
          <a:p>
            <a:pPr lvl="1"/>
            <a:r>
              <a:rPr lang="en-US" dirty="0" smtClean="0"/>
              <a:t>3% increased torque at targeted frequency </a:t>
            </a:r>
          </a:p>
          <a:p>
            <a:r>
              <a:rPr lang="en-US" dirty="0" smtClean="0"/>
              <a:t>Sound: </a:t>
            </a:r>
          </a:p>
          <a:p>
            <a:pPr lvl="1"/>
            <a:r>
              <a:rPr lang="en-US" dirty="0" smtClean="0"/>
              <a:t>0.5 </a:t>
            </a:r>
            <a:r>
              <a:rPr lang="en-US" dirty="0" err="1" smtClean="0"/>
              <a:t>dBA</a:t>
            </a:r>
            <a:r>
              <a:rPr lang="en-US" dirty="0" smtClean="0"/>
              <a:t> loss at targeted frequency</a:t>
            </a:r>
          </a:p>
          <a:p>
            <a:r>
              <a:rPr lang="en-US" dirty="0" smtClean="0"/>
              <a:t>MSRP: </a:t>
            </a:r>
          </a:p>
          <a:p>
            <a:pPr lvl="1"/>
            <a:r>
              <a:rPr lang="en-US" dirty="0" smtClean="0"/>
              <a:t>$10</a:t>
            </a:r>
          </a:p>
        </p:txBody>
      </p:sp>
      <p:sp>
        <p:nvSpPr>
          <p:cNvPr id="3" name="Title 2"/>
          <p:cNvSpPr>
            <a:spLocks noGrp="1"/>
          </p:cNvSpPr>
          <p:nvPr>
            <p:ph type="title"/>
          </p:nvPr>
        </p:nvSpPr>
        <p:spPr/>
        <p:txBody>
          <a:bodyPr/>
          <a:lstStyle/>
          <a:p>
            <a:r>
              <a:rPr lang="en-US" dirty="0" smtClean="0"/>
              <a:t>Helmholtz Power</a:t>
            </a:r>
            <a:endParaRPr lang="en-US" dirty="0"/>
          </a:p>
        </p:txBody>
      </p:sp>
      <p:sp>
        <p:nvSpPr>
          <p:cNvPr id="4" name="Content Placeholder 3"/>
          <p:cNvSpPr>
            <a:spLocks noGrp="1"/>
          </p:cNvSpPr>
          <p:nvPr>
            <p:ph sz="half" idx="14"/>
          </p:nvPr>
        </p:nvSpPr>
        <p:spPr/>
        <p:txBody>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1079012226"/>
              </p:ext>
            </p:extLst>
          </p:nvPr>
        </p:nvGraphicFramePr>
        <p:xfrm>
          <a:off x="3381719" y="2557254"/>
          <a:ext cx="5504704" cy="3367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69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4981580" cy="4023360"/>
          </a:xfrm>
        </p:spPr>
        <p:txBody>
          <a:bodyPr>
            <a:normAutofit lnSpcReduction="10000"/>
          </a:bodyPr>
          <a:lstStyle/>
          <a:p>
            <a:r>
              <a:rPr lang="en-US" dirty="0" smtClean="0"/>
              <a:t>Customized Tuned Pipe</a:t>
            </a:r>
          </a:p>
          <a:p>
            <a:pPr lvl="1"/>
            <a:r>
              <a:rPr lang="en-US" dirty="0" smtClean="0"/>
              <a:t>Each section realize on the previous section’s geometry.</a:t>
            </a:r>
          </a:p>
          <a:p>
            <a:pPr lvl="1"/>
            <a:r>
              <a:rPr lang="en-US" dirty="0" smtClean="0"/>
              <a:t>10.16 cm (4 in) added to diffusion chamber </a:t>
            </a:r>
          </a:p>
          <a:p>
            <a:pPr lvl="1"/>
            <a:r>
              <a:rPr lang="en-US" dirty="0" smtClean="0"/>
              <a:t>2.54 cm (1 in) added to header</a:t>
            </a:r>
          </a:p>
          <a:p>
            <a:pPr lvl="1"/>
            <a:r>
              <a:rPr lang="en-US" dirty="0" smtClean="0"/>
              <a:t>Shifts tuned length closer to operating speeds of the engine</a:t>
            </a:r>
          </a:p>
          <a:p>
            <a:r>
              <a:rPr lang="en-US" dirty="0" smtClean="0"/>
              <a:t>Efficiency:</a:t>
            </a:r>
            <a:endParaRPr lang="en-US" dirty="0"/>
          </a:p>
          <a:p>
            <a:pPr lvl="1"/>
            <a:r>
              <a:rPr lang="en-US" dirty="0" smtClean="0"/>
              <a:t>Increased efficiency</a:t>
            </a:r>
          </a:p>
          <a:p>
            <a:r>
              <a:rPr lang="en-US" dirty="0" smtClean="0"/>
              <a:t>Power: </a:t>
            </a:r>
          </a:p>
          <a:p>
            <a:pPr lvl="1"/>
            <a:r>
              <a:rPr lang="en-US" dirty="0" smtClean="0"/>
              <a:t>Increased average of 4 </a:t>
            </a:r>
            <a:r>
              <a:rPr lang="en-US" dirty="0" err="1" smtClean="0"/>
              <a:t>hp</a:t>
            </a:r>
            <a:endParaRPr lang="en-US" dirty="0" smtClean="0"/>
          </a:p>
          <a:p>
            <a:pPr lvl="1"/>
            <a:r>
              <a:rPr lang="en-US" dirty="0" smtClean="0"/>
              <a:t>Peak power gain of 10 </a:t>
            </a:r>
            <a:r>
              <a:rPr lang="en-US" dirty="0" err="1" smtClean="0"/>
              <a:t>hp</a:t>
            </a:r>
            <a:r>
              <a:rPr lang="en-US" dirty="0" smtClean="0"/>
              <a:t> </a:t>
            </a:r>
          </a:p>
          <a:p>
            <a:pPr marL="0" indent="0">
              <a:buNone/>
            </a:pPr>
            <a:endParaRPr lang="en-US" dirty="0" smtClean="0"/>
          </a:p>
        </p:txBody>
      </p:sp>
      <p:sp>
        <p:nvSpPr>
          <p:cNvPr id="3" name="Title 2"/>
          <p:cNvSpPr>
            <a:spLocks noGrp="1"/>
          </p:cNvSpPr>
          <p:nvPr>
            <p:ph type="title"/>
          </p:nvPr>
        </p:nvSpPr>
        <p:spPr/>
        <p:txBody>
          <a:bodyPr/>
          <a:lstStyle/>
          <a:p>
            <a:r>
              <a:rPr lang="en-US" dirty="0" smtClean="0"/>
              <a:t>Powertrain Problem 3: </a:t>
            </a:r>
            <a:br>
              <a:rPr lang="en-US" dirty="0" smtClean="0"/>
            </a:br>
            <a:r>
              <a:rPr lang="en-US" dirty="0" smtClean="0"/>
              <a:t>Improper Tuned Length</a:t>
            </a:r>
            <a:endParaRPr lang="en-US" dirty="0"/>
          </a:p>
        </p:txBody>
      </p:sp>
      <p:pic>
        <p:nvPicPr>
          <p:cNvPr id="5" name="Picture 4"/>
          <p:cNvPicPr/>
          <p:nvPr/>
        </p:nvPicPr>
        <p:blipFill rotWithShape="1">
          <a:blip r:embed="rId2"/>
          <a:srcRect t="16181" r="13568" b="21306"/>
          <a:stretch/>
        </p:blipFill>
        <p:spPr bwMode="auto">
          <a:xfrm>
            <a:off x="3721995" y="4095482"/>
            <a:ext cx="5130742" cy="1719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 name="Picture 5" descr="C:\Users\wood9476\Downloads\IMG_1498.JPG"/>
          <p:cNvPicPr/>
          <p:nvPr/>
        </p:nvPicPr>
        <p:blipFill rotWithShape="1">
          <a:blip r:embed="rId3" cstate="print">
            <a:extLst>
              <a:ext uri="{28A0092B-C50C-407E-A947-70E740481C1C}">
                <a14:useLocalDpi xmlns:a14="http://schemas.microsoft.com/office/drawing/2010/main" val="0"/>
              </a:ext>
            </a:extLst>
          </a:blip>
          <a:srcRect t="18286"/>
          <a:stretch/>
        </p:blipFill>
        <p:spPr bwMode="auto">
          <a:xfrm>
            <a:off x="5652972" y="1953120"/>
            <a:ext cx="3199765" cy="1960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28381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1" y="1946157"/>
            <a:ext cx="7571087" cy="4023360"/>
          </a:xfrm>
        </p:spPr>
        <p:txBody>
          <a:bodyPr/>
          <a:lstStyle/>
          <a:p>
            <a:r>
              <a:rPr lang="en-US" dirty="0" smtClean="0"/>
              <a:t>Brake Specific Fuel Consumption Map</a:t>
            </a:r>
          </a:p>
          <a:p>
            <a:r>
              <a:rPr lang="en-US" dirty="0" err="1" smtClean="0"/>
              <a:t>Rotax</a:t>
            </a:r>
            <a:r>
              <a:rPr lang="en-US" dirty="0" smtClean="0"/>
              <a:t> </a:t>
            </a:r>
            <a:r>
              <a:rPr lang="en-US" dirty="0" err="1" smtClean="0"/>
              <a:t>Adujustable</a:t>
            </a:r>
            <a:r>
              <a:rPr lang="en-US" dirty="0" smtClean="0"/>
              <a:t> Variable Exhaust (RAVE) Calibration</a:t>
            </a:r>
          </a:p>
          <a:p>
            <a:pPr marL="0" indent="0">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Exhaust Testing</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92608" y="2935135"/>
            <a:ext cx="4037724" cy="2908191"/>
          </a:xfrm>
          <a:prstGeom prst="rect">
            <a:avLst/>
          </a:prstGeom>
          <a:solidFill>
            <a:schemeClr val="bg1"/>
          </a:solidFill>
        </p:spPr>
      </p:pic>
      <p:graphicFrame>
        <p:nvGraphicFramePr>
          <p:cNvPr id="7" name="Chart 6"/>
          <p:cNvGraphicFramePr/>
          <p:nvPr>
            <p:extLst>
              <p:ext uri="{D42A27DB-BD31-4B8C-83A1-F6EECF244321}">
                <p14:modId xmlns:p14="http://schemas.microsoft.com/office/powerpoint/2010/main" val="2500170540"/>
              </p:ext>
            </p:extLst>
          </p:nvPr>
        </p:nvGraphicFramePr>
        <p:xfrm>
          <a:off x="4772983" y="3002984"/>
          <a:ext cx="3869572" cy="277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6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lstStyle/>
          <a:p>
            <a:r>
              <a:rPr lang="en-US" dirty="0" smtClean="0"/>
              <a:t>A weighted scale focuesed on high frequency noise</a:t>
            </a:r>
          </a:p>
          <a:p>
            <a:r>
              <a:rPr lang="en-US" dirty="0" smtClean="0"/>
              <a:t>Extended tune pipe shifts spectrum down to lower frequencies</a:t>
            </a:r>
            <a:endParaRPr lang="en-US" dirty="0"/>
          </a:p>
        </p:txBody>
      </p:sp>
      <p:sp>
        <p:nvSpPr>
          <p:cNvPr id="3" name="Title 2"/>
          <p:cNvSpPr>
            <a:spLocks noGrp="1"/>
          </p:cNvSpPr>
          <p:nvPr>
            <p:ph type="title"/>
          </p:nvPr>
        </p:nvSpPr>
        <p:spPr/>
        <p:txBody>
          <a:bodyPr/>
          <a:lstStyle/>
          <a:p>
            <a:r>
              <a:rPr lang="en-US" dirty="0" smtClean="0"/>
              <a:t>Tuned Pipe Noise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03201168"/>
              </p:ext>
            </p:extLst>
          </p:nvPr>
        </p:nvGraphicFramePr>
        <p:xfrm>
          <a:off x="1925390" y="2894525"/>
          <a:ext cx="5299657" cy="3171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419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Dealer/Outfitter Viewpoint</a:t>
            </a:r>
            <a:endParaRPr lang="en-US" dirty="0"/>
          </a:p>
        </p:txBody>
      </p:sp>
      <p:sp>
        <p:nvSpPr>
          <p:cNvPr id="5" name="Content Placeholder 8"/>
          <p:cNvSpPr txBox="1">
            <a:spLocks/>
          </p:cNvSpPr>
          <p:nvPr/>
        </p:nvSpPr>
        <p:spPr>
          <a:xfrm>
            <a:off x="822959" y="1845734"/>
            <a:ext cx="4434841" cy="402336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defRPr/>
            </a:pPr>
            <a:r>
              <a:rPr lang="en-US" dirty="0" smtClean="0">
                <a:solidFill>
                  <a:schemeClr val="bg1"/>
                </a:solidFill>
              </a:rPr>
              <a:t>Low Maintenance</a:t>
            </a:r>
          </a:p>
          <a:p>
            <a:pPr lvl="1">
              <a:buFont typeface="Arial" pitchFamily="34" charset="0"/>
              <a:buChar char="•"/>
              <a:defRPr/>
            </a:pPr>
            <a:r>
              <a:rPr lang="en-US" dirty="0" smtClean="0">
                <a:solidFill>
                  <a:schemeClr val="bg1"/>
                </a:solidFill>
              </a:rPr>
              <a:t>Little cost and low time to maintain</a:t>
            </a:r>
          </a:p>
          <a:p>
            <a:pPr>
              <a:buFont typeface="Arial" pitchFamily="34" charset="0"/>
              <a:buChar char="•"/>
              <a:defRPr/>
            </a:pPr>
            <a:r>
              <a:rPr lang="en-US" dirty="0" smtClean="0">
                <a:solidFill>
                  <a:schemeClr val="bg1"/>
                </a:solidFill>
              </a:rPr>
              <a:t>Low Vehicle Cost</a:t>
            </a:r>
          </a:p>
          <a:p>
            <a:pPr lvl="1">
              <a:buFont typeface="Arial" pitchFamily="34" charset="0"/>
              <a:buChar char="•"/>
              <a:defRPr/>
            </a:pPr>
            <a:r>
              <a:rPr lang="en-US" dirty="0" smtClean="0">
                <a:solidFill>
                  <a:schemeClr val="bg1"/>
                </a:solidFill>
              </a:rPr>
              <a:t>MSRP $12,223</a:t>
            </a:r>
          </a:p>
          <a:p>
            <a:pPr lvl="1">
              <a:buFont typeface="Arial" pitchFamily="34" charset="0"/>
              <a:buChar char="•"/>
              <a:defRPr/>
            </a:pPr>
            <a:r>
              <a:rPr lang="en-US" dirty="0" smtClean="0">
                <a:solidFill>
                  <a:schemeClr val="bg1"/>
                </a:solidFill>
              </a:rPr>
              <a:t>$268 more than 2015 UICSC Design</a:t>
            </a:r>
          </a:p>
          <a:p>
            <a:pPr>
              <a:buFont typeface="Arial" pitchFamily="34" charset="0"/>
              <a:buChar char="•"/>
              <a:defRPr/>
            </a:pPr>
            <a:r>
              <a:rPr lang="en-US" dirty="0" smtClean="0">
                <a:solidFill>
                  <a:schemeClr val="bg1"/>
                </a:solidFill>
              </a:rPr>
              <a:t>Meets Consumer Demand</a:t>
            </a:r>
          </a:p>
          <a:p>
            <a:pPr lvl="1">
              <a:buFont typeface="Arial" pitchFamily="34" charset="0"/>
              <a:buChar char="•"/>
              <a:defRPr/>
            </a:pPr>
            <a:r>
              <a:rPr lang="en-US" dirty="0" smtClean="0">
                <a:solidFill>
                  <a:schemeClr val="bg1"/>
                </a:solidFill>
              </a:rPr>
              <a:t>Power plant high sales volume</a:t>
            </a:r>
          </a:p>
          <a:p>
            <a:pPr>
              <a:buFont typeface="Arial" pitchFamily="34" charset="0"/>
              <a:buChar char="•"/>
              <a:defRPr/>
            </a:pPr>
            <a:r>
              <a:rPr lang="en-US" dirty="0" smtClean="0">
                <a:solidFill>
                  <a:schemeClr val="bg1"/>
                </a:solidFill>
              </a:rPr>
              <a:t>Environmentally Conscious</a:t>
            </a:r>
          </a:p>
          <a:p>
            <a:pPr lvl="1">
              <a:buFont typeface="Arial" pitchFamily="34" charset="0"/>
              <a:buChar char="•"/>
              <a:defRPr/>
            </a:pPr>
            <a:r>
              <a:rPr lang="en-US" dirty="0" smtClean="0">
                <a:solidFill>
                  <a:schemeClr val="bg1"/>
                </a:solidFill>
              </a:rPr>
              <a:t>Exceeds current emissions and noise standards*</a:t>
            </a:r>
          </a:p>
          <a:p>
            <a:pPr marL="457200" lvl="1" indent="0">
              <a:buFont typeface="Arial" pitchFamily="34" charset="0"/>
              <a:buNone/>
              <a:defRPr/>
            </a:pPr>
            <a:endParaRPr lang="en-US" dirty="0" smtClean="0">
              <a:solidFill>
                <a:schemeClr val="bg1"/>
              </a:solidFill>
            </a:endParaRPr>
          </a:p>
          <a:p>
            <a:pPr marL="57150" indent="0">
              <a:buFont typeface="Arial" pitchFamily="34" charset="0"/>
              <a:buNone/>
              <a:defRPr/>
            </a:pPr>
            <a:r>
              <a:rPr lang="en-US" sz="1400" dirty="0" smtClean="0">
                <a:solidFill>
                  <a:schemeClr val="bg1"/>
                </a:solidFill>
              </a:rPr>
              <a:t>*Meets NPS noise standards under some test conditions</a:t>
            </a:r>
          </a:p>
          <a:p>
            <a:pPr>
              <a:buFont typeface="Arial" pitchFamily="34" charset="0"/>
              <a:buChar char="•"/>
              <a:defRPr/>
            </a:pPr>
            <a:endParaRPr lang="en-US" dirty="0" smtClean="0">
              <a:solidFill>
                <a:schemeClr val="bg1"/>
              </a:solidFill>
            </a:endParaRPr>
          </a:p>
          <a:p>
            <a:pPr marL="457200" lvl="1" indent="0">
              <a:buFont typeface="Arial" pitchFamily="34" charset="0"/>
              <a:buNone/>
              <a:defRPr/>
            </a:pPr>
            <a:endParaRPr lang="en-US" dirty="0" smtClean="0">
              <a:solidFill>
                <a:schemeClr val="bg1"/>
              </a:solidFill>
            </a:endParaRPr>
          </a:p>
          <a:p>
            <a:pPr>
              <a:buFont typeface="Arial" pitchFamily="34" charset="0"/>
              <a:buChar char="•"/>
              <a:defRPr/>
            </a:pP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230" y="2141113"/>
            <a:ext cx="3897468" cy="259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346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Rider Viewpoint</a:t>
            </a:r>
            <a:endParaRPr lang="en-US" dirty="0"/>
          </a:p>
        </p:txBody>
      </p:sp>
      <p:sp>
        <p:nvSpPr>
          <p:cNvPr id="5" name="Content Placeholder 5"/>
          <p:cNvSpPr>
            <a:spLocks noGrp="1"/>
          </p:cNvSpPr>
          <p:nvPr>
            <p:ph sz="half" idx="4294967295"/>
          </p:nvPr>
        </p:nvSpPr>
        <p:spPr>
          <a:xfrm>
            <a:off x="822960" y="1845734"/>
            <a:ext cx="3703320" cy="4023360"/>
          </a:xfrm>
          <a:prstGeom prst="rect">
            <a:avLst/>
          </a:prstGeom>
        </p:spPr>
        <p:txBody>
          <a:bodyPr>
            <a:normAutofit/>
          </a:bodyPr>
          <a:lstStyle/>
          <a:p>
            <a:pPr fontAlgn="auto">
              <a:buFont typeface="Arial" pitchFamily="34" charset="0"/>
              <a:buChar char="•"/>
              <a:defRPr/>
            </a:pPr>
            <a:r>
              <a:rPr lang="en-US" dirty="0" smtClean="0">
                <a:solidFill>
                  <a:schemeClr val="bg1"/>
                </a:solidFill>
              </a:rPr>
              <a:t>Measured Specifications</a:t>
            </a:r>
            <a:endParaRPr lang="en-US" dirty="0">
              <a:solidFill>
                <a:schemeClr val="bg1"/>
              </a:solidFill>
            </a:endParaRPr>
          </a:p>
          <a:p>
            <a:pPr lvl="1" fontAlgn="auto">
              <a:buFont typeface="Arial" pitchFamily="34" charset="0"/>
              <a:buChar char="•"/>
              <a:defRPr/>
            </a:pPr>
            <a:r>
              <a:rPr lang="en-US" dirty="0" smtClean="0">
                <a:solidFill>
                  <a:schemeClr val="bg1"/>
                </a:solidFill>
              </a:rPr>
              <a:t>104 </a:t>
            </a:r>
            <a:r>
              <a:rPr lang="en-US" dirty="0" err="1" smtClean="0">
                <a:solidFill>
                  <a:schemeClr val="bg1"/>
                </a:solidFill>
              </a:rPr>
              <a:t>hp</a:t>
            </a:r>
            <a:endParaRPr lang="en-US" dirty="0">
              <a:solidFill>
                <a:schemeClr val="bg1"/>
              </a:solidFill>
            </a:endParaRPr>
          </a:p>
          <a:p>
            <a:pPr lvl="1" fontAlgn="auto">
              <a:buFont typeface="Arial" pitchFamily="34" charset="0"/>
              <a:buChar char="•"/>
              <a:defRPr/>
            </a:pPr>
            <a:r>
              <a:rPr lang="en-US" dirty="0" smtClean="0">
                <a:solidFill>
                  <a:schemeClr val="bg1"/>
                </a:solidFill>
              </a:rPr>
              <a:t>588 </a:t>
            </a:r>
            <a:r>
              <a:rPr lang="en-US" dirty="0" err="1" smtClean="0">
                <a:solidFill>
                  <a:schemeClr val="bg1"/>
                </a:solidFill>
              </a:rPr>
              <a:t>lb</a:t>
            </a:r>
            <a:endParaRPr lang="en-US" dirty="0" smtClean="0">
              <a:solidFill>
                <a:schemeClr val="bg1"/>
              </a:solidFill>
            </a:endParaRPr>
          </a:p>
          <a:p>
            <a:pPr marL="514350" indent="-457200" fontAlgn="auto">
              <a:buFont typeface="Arial" pitchFamily="34" charset="0"/>
              <a:buChar char="•"/>
              <a:defRPr/>
            </a:pPr>
            <a:r>
              <a:rPr lang="en-US" dirty="0" smtClean="0">
                <a:solidFill>
                  <a:schemeClr val="bg1"/>
                </a:solidFill>
              </a:rPr>
              <a:t>Fuel </a:t>
            </a:r>
            <a:r>
              <a:rPr lang="en-US" dirty="0">
                <a:solidFill>
                  <a:schemeClr val="bg1"/>
                </a:solidFill>
              </a:rPr>
              <a:t>Efficient</a:t>
            </a:r>
          </a:p>
          <a:p>
            <a:pPr marL="914400" lvl="1" indent="-457200" fontAlgn="auto">
              <a:buFont typeface="Arial" pitchFamily="34" charset="0"/>
              <a:buChar char="•"/>
              <a:defRPr/>
            </a:pPr>
            <a:r>
              <a:rPr lang="en-US" dirty="0" smtClean="0">
                <a:solidFill>
                  <a:schemeClr val="bg1"/>
                </a:solidFill>
              </a:rPr>
              <a:t>21 mpg</a:t>
            </a:r>
          </a:p>
          <a:p>
            <a:pPr marL="514350" indent="-457200" fontAlgn="auto">
              <a:buFont typeface="Arial" pitchFamily="34" charset="0"/>
              <a:buChar char="•"/>
              <a:defRPr/>
            </a:pPr>
            <a:r>
              <a:rPr lang="en-US" dirty="0" smtClean="0">
                <a:solidFill>
                  <a:schemeClr val="bg1"/>
                </a:solidFill>
              </a:rPr>
              <a:t>Comfort</a:t>
            </a:r>
          </a:p>
          <a:p>
            <a:pPr marL="914400" lvl="1" indent="-457200" fontAlgn="auto">
              <a:buFont typeface="Arial" pitchFamily="34" charset="0"/>
              <a:buChar char="•"/>
              <a:defRPr/>
            </a:pPr>
            <a:r>
              <a:rPr lang="en-US" dirty="0" smtClean="0">
                <a:solidFill>
                  <a:schemeClr val="bg1"/>
                </a:solidFill>
              </a:rPr>
              <a:t>Position </a:t>
            </a:r>
            <a:r>
              <a:rPr lang="en-US" dirty="0">
                <a:solidFill>
                  <a:schemeClr val="bg1"/>
                </a:solidFill>
              </a:rPr>
              <a:t>&amp; h</a:t>
            </a:r>
            <a:r>
              <a:rPr lang="en-US" dirty="0" smtClean="0">
                <a:solidFill>
                  <a:schemeClr val="bg1"/>
                </a:solidFill>
              </a:rPr>
              <a:t>andling</a:t>
            </a:r>
          </a:p>
          <a:p>
            <a:pPr marL="914400" lvl="1" indent="-457200" fontAlgn="auto">
              <a:buFont typeface="Arial" pitchFamily="34" charset="0"/>
              <a:buChar char="•"/>
              <a:defRPr/>
            </a:pPr>
            <a:r>
              <a:rPr lang="en-US" dirty="0" smtClean="0">
                <a:solidFill>
                  <a:schemeClr val="bg1"/>
                </a:solidFill>
              </a:rPr>
              <a:t>Rider-forward position</a:t>
            </a:r>
          </a:p>
          <a:p>
            <a:pPr marL="914400" lvl="1" indent="-457200" fontAlgn="auto">
              <a:buFont typeface="Arial" pitchFamily="34" charset="0"/>
              <a:buChar char="•"/>
              <a:defRPr/>
            </a:pPr>
            <a:r>
              <a:rPr lang="en-US" dirty="0" smtClean="0">
                <a:solidFill>
                  <a:schemeClr val="bg1"/>
                </a:solidFill>
              </a:rPr>
              <a:t>r-Motion suspension</a:t>
            </a:r>
            <a:endParaRPr lang="en-US" dirty="0">
              <a:solidFill>
                <a:schemeClr val="bg1"/>
              </a:solidFill>
            </a:endParaRPr>
          </a:p>
          <a:p>
            <a:pPr marL="914400" lvl="1" indent="-457200" fontAlgn="auto">
              <a:buFont typeface="Arial" pitchFamily="34" charset="0"/>
              <a:buChar char="•"/>
              <a:defRPr/>
            </a:pPr>
            <a:endParaRPr lang="en-US" dirty="0">
              <a:solidFill>
                <a:schemeClr val="bg1"/>
              </a:solidFill>
            </a:endParaRPr>
          </a:p>
          <a:p>
            <a:pPr fontAlgn="auto">
              <a:buFont typeface="Arial" pitchFamily="34" charset="0"/>
              <a:buChar char="•"/>
              <a:defRPr/>
            </a:pPr>
            <a:endParaRPr lang="en-US" dirty="0">
              <a:solidFill>
                <a:schemeClr val="bg1"/>
              </a:solidFill>
            </a:endParaRPr>
          </a:p>
        </p:txBody>
      </p:sp>
      <p:sp>
        <p:nvSpPr>
          <p:cNvPr id="6" name="AutoShape 2" descr="https://outlook.office.com/owa/service.svc/s/GetAttachmentThumbnail?id=AAMkADc3MTc5MzAzLTFmMWMtNGYzMy05MDBkLTI3M2QwM2IxOTU1NQBGAAAAAACgNCRDoRUxQb0pXRKquX%2BbBwBzYXgrr91HRooYP1B0F31LAAAAkVRvAAB8wgwfQmsQQIjsffMn6VKMAAKCrKYhAAABEgAQAOS%2Fd0x%2F7n1BtC4EhtJrKhg%3D&amp;thumbnailType=2&amp;X-OWA-CANARY=kqf4HQ1Iz02JB6YczmDAZNAta3c5RtMYKxhtyI_LWfESdBh5gRHAFDv5OBaU6hdNDY_T7mUpg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outlook.office.com/owa/service.svc/s/GetAttachmentThumbnail?id=AAMkADc3MTc5MzAzLTFmMWMtNGYzMy05MDBkLTI3M2QwM2IxOTU1NQBGAAAAAACgNCRDoRUxQb0pXRKquX%2BbBwBzYXgrr91HRooYP1B0F31LAAAAkVRvAAB8wgwfQmsQQIjsffMn6VKMAAKCrKYhAAABEgAQAOS%2Fd0x%2F7n1BtC4EhtJrKhg%3D&amp;thumbnailType=2&amp;X-OWA-CANARY=kqf4HQ1Iz02JB6YczmDAZNAta3c5RtMYKxhtyI_LWfESdBh5gRHAFDv5OBaU6hdNDY_T7mUpg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outlook.office.com/owa/service.svc/s/GetAttachmentThumbnail?id=AAMkADc3MTc5MzAzLTFmMWMtNGYzMy05MDBkLTI3M2QwM2IxOTU1NQBGAAAAAACgNCRDoRUxQb0pXRKquX%2BbBwBzYXgrr91HRooYP1B0F31LAAAAkVRvAAB8wgwfQmsQQIjsffMn6VKMAAKCrKYhAAABEgAQAOS%2Fd0x%2F7n1BtC4EhtJrKhg%3D&amp;thumbnailType=2&amp;X-OWA-CANARY=kqf4HQ1Iz02JB6YczmDAZNAta3c5RtMYKxhtyI_LWfESdBh5gRHAFDv5OBaU6hdNDY_T7mUpgC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602" y="2103279"/>
            <a:ext cx="4533769" cy="3022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8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5" name="Content Placeholder 13"/>
          <p:cNvSpPr txBox="1">
            <a:spLocks/>
          </p:cNvSpPr>
          <p:nvPr/>
        </p:nvSpPr>
        <p:spPr>
          <a:xfrm>
            <a:off x="822960" y="1840404"/>
            <a:ext cx="370332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defRPr/>
            </a:pPr>
            <a:r>
              <a:rPr lang="en-US" dirty="0" smtClean="0">
                <a:solidFill>
                  <a:schemeClr val="bg1"/>
                </a:solidFill>
              </a:rPr>
              <a:t>Clean</a:t>
            </a:r>
          </a:p>
          <a:p>
            <a:pPr lvl="1">
              <a:buFont typeface="Arial" pitchFamily="34" charset="0"/>
              <a:buChar char="•"/>
              <a:defRPr/>
            </a:pPr>
            <a:r>
              <a:rPr lang="en-US" dirty="0" smtClean="0">
                <a:solidFill>
                  <a:schemeClr val="bg1"/>
                </a:solidFill>
              </a:rPr>
              <a:t>Exceeds NPS</a:t>
            </a:r>
          </a:p>
          <a:p>
            <a:pPr>
              <a:buFont typeface="Arial" pitchFamily="34" charset="0"/>
              <a:buChar char="•"/>
              <a:defRPr/>
            </a:pPr>
            <a:r>
              <a:rPr lang="en-US" dirty="0" smtClean="0">
                <a:solidFill>
                  <a:schemeClr val="bg1"/>
                </a:solidFill>
              </a:rPr>
              <a:t>Quiet </a:t>
            </a:r>
          </a:p>
          <a:p>
            <a:pPr lvl="1">
              <a:buFont typeface="Arial" pitchFamily="34" charset="0"/>
              <a:buChar char="•"/>
              <a:defRPr/>
            </a:pPr>
            <a:r>
              <a:rPr lang="en-US" dirty="0" smtClean="0">
                <a:solidFill>
                  <a:schemeClr val="bg1"/>
                </a:solidFill>
              </a:rPr>
              <a:t>70 </a:t>
            </a:r>
            <a:r>
              <a:rPr lang="en-US" dirty="0" err="1" smtClean="0">
                <a:solidFill>
                  <a:schemeClr val="bg1"/>
                </a:solidFill>
              </a:rPr>
              <a:t>dBA</a:t>
            </a:r>
            <a:r>
              <a:rPr lang="en-US" dirty="0" smtClean="0">
                <a:solidFill>
                  <a:schemeClr val="bg1"/>
                </a:solidFill>
              </a:rPr>
              <a:t> using J-1161</a:t>
            </a:r>
          </a:p>
          <a:p>
            <a:pPr>
              <a:buFont typeface="Arial" pitchFamily="34" charset="0"/>
              <a:buChar char="•"/>
              <a:defRPr/>
            </a:pPr>
            <a:r>
              <a:rPr lang="en-US" dirty="0" smtClean="0">
                <a:solidFill>
                  <a:schemeClr val="bg1"/>
                </a:solidFill>
              </a:rPr>
              <a:t>Efficient </a:t>
            </a:r>
          </a:p>
          <a:p>
            <a:pPr lvl="1">
              <a:buFont typeface="Arial" pitchFamily="34" charset="0"/>
              <a:buChar char="•"/>
              <a:defRPr/>
            </a:pPr>
            <a:r>
              <a:rPr lang="en-US" dirty="0" smtClean="0">
                <a:solidFill>
                  <a:schemeClr val="bg1"/>
                </a:solidFill>
              </a:rPr>
              <a:t>21 MPG </a:t>
            </a:r>
          </a:p>
          <a:p>
            <a:pPr>
              <a:buFont typeface="Arial" pitchFamily="34" charset="0"/>
              <a:buChar char="•"/>
              <a:defRPr/>
            </a:pPr>
            <a:r>
              <a:rPr lang="en-US" dirty="0" smtClean="0">
                <a:solidFill>
                  <a:schemeClr val="bg1"/>
                </a:solidFill>
              </a:rPr>
              <a:t>Affordable</a:t>
            </a:r>
          </a:p>
          <a:p>
            <a:pPr lvl="1">
              <a:buFont typeface="Arial" pitchFamily="34" charset="0"/>
              <a:buChar char="•"/>
              <a:defRPr/>
            </a:pPr>
            <a:r>
              <a:rPr lang="en-US" dirty="0" smtClean="0">
                <a:solidFill>
                  <a:schemeClr val="bg1"/>
                </a:solidFill>
              </a:rPr>
              <a:t>$12,223</a:t>
            </a:r>
          </a:p>
          <a:p>
            <a:pPr>
              <a:buFont typeface="Arial" pitchFamily="34" charset="0"/>
              <a:buChar char="•"/>
              <a:defRPr/>
            </a:pPr>
            <a:r>
              <a:rPr lang="en-US" dirty="0" smtClean="0">
                <a:solidFill>
                  <a:schemeClr val="bg1"/>
                </a:solidFill>
              </a:rPr>
              <a:t>Enjoyable two-stroke riding experience</a:t>
            </a:r>
            <a:endParaRPr lang="en-US"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051" y="2089946"/>
            <a:ext cx="4678680" cy="264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57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392" y="440716"/>
            <a:ext cx="7828372" cy="1450757"/>
          </a:xfrm>
        </p:spPr>
        <p:txBody>
          <a:bodyPr>
            <a:normAutofit/>
          </a:bodyPr>
          <a:lstStyle/>
          <a:p>
            <a:r>
              <a:rPr lang="en-US" sz="4000" dirty="0" smtClean="0"/>
              <a:t>Questions?</a:t>
            </a:r>
            <a:br>
              <a:rPr lang="en-US" sz="4000" dirty="0" smtClean="0"/>
            </a:br>
            <a:r>
              <a:rPr lang="en-US" sz="4000" dirty="0" smtClean="0"/>
              <a:t>Thank You KRC Staff and Volunteers</a:t>
            </a:r>
            <a:endParaRPr lang="en-US" sz="4000" dirty="0"/>
          </a:p>
        </p:txBody>
      </p:sp>
      <p:pic>
        <p:nvPicPr>
          <p:cNvPr id="1026" name="Picture 2" descr="http://redline-powersport.com/wp-content/uploads/2012/10/50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5014" y="3139881"/>
            <a:ext cx="1137230" cy="909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yldbore.ca/wp/wp-content/uploads/2014/06/Aerocharge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6" y="1824064"/>
            <a:ext cx="1166807" cy="8334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eroleds.com/wp-content/themes/genesis-child/images/footer-log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101" y="2778851"/>
            <a:ext cx="1803573" cy="399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493548" y="2713335"/>
            <a:ext cx="2363574" cy="394869"/>
          </a:xfrm>
          <a:prstGeom prst="rect">
            <a:avLst/>
          </a:prstGeom>
        </p:spPr>
      </p:pic>
      <p:pic>
        <p:nvPicPr>
          <p:cNvPr id="8" name="Picture 7"/>
          <p:cNvPicPr>
            <a:picLocks noChangeAspect="1"/>
          </p:cNvPicPr>
          <p:nvPr/>
        </p:nvPicPr>
        <p:blipFill>
          <a:blip r:embed="rId6"/>
          <a:stretch>
            <a:fillRect/>
          </a:stretch>
        </p:blipFill>
        <p:spPr>
          <a:xfrm>
            <a:off x="6775881" y="1828184"/>
            <a:ext cx="1166731" cy="829314"/>
          </a:xfrm>
          <a:prstGeom prst="rect">
            <a:avLst/>
          </a:prstGeom>
        </p:spPr>
      </p:pic>
      <p:pic>
        <p:nvPicPr>
          <p:cNvPr id="1042" name="Picture 18" descr="http://www.mxptv.com/wp-content/uploads/2013/02/boyes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7376" y="1810032"/>
            <a:ext cx="1459045" cy="81706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showmanagement.com/media/originals/brp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626" y="1882458"/>
            <a:ext cx="1190973" cy="119097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cascadecp.net/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6176" y="2814602"/>
            <a:ext cx="2049689" cy="3634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elkbutteadventures.com/wp-content/uploads/2012/02/logo-57x5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6560" y="3288112"/>
            <a:ext cx="1337550" cy="68892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biz.prlog.org/heraeusnoblelight/logo.jpg"/>
          <p:cNvPicPr>
            <a:picLocks noChangeAspect="1" noChangeArrowheads="1"/>
          </p:cNvPicPr>
          <p:nvPr/>
        </p:nvPicPr>
        <p:blipFill rotWithShape="1">
          <a:blip r:embed="rId11">
            <a:extLst>
              <a:ext uri="{28A0092B-C50C-407E-A947-70E740481C1C}">
                <a14:useLocalDpi xmlns:a14="http://schemas.microsoft.com/office/drawing/2010/main" val="0"/>
              </a:ext>
            </a:extLst>
          </a:blip>
          <a:srcRect l="5308" t="36536" r="7134" b="38118"/>
          <a:stretch/>
        </p:blipFill>
        <p:spPr bwMode="auto">
          <a:xfrm>
            <a:off x="6119090" y="3443259"/>
            <a:ext cx="15794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terracrossracing.com/wp-content/uploads/2013/09/corporate-logo-orange-no-we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41567" y="4140638"/>
            <a:ext cx="1555436" cy="50120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iceageperformance.com/media/useruploads/images/img_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7962" y="4099957"/>
            <a:ext cx="1894399" cy="77038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media.glassdoor.com/sqll/722395/imperial-supplies-squarelogo-1426142620490.png"/>
          <p:cNvPicPr>
            <a:picLocks noChangeAspect="1" noChangeArrowheads="1"/>
          </p:cNvPicPr>
          <p:nvPr/>
        </p:nvPicPr>
        <p:blipFill rotWithShape="1">
          <a:blip r:embed="rId14">
            <a:extLst>
              <a:ext uri="{28A0092B-C50C-407E-A947-70E740481C1C}">
                <a14:useLocalDpi xmlns:a14="http://schemas.microsoft.com/office/drawing/2010/main" val="0"/>
              </a:ext>
            </a:extLst>
          </a:blip>
          <a:srcRect l="2281" t="15688" r="5606" b="21913"/>
          <a:stretch/>
        </p:blipFill>
        <p:spPr bwMode="auto">
          <a:xfrm>
            <a:off x="259774" y="4156364"/>
            <a:ext cx="966354" cy="6546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ww.brandsoftheworld.com/sites/default/files/styles/logo-thumbnail/public/092012/klimlogo.png?itok=8A8Z9FoN"/>
          <p:cNvPicPr>
            <a:picLocks noChangeAspect="1" noChangeArrowheads="1"/>
          </p:cNvPicPr>
          <p:nvPr/>
        </p:nvPicPr>
        <p:blipFill rotWithShape="1">
          <a:blip r:embed="rId15">
            <a:extLst>
              <a:ext uri="{28A0092B-C50C-407E-A947-70E740481C1C}">
                <a14:useLocalDpi xmlns:a14="http://schemas.microsoft.com/office/drawing/2010/main" val="0"/>
              </a:ext>
            </a:extLst>
          </a:blip>
          <a:srcRect t="35447" b="36422"/>
          <a:stretch/>
        </p:blipFill>
        <p:spPr bwMode="auto">
          <a:xfrm>
            <a:off x="5999238" y="3984495"/>
            <a:ext cx="1722290" cy="48451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ibtinc.com/wp-content/uploads/2015/07/Cimac-Quincaillerie-Logo-MAKITA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58173" y="4938196"/>
            <a:ext cx="1533682" cy="43641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1.prweb.com/prfiles/2014/01/31/11583966/MTlogo4c8in.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81895" y="5114481"/>
            <a:ext cx="1580554" cy="87456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biz.prlog.org/KBurghart/logo.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774" y="4860312"/>
            <a:ext cx="1808527" cy="50376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r3.masstransitmag.com/files/base/image/MASS/2013/07/16x9/320x180/silent-running-logo_11073322.jpg"/>
          <p:cNvPicPr>
            <a:picLocks noChangeAspect="1" noChangeArrowheads="1"/>
          </p:cNvPicPr>
          <p:nvPr/>
        </p:nvPicPr>
        <p:blipFill rotWithShape="1">
          <a:blip r:embed="rId19">
            <a:extLst>
              <a:ext uri="{28A0092B-C50C-407E-A947-70E740481C1C}">
                <a14:useLocalDpi xmlns:a14="http://schemas.microsoft.com/office/drawing/2010/main" val="0"/>
              </a:ext>
            </a:extLst>
          </a:blip>
          <a:srcRect l="7278" t="33571" r="11294" b="35106"/>
          <a:stretch/>
        </p:blipFill>
        <p:spPr bwMode="auto">
          <a:xfrm>
            <a:off x="4955845" y="5602475"/>
            <a:ext cx="1838373" cy="39777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www.pickydesignz.com/uploads/2/5/4/7/2547209/s737022526511974_p11_i1_w700.jpe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40714" y="2750473"/>
            <a:ext cx="790886" cy="75812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i0.wp.com/www.skylinersmotorclub.com/wp-content/uploads/2015/04/SLP_Logo_.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90153" y="1880563"/>
            <a:ext cx="1678563" cy="66509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www.snowest.com/App_Themes/Snowest/images/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36441" y="4641843"/>
            <a:ext cx="1967439" cy="299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3"/>
          <a:stretch>
            <a:fillRect/>
          </a:stretch>
        </p:blipFill>
        <p:spPr>
          <a:xfrm>
            <a:off x="3455080" y="3557450"/>
            <a:ext cx="1213088" cy="547601"/>
          </a:xfrm>
          <a:prstGeom prst="rect">
            <a:avLst/>
          </a:prstGeom>
        </p:spPr>
      </p:pic>
      <p:pic>
        <p:nvPicPr>
          <p:cNvPr id="1082" name="Picture 58" descr="http://ramjamsportsplex.com/wp-content/uploads/2013/10/09-WPS-logo-on-white.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0551" y="3334381"/>
            <a:ext cx="1580172" cy="47234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cdn-0.psndealer.com/e2/dealersite/images/vpowersports/footer_logo.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15941" y="4609139"/>
            <a:ext cx="1923724" cy="966138"/>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www.knracing.se/images/tpi_logo_2.g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5841" y="5525956"/>
            <a:ext cx="2179337" cy="36988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www.tristar.com/wp-content/uploads/2013/10/synerject-logo-1740x700.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810616" y="4618170"/>
            <a:ext cx="1122213" cy="4514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28"/>
          <a:stretch>
            <a:fillRect/>
          </a:stretch>
        </p:blipFill>
        <p:spPr>
          <a:xfrm>
            <a:off x="2662446" y="5690101"/>
            <a:ext cx="2005722" cy="425357"/>
          </a:xfrm>
          <a:prstGeom prst="rect">
            <a:avLst/>
          </a:prstGeom>
        </p:spPr>
      </p:pic>
      <p:pic>
        <p:nvPicPr>
          <p:cNvPr id="1090" name="Picture 66" descr="http://www.taoxing.net/web_images/russ_porter_19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201184" y="1882906"/>
            <a:ext cx="757305" cy="803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820671" y="3443259"/>
            <a:ext cx="1241075" cy="1005271"/>
          </a:xfrm>
          <a:prstGeom prst="rect">
            <a:avLst/>
          </a:prstGeom>
        </p:spPr>
      </p:pic>
    </p:spTree>
    <p:extLst>
      <p:ext uri="{BB962C8B-B14F-4D97-AF65-F5344CB8AC3E}">
        <p14:creationId xmlns:p14="http://schemas.microsoft.com/office/powerpoint/2010/main" val="594378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1" y="1946157"/>
            <a:ext cx="7571088" cy="4023360"/>
          </a:xfrm>
        </p:spPr>
        <p:txBody>
          <a:bodyPr/>
          <a:lstStyle/>
          <a:p>
            <a:r>
              <a:rPr lang="en-US" dirty="0" smtClean="0"/>
              <a:t>Low emission output throughout majority of map</a:t>
            </a:r>
          </a:p>
          <a:p>
            <a:r>
              <a:rPr lang="en-US" dirty="0" smtClean="0"/>
              <a:t>186 E-score </a:t>
            </a:r>
          </a:p>
        </p:txBody>
      </p:sp>
      <p:sp>
        <p:nvSpPr>
          <p:cNvPr id="3" name="Title 2"/>
          <p:cNvSpPr>
            <a:spLocks noGrp="1"/>
          </p:cNvSpPr>
          <p:nvPr>
            <p:ph type="title"/>
          </p:nvPr>
        </p:nvSpPr>
        <p:spPr/>
        <p:txBody>
          <a:bodyPr/>
          <a:lstStyle/>
          <a:p>
            <a:r>
              <a:rPr lang="en-US" dirty="0" smtClean="0"/>
              <a:t>Emissions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70266" y="2807903"/>
            <a:ext cx="4111582" cy="2910317"/>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26545" y="2807902"/>
            <a:ext cx="4018209" cy="2910318"/>
          </a:xfrm>
          <a:prstGeom prst="rect">
            <a:avLst/>
          </a:prstGeom>
          <a:solidFill>
            <a:schemeClr val="bg1"/>
          </a:solidFill>
        </p:spPr>
      </p:pic>
    </p:spTree>
    <p:extLst>
      <p:ext uri="{BB962C8B-B14F-4D97-AF65-F5344CB8AC3E}">
        <p14:creationId xmlns:p14="http://schemas.microsoft.com/office/powerpoint/2010/main" val="205199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endParaRPr lang="en-US"/>
          </a:p>
        </p:txBody>
      </p:sp>
      <p:sp>
        <p:nvSpPr>
          <p:cNvPr id="3" name="Title 2"/>
          <p:cNvSpPr>
            <a:spLocks noGrp="1"/>
          </p:cNvSpPr>
          <p:nvPr>
            <p:ph type="title"/>
          </p:nvPr>
        </p:nvSpPr>
        <p:spPr/>
        <p:txBody>
          <a:bodyPr/>
          <a:lstStyle/>
          <a:p>
            <a:r>
              <a:rPr lang="en-US" dirty="0" smtClean="0"/>
              <a:t>Calibration </a:t>
            </a:r>
            <a:r>
              <a:rPr lang="en-US" dirty="0" err="1" smtClean="0"/>
              <a:t>Stragety</a:t>
            </a:r>
            <a:endParaRPr lang="en-US" dirty="0"/>
          </a:p>
        </p:txBody>
      </p:sp>
      <p:sp>
        <p:nvSpPr>
          <p:cNvPr id="4" name="Content Placeholder 3"/>
          <p:cNvSpPr>
            <a:spLocks noGrp="1"/>
          </p:cNvSpPr>
          <p:nvPr>
            <p:ph sz="half" idx="14"/>
          </p:nvPr>
        </p:nvSpPr>
        <p:spPr/>
        <p:txBody>
          <a:bodyPr/>
          <a:lstStyle/>
          <a:p>
            <a:endParaRPr lang="en-US"/>
          </a:p>
        </p:txBody>
      </p:sp>
      <p:graphicFrame>
        <p:nvGraphicFramePr>
          <p:cNvPr id="5" name="Content Placeholder 6"/>
          <p:cNvGraphicFramePr>
            <a:graphicFrameLocks/>
          </p:cNvGraphicFramePr>
          <p:nvPr>
            <p:extLst>
              <p:ext uri="{D42A27DB-BD31-4B8C-83A1-F6EECF244321}">
                <p14:modId xmlns:p14="http://schemas.microsoft.com/office/powerpoint/2010/main" val="917599389"/>
              </p:ext>
            </p:extLst>
          </p:nvPr>
        </p:nvGraphicFramePr>
        <p:xfrm>
          <a:off x="4877027" y="1737361"/>
          <a:ext cx="3480634" cy="3044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535627683"/>
              </p:ext>
            </p:extLst>
          </p:nvPr>
        </p:nvGraphicFramePr>
        <p:xfrm>
          <a:off x="914400" y="1727809"/>
          <a:ext cx="3429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a:spLocks noRot="1" noChangeAspect="1" noMove="1" noResize="1" noEditPoints="1" noAdjustHandles="1" noChangeArrowheads="1" noChangeShapeType="1" noTextEdit="1"/>
          </p:cNvSpPr>
          <p:nvPr/>
        </p:nvSpPr>
        <p:spPr>
          <a:xfrm>
            <a:off x="4724400" y="4953797"/>
            <a:ext cx="3657600" cy="975139"/>
          </a:xfrm>
          <a:prstGeom prst="rect">
            <a:avLst/>
          </a:prstGeom>
          <a:blipFill rotWithShape="1">
            <a:blip r:embed="rId4" cstate="print"/>
            <a:stretch>
              <a:fillRect l="-1000" b="-6250"/>
            </a:stretch>
          </a:blipFill>
        </p:spPr>
        <p:txBody>
          <a:bodyPr/>
          <a:lstStyle/>
          <a:p>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1371600" y="5112335"/>
            <a:ext cx="1624419" cy="658065"/>
          </a:xfrm>
          <a:prstGeom prst="rect">
            <a:avLst/>
          </a:prstGeom>
          <a:blipFill rotWithShape="1">
            <a:blip r:embed="rId5" cstate="print"/>
            <a:stretch>
              <a:fillRect/>
            </a:stretch>
          </a:blipFill>
        </p:spPr>
        <p:txBody>
          <a:bodyPr/>
          <a:lstStyle/>
          <a:p>
            <a:r>
              <a:rPr lang="en-US">
                <a:noFill/>
              </a:rPr>
              <a:t> </a:t>
            </a:r>
          </a:p>
        </p:txBody>
      </p:sp>
    </p:spTree>
    <p:extLst>
      <p:ext uri="{BB962C8B-B14F-4D97-AF65-F5344CB8AC3E}">
        <p14:creationId xmlns:p14="http://schemas.microsoft.com/office/powerpoint/2010/main" val="347359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lstStyle/>
          <a:p>
            <a:r>
              <a:rPr lang="en-US" dirty="0" smtClean="0"/>
              <a:t>Competition Goals </a:t>
            </a:r>
          </a:p>
          <a:p>
            <a:r>
              <a:rPr lang="en-US" dirty="0" smtClean="0"/>
              <a:t>Design Goals and Target Audience</a:t>
            </a:r>
          </a:p>
          <a:p>
            <a:r>
              <a:rPr lang="en-US" dirty="0" smtClean="0"/>
              <a:t>Design Strategy </a:t>
            </a:r>
          </a:p>
          <a:p>
            <a:r>
              <a:rPr lang="en-US" dirty="0" smtClean="0"/>
              <a:t>Chassis and Engine Modifications </a:t>
            </a:r>
          </a:p>
          <a:p>
            <a:r>
              <a:rPr lang="en-US" dirty="0" smtClean="0"/>
              <a:t>Testing Results </a:t>
            </a:r>
          </a:p>
          <a:p>
            <a:r>
              <a:rPr lang="en-US" dirty="0" smtClean="0"/>
              <a:t>Summary and Conclusions </a:t>
            </a:r>
          </a:p>
          <a:p>
            <a:r>
              <a:rPr lang="en-US" dirty="0" smtClean="0"/>
              <a:t>Questions </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065354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Tuned Pipe Equations</a:t>
            </a:r>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975360" y="1998134"/>
                <a:ext cx="3703320" cy="42202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r>
                      <a:rPr lang="en-US" i="1">
                        <a:solidFill>
                          <a:schemeClr val="bg1"/>
                        </a:solidFill>
                        <a:latin typeface="Cambria Math"/>
                      </a:rPr>
                      <m:t>𝐵𝑀𝐸𝑃</m:t>
                    </m:r>
                    <m:r>
                      <a:rPr lang="en-US" i="1">
                        <a:solidFill>
                          <a:schemeClr val="bg1"/>
                        </a:solidFill>
                        <a:latin typeface="Cambria Math"/>
                      </a:rPr>
                      <m:t> [</m:t>
                    </m:r>
                    <m:r>
                      <a:rPr lang="en-US" i="1">
                        <a:solidFill>
                          <a:schemeClr val="bg1"/>
                        </a:solidFill>
                        <a:latin typeface="Cambria Math"/>
                      </a:rPr>
                      <m:t>𝑏𝑎𝑟</m:t>
                    </m:r>
                    <m:r>
                      <a:rPr lang="en-US" i="1">
                        <a:solidFill>
                          <a:schemeClr val="bg1"/>
                        </a:solidFill>
                        <a:latin typeface="Cambria Math"/>
                      </a:rPr>
                      <m:t>]=</m:t>
                    </m:r>
                    <m:f>
                      <m:fPr>
                        <m:ctrlPr>
                          <a:rPr lang="en-US" i="1">
                            <a:solidFill>
                              <a:schemeClr val="bg1"/>
                            </a:solidFill>
                            <a:latin typeface="Cambria Math"/>
                          </a:rPr>
                        </m:ctrlPr>
                      </m:fPr>
                      <m:num>
                        <m:r>
                          <a:rPr lang="en-US" i="1">
                            <a:solidFill>
                              <a:schemeClr val="bg1"/>
                            </a:solidFill>
                            <a:latin typeface="Cambria Math"/>
                          </a:rPr>
                          <m:t>𝑇</m:t>
                        </m:r>
                        <m:r>
                          <a:rPr lang="en-US" i="1">
                            <a:solidFill>
                              <a:schemeClr val="bg1"/>
                            </a:solidFill>
                            <a:latin typeface="Cambria Math"/>
                          </a:rPr>
                          <m:t> </m:t>
                        </m:r>
                        <m:d>
                          <m:dPr>
                            <m:begChr m:val="["/>
                            <m:endChr m:val="]"/>
                            <m:ctrlPr>
                              <a:rPr lang="en-US" i="1">
                                <a:solidFill>
                                  <a:schemeClr val="bg1"/>
                                </a:solidFill>
                                <a:latin typeface="Cambria Math"/>
                              </a:rPr>
                            </m:ctrlPr>
                          </m:dPr>
                          <m:e>
                            <m:r>
                              <a:rPr lang="en-US" i="1">
                                <a:solidFill>
                                  <a:schemeClr val="bg1"/>
                                </a:solidFill>
                                <a:latin typeface="Cambria Math"/>
                              </a:rPr>
                              <m:t>𝑁</m:t>
                            </m:r>
                            <m:r>
                              <a:rPr lang="en-US" i="1">
                                <a:solidFill>
                                  <a:schemeClr val="bg1"/>
                                </a:solidFill>
                                <a:latin typeface="Cambria Math"/>
                              </a:rPr>
                              <m:t>−</m:t>
                            </m:r>
                            <m:r>
                              <a:rPr lang="en-US" i="1">
                                <a:solidFill>
                                  <a:schemeClr val="bg1"/>
                                </a:solidFill>
                                <a:latin typeface="Cambria Math"/>
                              </a:rPr>
                              <m:t>𝑚</m:t>
                            </m:r>
                          </m:e>
                        </m:d>
                        <m:r>
                          <a:rPr lang="en-US" i="1">
                            <a:solidFill>
                              <a:schemeClr val="bg1"/>
                            </a:solidFill>
                            <a:latin typeface="Cambria Math"/>
                          </a:rPr>
                          <m:t>×2</m:t>
                        </m:r>
                        <m:r>
                          <a:rPr lang="en-US" i="1">
                            <a:solidFill>
                              <a:schemeClr val="bg1"/>
                            </a:solidFill>
                            <a:latin typeface="Cambria Math"/>
                          </a:rPr>
                          <m:t>𝜋</m:t>
                        </m:r>
                      </m:num>
                      <m:den>
                        <m:r>
                          <a:rPr lang="en-US" i="1">
                            <a:solidFill>
                              <a:schemeClr val="bg1"/>
                            </a:solidFill>
                            <a:latin typeface="Cambria Math"/>
                          </a:rPr>
                          <m:t>100</m:t>
                        </m:r>
                        <m:sSub>
                          <m:sSubPr>
                            <m:ctrlPr>
                              <a:rPr lang="en-US" i="1">
                                <a:solidFill>
                                  <a:schemeClr val="bg1"/>
                                </a:solidFill>
                                <a:latin typeface="Cambria Math"/>
                              </a:rPr>
                            </m:ctrlPr>
                          </m:sSubPr>
                          <m:e>
                            <m:r>
                              <a:rPr lang="en-US" i="1">
                                <a:solidFill>
                                  <a:schemeClr val="bg1"/>
                                </a:solidFill>
                                <a:latin typeface="Cambria Math"/>
                              </a:rPr>
                              <m:t>𝑉</m:t>
                            </m:r>
                          </m:e>
                          <m:sub>
                            <m:r>
                              <a:rPr lang="en-US" i="1">
                                <a:solidFill>
                                  <a:schemeClr val="bg1"/>
                                </a:solidFill>
                                <a:latin typeface="Cambria Math"/>
                              </a:rPr>
                              <m:t>𝐷</m:t>
                            </m:r>
                          </m:sub>
                        </m:sSub>
                        <m:r>
                          <a:rPr lang="en-US" i="1">
                            <a:solidFill>
                              <a:schemeClr val="bg1"/>
                            </a:solidFill>
                            <a:latin typeface="Cambria Math"/>
                          </a:rPr>
                          <m:t> [</m:t>
                        </m:r>
                        <m:r>
                          <a:rPr lang="en-US" i="1">
                            <a:solidFill>
                              <a:schemeClr val="bg1"/>
                            </a:solidFill>
                            <a:latin typeface="Cambria Math"/>
                          </a:rPr>
                          <m:t>𝐿</m:t>
                        </m:r>
                        <m:r>
                          <a:rPr lang="en-US" i="1">
                            <a:solidFill>
                              <a:schemeClr val="bg1"/>
                            </a:solidFill>
                            <a:latin typeface="Cambria Math"/>
                          </a:rPr>
                          <m:t>]</m:t>
                        </m:r>
                      </m:den>
                    </m:f>
                    <m:r>
                      <a:rPr lang="en-US" i="1">
                        <a:solidFill>
                          <a:schemeClr val="bg1"/>
                        </a:solidFill>
                        <a:latin typeface="Cambria Math"/>
                      </a:rPr>
                      <m:t> </m:t>
                    </m:r>
                  </m:oMath>
                </a14:m>
                <a:endParaRPr lang="en-US" dirty="0" smtClean="0">
                  <a:solidFill>
                    <a:schemeClr val="bg1"/>
                  </a:solidFill>
                </a:endParaRPr>
              </a:p>
              <a:p>
                <a:endParaRPr lang="en-US" dirty="0">
                  <a:solidFill>
                    <a:schemeClr val="bg1"/>
                  </a:solidFill>
                </a:endParaRPr>
              </a:p>
              <a:p>
                <a:r>
                  <a:rPr lang="en-US" dirty="0" smtClean="0">
                    <a:solidFill>
                      <a:schemeClr val="bg1"/>
                    </a:solidFill>
                  </a:rPr>
                  <a:t>L </a:t>
                </a:r>
                <a14:m>
                  <m:oMath xmlns:m="http://schemas.openxmlformats.org/officeDocument/2006/math">
                    <m:r>
                      <a:rPr lang="en-US" i="1" smtClean="0">
                        <a:solidFill>
                          <a:schemeClr val="bg1"/>
                        </a:solidFill>
                        <a:latin typeface="Cambria Math" panose="02040503050406030204" pitchFamily="18" charset="0"/>
                      </a:rPr>
                      <m:t>=</m:t>
                    </m:r>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𝐸𝐷</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𝑥</m:t>
                        </m:r>
                        <m:r>
                          <a:rPr lang="en-US" i="1" smtClean="0">
                            <a:solidFill>
                              <a:schemeClr val="bg1"/>
                            </a:solidFill>
                            <a:latin typeface="Cambria Math" panose="02040503050406030204" pitchFamily="18" charset="0"/>
                          </a:rPr>
                          <m:t> 42545</m:t>
                        </m:r>
                      </m:num>
                      <m:den>
                        <m:r>
                          <a:rPr lang="en-US" i="1" smtClean="0">
                            <a:solidFill>
                              <a:schemeClr val="bg1"/>
                            </a:solidFill>
                            <a:latin typeface="Cambria Math" panose="02040503050406030204" pitchFamily="18" charset="0"/>
                          </a:rPr>
                          <m:t>𝑟𝑝𝑚</m:t>
                        </m:r>
                      </m:den>
                    </m:f>
                  </m:oMath>
                </a14:m>
                <a:endParaRPr lang="en-US" dirty="0" smtClean="0">
                  <a:solidFill>
                    <a:schemeClr val="bg1"/>
                  </a:solidFill>
                </a:endParaRPr>
              </a:p>
              <a:p>
                <a:r>
                  <a:rPr lang="en-US" sz="1200" dirty="0" smtClean="0">
                    <a:solidFill>
                      <a:schemeClr val="bg1"/>
                    </a:solidFill>
                  </a:rPr>
                  <a:t>L= tuned length in mm </a:t>
                </a:r>
              </a:p>
              <a:p>
                <a:r>
                  <a:rPr lang="en-US" sz="1200" dirty="0" smtClean="0">
                    <a:solidFill>
                      <a:schemeClr val="bg1"/>
                    </a:solidFill>
                  </a:rPr>
                  <a:t>ED= exhaust duration in degrees </a:t>
                </a:r>
              </a:p>
              <a:p>
                <a:r>
                  <a:rPr lang="en-US" dirty="0" smtClean="0">
                    <a:solidFill>
                      <a:schemeClr val="bg1"/>
                    </a:solidFill>
                  </a:rPr>
                  <a:t>D2 </a:t>
                </a:r>
                <a14:m>
                  <m:oMath xmlns:m="http://schemas.openxmlformats.org/officeDocument/2006/math">
                    <m:r>
                      <a:rPr lang="en-US" i="1" smtClean="0">
                        <a:solidFill>
                          <a:schemeClr val="bg1"/>
                        </a:solidFill>
                        <a:latin typeface="Cambria Math" panose="02040503050406030204" pitchFamily="18" charset="0"/>
                      </a:rPr>
                      <m:t>=</m:t>
                    </m:r>
                    <m:d>
                      <m:dPr>
                        <m:ctrlPr>
                          <a:rPr lang="en-US" i="1" smtClean="0">
                            <a:solidFill>
                              <a:schemeClr val="bg1"/>
                            </a:solidFill>
                            <a:latin typeface="Cambria Math"/>
                          </a:rPr>
                        </m:ctrlPr>
                      </m:dPr>
                      <m:e>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𝐿𝐻</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𝑥</m:t>
                            </m:r>
                            <m:r>
                              <a:rPr lang="en-US" i="1" smtClean="0">
                                <a:solidFill>
                                  <a:schemeClr val="bg1"/>
                                </a:solidFill>
                                <a:latin typeface="Cambria Math" panose="02040503050406030204" pitchFamily="18" charset="0"/>
                              </a:rPr>
                              <m:t> 2</m:t>
                            </m:r>
                          </m:num>
                          <m:den>
                            <m:r>
                              <a:rPr lang="en-US" i="1" smtClean="0">
                                <a:solidFill>
                                  <a:schemeClr val="bg1"/>
                                </a:solidFill>
                                <a:latin typeface="Cambria Math" panose="02040503050406030204" pitchFamily="18" charset="0"/>
                              </a:rPr>
                              <m:t>𝐶𝑜𝑡</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𝐻</m:t>
                            </m:r>
                          </m:den>
                        </m:f>
                      </m:e>
                    </m:d>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𝐷</m:t>
                    </m:r>
                    <m:r>
                      <a:rPr lang="en-US" i="1" smtClean="0">
                        <a:solidFill>
                          <a:schemeClr val="bg1"/>
                        </a:solidFill>
                        <a:latin typeface="Cambria Math" panose="02040503050406030204" pitchFamily="18" charset="0"/>
                      </a:rPr>
                      <m:t>1</m:t>
                    </m:r>
                  </m:oMath>
                </a14:m>
                <a:endParaRPr lang="en-US" dirty="0" smtClean="0">
                  <a:solidFill>
                    <a:schemeClr val="bg1"/>
                  </a:solidFill>
                </a:endParaRPr>
              </a:p>
              <a:p>
                <a:r>
                  <a:rPr lang="en-US" sz="1200" dirty="0" smtClean="0">
                    <a:solidFill>
                      <a:schemeClr val="bg1"/>
                    </a:solidFill>
                  </a:rPr>
                  <a:t>D1= header pipe minor inside diameter </a:t>
                </a:r>
              </a:p>
              <a:p>
                <a:r>
                  <a:rPr lang="en-US" sz="1200" dirty="0" smtClean="0">
                    <a:solidFill>
                      <a:schemeClr val="bg1"/>
                    </a:solidFill>
                  </a:rPr>
                  <a:t>LH= header pipe length minus the length of the exhaust port and flange </a:t>
                </a:r>
              </a:p>
              <a:p>
                <a:r>
                  <a:rPr lang="en-US" sz="1200" dirty="0" smtClean="0">
                    <a:solidFill>
                      <a:schemeClr val="bg1"/>
                    </a:solidFill>
                  </a:rPr>
                  <a:t>Cot H= cotangent of header pipe’s angle of taper</a:t>
                </a:r>
              </a:p>
              <a:p>
                <a:endParaRPr lang="en-US" sz="1800" dirty="0" smtClean="0">
                  <a:solidFill>
                    <a:schemeClr val="bg1"/>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975360" y="1998134"/>
                <a:ext cx="3703320" cy="42202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3"/>
              <p:cNvSpPr txBox="1">
                <a:spLocks/>
              </p:cNvSpPr>
              <p:nvPr/>
            </p:nvSpPr>
            <p:spPr>
              <a:xfrm>
                <a:off x="4815840" y="1998135"/>
                <a:ext cx="3703320" cy="402336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r>
                      <a:rPr lang="en-US" i="1" smtClean="0">
                        <a:solidFill>
                          <a:schemeClr val="bg1"/>
                        </a:solidFill>
                        <a:latin typeface="Cambria Math" panose="02040503050406030204" pitchFamily="18" charset="0"/>
                      </a:rPr>
                      <m:t>𝐿𝐷</m:t>
                    </m:r>
                    <m:r>
                      <a:rPr lang="en-US" i="1" smtClean="0">
                        <a:solidFill>
                          <a:schemeClr val="bg1"/>
                        </a:solidFill>
                        <a:latin typeface="Cambria Math" panose="02040503050406030204" pitchFamily="18" charset="0"/>
                      </a:rPr>
                      <m:t>=</m:t>
                    </m:r>
                    <m:d>
                      <m:dPr>
                        <m:ctrlPr>
                          <a:rPr lang="en-US" i="1" smtClean="0">
                            <a:solidFill>
                              <a:schemeClr val="bg1"/>
                            </a:solidFill>
                            <a:latin typeface="Cambria Math"/>
                          </a:rPr>
                        </m:ctrlPr>
                      </m:dPr>
                      <m:e>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𝐷</m:t>
                            </m:r>
                            <m:r>
                              <a:rPr lang="en-US" i="1" smtClean="0">
                                <a:solidFill>
                                  <a:schemeClr val="bg1"/>
                                </a:solidFill>
                                <a:latin typeface="Cambria Math" panose="02040503050406030204" pitchFamily="18" charset="0"/>
                              </a:rPr>
                              <m:t>3−</m:t>
                            </m:r>
                            <m:r>
                              <a:rPr lang="en-US" i="1" smtClean="0">
                                <a:solidFill>
                                  <a:schemeClr val="bg1"/>
                                </a:solidFill>
                                <a:latin typeface="Cambria Math" panose="02040503050406030204" pitchFamily="18" charset="0"/>
                              </a:rPr>
                              <m:t>𝐷</m:t>
                            </m:r>
                            <m:r>
                              <a:rPr lang="en-US" i="1" smtClean="0">
                                <a:solidFill>
                                  <a:schemeClr val="bg1"/>
                                </a:solidFill>
                                <a:latin typeface="Cambria Math" panose="02040503050406030204" pitchFamily="18" charset="0"/>
                              </a:rPr>
                              <m:t>2</m:t>
                            </m:r>
                          </m:num>
                          <m:den>
                            <m:r>
                              <a:rPr lang="en-US" i="1" smtClean="0">
                                <a:solidFill>
                                  <a:schemeClr val="bg1"/>
                                </a:solidFill>
                                <a:latin typeface="Cambria Math" panose="02040503050406030204" pitchFamily="18" charset="0"/>
                              </a:rPr>
                              <m:t>2</m:t>
                            </m:r>
                          </m:den>
                        </m:f>
                      </m:e>
                    </m:d>
                    <m:r>
                      <a:rPr lang="en-US" i="1" smtClean="0">
                        <a:solidFill>
                          <a:schemeClr val="bg1"/>
                        </a:solidFill>
                        <a:latin typeface="Cambria Math" panose="02040503050406030204" pitchFamily="18" charset="0"/>
                        <a:ea typeface="Cambria Math" panose="02040503050406030204" pitchFamily="18" charset="0"/>
                      </a:rPr>
                      <m:t>×</m:t>
                    </m:r>
                    <m:r>
                      <m:rPr>
                        <m:sty m:val="p"/>
                      </m:rPr>
                      <a:rPr lang="en-US" smtClean="0">
                        <a:solidFill>
                          <a:schemeClr val="bg1"/>
                        </a:solidFill>
                        <a:latin typeface="Cambria Math" panose="02040503050406030204" pitchFamily="18" charset="0"/>
                        <a:ea typeface="Cambria Math" panose="02040503050406030204" pitchFamily="18" charset="0"/>
                      </a:rPr>
                      <m:t>Cot</m:t>
                    </m:r>
                    <m:r>
                      <a:rPr lang="en-US" smtClean="0">
                        <a:solidFill>
                          <a:schemeClr val="bg1"/>
                        </a:solidFill>
                        <a:latin typeface="Cambria Math" panose="02040503050406030204" pitchFamily="18" charset="0"/>
                        <a:ea typeface="Cambria Math" panose="02040503050406030204" pitchFamily="18" charset="0"/>
                      </a:rPr>
                      <m:t> </m:t>
                    </m:r>
                    <m:r>
                      <m:rPr>
                        <m:sty m:val="p"/>
                      </m:rPr>
                      <a:rPr lang="en-US" smtClean="0">
                        <a:solidFill>
                          <a:schemeClr val="bg1"/>
                        </a:solidFill>
                        <a:latin typeface="Cambria Math" panose="02040503050406030204" pitchFamily="18" charset="0"/>
                        <a:ea typeface="Cambria Math" panose="02040503050406030204" pitchFamily="18" charset="0"/>
                      </a:rPr>
                      <m:t>D</m:t>
                    </m:r>
                    <m:r>
                      <a:rPr lang="en-US" smtClean="0">
                        <a:solidFill>
                          <a:schemeClr val="bg1"/>
                        </a:solidFill>
                        <a:latin typeface="Cambria Math" panose="02040503050406030204" pitchFamily="18" charset="0"/>
                        <a:ea typeface="Cambria Math" panose="02040503050406030204" pitchFamily="18" charset="0"/>
                      </a:rPr>
                      <m:t> </m:t>
                    </m:r>
                  </m:oMath>
                </a14:m>
                <a:endParaRPr lang="en-US" dirty="0" smtClean="0">
                  <a:solidFill>
                    <a:schemeClr val="bg1"/>
                  </a:solidFill>
                  <a:ea typeface="Cambria Math" panose="02040503050406030204" pitchFamily="18" charset="0"/>
                </a:endParaRPr>
              </a:p>
              <a:p>
                <a:r>
                  <a:rPr lang="en-US" sz="1200" dirty="0" smtClean="0">
                    <a:solidFill>
                      <a:schemeClr val="bg1"/>
                    </a:solidFill>
                  </a:rPr>
                  <a:t>LD= Diffuser Length </a:t>
                </a:r>
              </a:p>
              <a:p>
                <a:r>
                  <a:rPr lang="en-US" sz="1200" dirty="0" smtClean="0">
                    <a:solidFill>
                      <a:schemeClr val="bg1"/>
                    </a:solidFill>
                  </a:rPr>
                  <a:t>D3= diffuser inside diameter </a:t>
                </a:r>
              </a:p>
              <a:p>
                <a:r>
                  <a:rPr lang="en-US" sz="1200" dirty="0" smtClean="0">
                    <a:solidFill>
                      <a:schemeClr val="bg1"/>
                    </a:solidFill>
                  </a:rPr>
                  <a:t>D2= Header pipe major inside diameter </a:t>
                </a:r>
              </a:p>
              <a:p>
                <a:r>
                  <a:rPr lang="en-US" sz="1200" dirty="0" smtClean="0">
                    <a:solidFill>
                      <a:schemeClr val="bg1"/>
                    </a:solidFill>
                  </a:rPr>
                  <a:t>Cot D= cotangent of the diffuser’s angle of taper </a:t>
                </a:r>
              </a:p>
              <a:p>
                <a14:m>
                  <m:oMath xmlns:m="http://schemas.openxmlformats.org/officeDocument/2006/math">
                    <m:r>
                      <a:rPr lang="en-US" i="1" smtClean="0">
                        <a:solidFill>
                          <a:schemeClr val="bg1"/>
                        </a:solidFill>
                        <a:latin typeface="Cambria Math" panose="02040503050406030204" pitchFamily="18" charset="0"/>
                      </a:rPr>
                      <m:t>𝑂𝐿𝐵</m:t>
                    </m:r>
                    <m:r>
                      <a:rPr lang="en-US" i="1" smtClean="0">
                        <a:solidFill>
                          <a:schemeClr val="bg1"/>
                        </a:solidFill>
                        <a:latin typeface="Cambria Math" panose="02040503050406030204" pitchFamily="18" charset="0"/>
                      </a:rPr>
                      <m:t>= </m:t>
                    </m:r>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𝐷</m:t>
                        </m:r>
                        <m:r>
                          <a:rPr lang="en-US" i="1" smtClean="0">
                            <a:solidFill>
                              <a:schemeClr val="bg1"/>
                            </a:solidFill>
                            <a:latin typeface="Cambria Math" panose="02040503050406030204" pitchFamily="18" charset="0"/>
                          </a:rPr>
                          <m:t>3</m:t>
                        </m:r>
                      </m:num>
                      <m:den>
                        <m:r>
                          <a:rPr lang="en-US" i="1" smtClean="0">
                            <a:solidFill>
                              <a:schemeClr val="bg1"/>
                            </a:solidFill>
                            <a:latin typeface="Cambria Math" panose="02040503050406030204" pitchFamily="18" charset="0"/>
                          </a:rPr>
                          <m:t>2</m:t>
                        </m:r>
                      </m:den>
                    </m:f>
                    <m:r>
                      <a:rPr lang="en-US" i="1" smtClean="0">
                        <a:solidFill>
                          <a:schemeClr val="bg1"/>
                        </a:solidFill>
                        <a:latin typeface="Cambria Math" panose="02040503050406030204" pitchFamily="18" charset="0"/>
                        <a:ea typeface="Cambria Math" panose="02040503050406030204" pitchFamily="18" charset="0"/>
                      </a:rPr>
                      <m:t>×</m:t>
                    </m:r>
                    <m:r>
                      <a:rPr lang="en-US" i="1" smtClean="0">
                        <a:solidFill>
                          <a:schemeClr val="bg1"/>
                        </a:solidFill>
                        <a:latin typeface="Cambria Math" panose="02040503050406030204" pitchFamily="18" charset="0"/>
                        <a:ea typeface="Cambria Math" panose="02040503050406030204" pitchFamily="18" charset="0"/>
                      </a:rPr>
                      <m:t>𝐶𝑜𝑡</m:t>
                    </m:r>
                    <m:r>
                      <a:rPr lang="en-US" i="1" smtClean="0">
                        <a:solidFill>
                          <a:schemeClr val="bg1"/>
                        </a:solidFill>
                        <a:latin typeface="Cambria Math" panose="02040503050406030204" pitchFamily="18" charset="0"/>
                        <a:ea typeface="Cambria Math" panose="02040503050406030204" pitchFamily="18" charset="0"/>
                      </a:rPr>
                      <m:t> </m:t>
                    </m:r>
                    <m:r>
                      <a:rPr lang="en-US" i="1" smtClean="0">
                        <a:solidFill>
                          <a:schemeClr val="bg1"/>
                        </a:solidFill>
                        <a:latin typeface="Cambria Math" panose="02040503050406030204" pitchFamily="18" charset="0"/>
                        <a:ea typeface="Cambria Math" panose="02040503050406030204" pitchFamily="18" charset="0"/>
                      </a:rPr>
                      <m:t>𝐵</m:t>
                    </m:r>
                  </m:oMath>
                </a14:m>
                <a:endParaRPr lang="en-US" dirty="0" smtClean="0">
                  <a:solidFill>
                    <a:schemeClr val="bg1"/>
                  </a:solidFill>
                  <a:ea typeface="Cambria Math" panose="02040503050406030204" pitchFamily="18" charset="0"/>
                </a:endParaRPr>
              </a:p>
              <a:p>
                <a:r>
                  <a:rPr lang="en-US" sz="1200" dirty="0" smtClean="0">
                    <a:solidFill>
                      <a:schemeClr val="bg1"/>
                    </a:solidFill>
                  </a:rPr>
                  <a:t>OLB= Overall length of baffle cone </a:t>
                </a:r>
              </a:p>
              <a:p>
                <a:r>
                  <a:rPr lang="en-US" sz="1200" dirty="0" smtClean="0">
                    <a:solidFill>
                      <a:schemeClr val="bg1"/>
                    </a:solidFill>
                  </a:rPr>
                  <a:t>D3= baffle major inside diameter </a:t>
                </a:r>
              </a:p>
              <a:p>
                <a:r>
                  <a:rPr lang="en-US" sz="1200" dirty="0" smtClean="0">
                    <a:solidFill>
                      <a:schemeClr val="bg1"/>
                    </a:solidFill>
                  </a:rPr>
                  <a:t>Cot B= cotangent of the baffle's angle of taper </a:t>
                </a:r>
              </a:p>
              <a:p>
                <a14:m>
                  <m:oMath xmlns:m="http://schemas.openxmlformats.org/officeDocument/2006/math">
                    <m:r>
                      <a:rPr lang="en-US" i="1" smtClean="0">
                        <a:solidFill>
                          <a:schemeClr val="bg1"/>
                        </a:solidFill>
                        <a:latin typeface="Cambria Math" panose="02040503050406030204" pitchFamily="18" charset="0"/>
                      </a:rPr>
                      <m:t>𝐿𝑃</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𝐿</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𝐿𝐻</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𝐿𝐷</m:t>
                    </m:r>
                    <m:r>
                      <a:rPr lang="en-US" i="1" smtClean="0">
                        <a:solidFill>
                          <a:schemeClr val="bg1"/>
                        </a:solidFill>
                        <a:latin typeface="Cambria Math" panose="02040503050406030204" pitchFamily="18" charset="0"/>
                      </a:rPr>
                      <m:t>+</m:t>
                    </m:r>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𝑂𝐿𝐵</m:t>
                        </m:r>
                      </m:num>
                      <m:den>
                        <m:r>
                          <a:rPr lang="en-US" i="1" smtClean="0">
                            <a:solidFill>
                              <a:schemeClr val="bg1"/>
                            </a:solidFill>
                            <a:latin typeface="Cambria Math" panose="02040503050406030204" pitchFamily="18" charset="0"/>
                          </a:rPr>
                          <m:t>2</m:t>
                        </m:r>
                      </m:den>
                    </m:f>
                    <m:r>
                      <a:rPr lang="en-US" i="1" smtClean="0">
                        <a:solidFill>
                          <a:schemeClr val="bg1"/>
                        </a:solidFill>
                        <a:latin typeface="Cambria Math" panose="02040503050406030204" pitchFamily="18" charset="0"/>
                      </a:rPr>
                      <m:t>)</m:t>
                    </m:r>
                  </m:oMath>
                </a14:m>
                <a:endParaRPr lang="en-US" dirty="0">
                  <a:solidFill>
                    <a:schemeClr val="bg1"/>
                  </a:solidFill>
                </a:endParaRPr>
              </a:p>
            </p:txBody>
          </p:sp>
        </mc:Choice>
        <mc:Fallback xmlns="">
          <p:sp>
            <p:nvSpPr>
              <p:cNvPr id="8" name="Content Placeholder 3"/>
              <p:cNvSpPr txBox="1">
                <a:spLocks noRot="1" noChangeAspect="1" noMove="1" noResize="1" noEditPoints="1" noAdjustHandles="1" noChangeArrowheads="1" noChangeShapeType="1" noTextEdit="1"/>
              </p:cNvSpPr>
              <p:nvPr/>
            </p:nvSpPr>
            <p:spPr>
              <a:xfrm>
                <a:off x="4815840" y="1998135"/>
                <a:ext cx="3703320" cy="4023360"/>
              </a:xfrm>
              <a:prstGeom prst="rect">
                <a:avLst/>
              </a:prstGeom>
              <a:blipFill rotWithShape="1">
                <a:blip r:embed="rId3"/>
                <a:stretch>
                  <a:fillRect l="-1645"/>
                </a:stretch>
              </a:blipFill>
            </p:spPr>
            <p:txBody>
              <a:bodyPr/>
              <a:lstStyle/>
              <a:p>
                <a:r>
                  <a:rPr lang="en-US">
                    <a:noFill/>
                  </a:rPr>
                  <a:t> </a:t>
                </a:r>
              </a:p>
            </p:txBody>
          </p:sp>
        </mc:Fallback>
      </mc:AlternateContent>
    </p:spTree>
    <p:extLst>
      <p:ext uri="{BB962C8B-B14F-4D97-AF65-F5344CB8AC3E}">
        <p14:creationId xmlns:p14="http://schemas.microsoft.com/office/powerpoint/2010/main" val="3549727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Quarter-wave Resonator</a:t>
            </a:r>
            <a:endParaRPr lang="en-US" dirty="0"/>
          </a:p>
        </p:txBody>
      </p:sp>
      <p:sp>
        <p:nvSpPr>
          <p:cNvPr id="4" name="Content Placeholder 3"/>
          <p:cNvSpPr>
            <a:spLocks noGrp="1"/>
          </p:cNvSpPr>
          <p:nvPr>
            <p:ph sz="half" idx="14"/>
          </p:nvPr>
        </p:nvSpPr>
        <p:spPr/>
        <p:txBody>
          <a:bodyPr/>
          <a:lstStyle/>
          <a:p>
            <a:endParaRPr lang="en-US"/>
          </a:p>
        </p:txBody>
      </p:sp>
      <p:sp>
        <p:nvSpPr>
          <p:cNvPr id="5" name="Content Placeholder 2"/>
          <p:cNvSpPr txBox="1">
            <a:spLocks/>
          </p:cNvSpPr>
          <p:nvPr/>
        </p:nvSpPr>
        <p:spPr>
          <a:xfrm>
            <a:off x="822960" y="1845734"/>
            <a:ext cx="370332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smtClean="0">
              <a:solidFill>
                <a:srgbClr val="FFFFFF"/>
              </a:solidFill>
            </a:endParaRPr>
          </a:p>
          <a:p>
            <a:endParaRPr lang="en-US" dirty="0" smtClean="0">
              <a:solidFill>
                <a:srgbClr val="FFFFFF"/>
              </a:solidFill>
            </a:endParaRPr>
          </a:p>
          <a:p>
            <a:endParaRPr lang="en-US" dirty="0">
              <a:solidFill>
                <a:srgbClr val="FFFFFF"/>
              </a:solidFill>
            </a:endParaRPr>
          </a:p>
          <a:p>
            <a:r>
              <a:rPr lang="en-US" dirty="0" smtClean="0">
                <a:solidFill>
                  <a:srgbClr val="FFFFFF"/>
                </a:solidFill>
              </a:rPr>
              <a:t> </a:t>
            </a:r>
            <a:endParaRPr lang="en-US" dirty="0">
              <a:solidFill>
                <a:srgbClr val="FFFFFF"/>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22960" y="1998134"/>
                <a:ext cx="370332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r>
                      <a:rPr lang="en-US" i="1" smtClean="0">
                        <a:solidFill>
                          <a:schemeClr val="bg1"/>
                        </a:solidFill>
                        <a:latin typeface="Cambria Math" panose="02040503050406030204" pitchFamily="18" charset="0"/>
                      </a:rPr>
                      <m:t>𝑓</m:t>
                    </m:r>
                    <m:r>
                      <a:rPr lang="en-US" i="1" smtClean="0">
                        <a:solidFill>
                          <a:schemeClr val="bg1"/>
                        </a:solidFill>
                        <a:latin typeface="Cambria Math" panose="02040503050406030204" pitchFamily="18" charset="0"/>
                      </a:rPr>
                      <m:t>=</m:t>
                    </m:r>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𝑅𝑃𝑀</m:t>
                        </m:r>
                      </m:num>
                      <m:den>
                        <m:r>
                          <a:rPr lang="en-US" i="1" smtClean="0">
                            <a:solidFill>
                              <a:schemeClr val="bg1"/>
                            </a:solidFill>
                            <a:latin typeface="Cambria Math" panose="02040503050406030204" pitchFamily="18" charset="0"/>
                          </a:rPr>
                          <m:t>60</m:t>
                        </m:r>
                      </m:den>
                    </m:f>
                    <m:sSub>
                      <m:sSubPr>
                        <m:ctrlPr>
                          <a:rPr lang="en-US" i="1" smtClean="0">
                            <a:solidFill>
                              <a:schemeClr val="bg1"/>
                            </a:solidFill>
                            <a:latin typeface="Cambria Math"/>
                          </a:rPr>
                        </m:ctrlPr>
                      </m:sSubPr>
                      <m:e>
                        <m:r>
                          <a:rPr lang="en-US" i="1" smtClean="0">
                            <a:solidFill>
                              <a:schemeClr val="bg1"/>
                            </a:solidFill>
                            <a:latin typeface="Cambria Math" panose="02040503050406030204" pitchFamily="18" charset="0"/>
                          </a:rPr>
                          <m:t>𝑁</m:t>
                        </m:r>
                      </m:e>
                      <m:sub>
                        <m:r>
                          <a:rPr lang="en-US" i="1" smtClean="0">
                            <a:solidFill>
                              <a:schemeClr val="bg1"/>
                            </a:solidFill>
                            <a:latin typeface="Cambria Math" panose="02040503050406030204" pitchFamily="18" charset="0"/>
                          </a:rPr>
                          <m:t>𝑐</m:t>
                        </m:r>
                      </m:sub>
                    </m:sSub>
                  </m:oMath>
                </a14:m>
                <a:endParaRPr lang="en-US" dirty="0" smtClean="0">
                  <a:solidFill>
                    <a:schemeClr val="bg1"/>
                  </a:solidFill>
                </a:endParaRPr>
              </a:p>
              <a:p>
                <a:endParaRPr lang="en-US" dirty="0" smtClean="0">
                  <a:solidFill>
                    <a:schemeClr val="bg1"/>
                  </a:solidFill>
                </a:endParaRPr>
              </a:p>
              <a:p>
                <a14:m>
                  <m:oMath xmlns:m="http://schemas.openxmlformats.org/officeDocument/2006/math">
                    <m:r>
                      <a:rPr lang="en-US" i="1" smtClean="0">
                        <a:solidFill>
                          <a:schemeClr val="bg1"/>
                        </a:solidFill>
                        <a:latin typeface="Cambria Math" panose="02040503050406030204" pitchFamily="18" charset="0"/>
                      </a:rPr>
                      <m:t>𝑓</m:t>
                    </m:r>
                    <m:r>
                      <a:rPr lang="en-US" i="1" smtClean="0">
                        <a:solidFill>
                          <a:schemeClr val="bg1"/>
                        </a:solidFill>
                        <a:latin typeface="Cambria Math" panose="02040503050406030204" pitchFamily="18" charset="0"/>
                      </a:rPr>
                      <m:t>= </m:t>
                    </m:r>
                    <m:f>
                      <m:fPr>
                        <m:ctrlPr>
                          <a:rPr lang="en-US" i="1" smtClean="0">
                            <a:solidFill>
                              <a:schemeClr val="bg1"/>
                            </a:solidFill>
                            <a:latin typeface="Cambria Math"/>
                          </a:rPr>
                        </m:ctrlPr>
                      </m:fPr>
                      <m:num>
                        <m:r>
                          <a:rPr lang="en-US" i="1" smtClean="0">
                            <a:solidFill>
                              <a:schemeClr val="bg1"/>
                            </a:solidFill>
                            <a:latin typeface="Cambria Math" panose="02040503050406030204" pitchFamily="18" charset="0"/>
                          </a:rPr>
                          <m:t>𝑐</m:t>
                        </m:r>
                      </m:num>
                      <m:den>
                        <m:r>
                          <a:rPr lang="en-US" i="1" smtClean="0">
                            <a:solidFill>
                              <a:schemeClr val="bg1"/>
                            </a:solidFill>
                            <a:latin typeface="Cambria Math" panose="02040503050406030204" pitchFamily="18" charset="0"/>
                          </a:rPr>
                          <m:t>4</m:t>
                        </m:r>
                        <m:r>
                          <a:rPr lang="en-US" i="1" smtClean="0">
                            <a:solidFill>
                              <a:schemeClr val="bg1"/>
                            </a:solidFill>
                            <a:latin typeface="Cambria Math" panose="02040503050406030204" pitchFamily="18" charset="0"/>
                          </a:rPr>
                          <m:t>𝐿</m:t>
                        </m:r>
                      </m:den>
                    </m:f>
                  </m:oMath>
                </a14:m>
                <a:r>
                  <a:rPr lang="en-US" dirty="0" smtClean="0">
                    <a:solidFill>
                      <a:schemeClr val="bg1"/>
                    </a:solidFill>
                  </a:rPr>
                  <a:t> (Hz)</a:t>
                </a:r>
              </a:p>
              <a:p>
                <a:endParaRPr lang="en-US" dirty="0">
                  <a:solidFill>
                    <a:schemeClr val="bg1"/>
                  </a:solidFill>
                </a:endParaRPr>
              </a:p>
              <a:p>
                <a14:m>
                  <m:oMath xmlns:m="http://schemas.openxmlformats.org/officeDocument/2006/math">
                    <m:r>
                      <a:rPr lang="en-US" i="1" smtClean="0">
                        <a:solidFill>
                          <a:schemeClr val="bg1"/>
                        </a:solidFill>
                        <a:latin typeface="Cambria Math" panose="02040503050406030204" pitchFamily="18" charset="0"/>
                      </a:rPr>
                      <m:t>𝑐</m:t>
                    </m:r>
                    <m:r>
                      <a:rPr lang="en-US" i="1" smtClean="0">
                        <a:solidFill>
                          <a:schemeClr val="bg1"/>
                        </a:solidFill>
                        <a:latin typeface="Cambria Math" panose="02040503050406030204" pitchFamily="18" charset="0"/>
                      </a:rPr>
                      <m:t>=</m:t>
                    </m:r>
                    <m:f>
                      <m:fPr>
                        <m:ctrlPr>
                          <a:rPr lang="en-US" i="1" smtClean="0">
                            <a:solidFill>
                              <a:schemeClr val="bg1"/>
                            </a:solidFill>
                            <a:latin typeface="Cambria Math"/>
                          </a:rPr>
                        </m:ctrlPr>
                      </m:fPr>
                      <m:num>
                        <m:rad>
                          <m:radPr>
                            <m:degHide m:val="on"/>
                            <m:ctrlPr>
                              <a:rPr lang="en-US" i="1" smtClean="0">
                                <a:solidFill>
                                  <a:schemeClr val="bg1"/>
                                </a:solidFill>
                                <a:latin typeface="Cambria Math"/>
                              </a:rPr>
                            </m:ctrlPr>
                          </m:radPr>
                          <m:deg/>
                          <m:e>
                            <m:r>
                              <a:rPr lang="en-US" i="1" smtClean="0">
                                <a:solidFill>
                                  <a:schemeClr val="bg1"/>
                                </a:solidFill>
                                <a:latin typeface="Cambria Math" panose="02040503050406030204" pitchFamily="18" charset="0"/>
                                <a:ea typeface="Cambria Math" panose="02040503050406030204" pitchFamily="18" charset="0"/>
                              </a:rPr>
                              <m:t>𝛾</m:t>
                            </m:r>
                            <m:r>
                              <a:rPr lang="en-US" i="1" smtClean="0">
                                <a:solidFill>
                                  <a:schemeClr val="bg1"/>
                                </a:solidFill>
                                <a:latin typeface="Cambria Math" panose="02040503050406030204" pitchFamily="18" charset="0"/>
                                <a:ea typeface="Cambria Math" panose="02040503050406030204" pitchFamily="18" charset="0"/>
                              </a:rPr>
                              <m:t>𝑅𝑇</m:t>
                            </m:r>
                          </m:e>
                        </m:rad>
                      </m:num>
                      <m:den>
                        <m:r>
                          <a:rPr lang="en-US" i="1" smtClean="0">
                            <a:solidFill>
                              <a:schemeClr val="bg1"/>
                            </a:solidFill>
                            <a:latin typeface="Cambria Math" panose="02040503050406030204" pitchFamily="18" charset="0"/>
                          </a:rPr>
                          <m:t>𝑀</m:t>
                        </m:r>
                      </m:den>
                    </m:f>
                  </m:oMath>
                </a14:m>
                <a:r>
                  <a:rPr lang="en-US" dirty="0" smtClean="0">
                    <a:solidFill>
                      <a:schemeClr val="bg1"/>
                    </a:solidFill>
                  </a:rPr>
                  <a:t> </a:t>
                </a:r>
                <a14:m>
                  <m:oMath xmlns:m="http://schemas.openxmlformats.org/officeDocument/2006/math">
                    <m:d>
                      <m:dPr>
                        <m:ctrlPr>
                          <a:rPr lang="en-US" i="1" dirty="0" smtClean="0">
                            <a:solidFill>
                              <a:schemeClr val="bg1"/>
                            </a:solidFill>
                            <a:latin typeface="Cambria Math"/>
                          </a:rPr>
                        </m:ctrlPr>
                      </m:dPr>
                      <m:e>
                        <m:f>
                          <m:fPr>
                            <m:ctrlPr>
                              <a:rPr lang="en-US" i="1" dirty="0">
                                <a:solidFill>
                                  <a:schemeClr val="bg1"/>
                                </a:solidFill>
                                <a:latin typeface="Cambria Math"/>
                              </a:rPr>
                            </m:ctrlPr>
                          </m:fPr>
                          <m:num>
                            <m:r>
                              <a:rPr lang="en-US" i="1" dirty="0">
                                <a:solidFill>
                                  <a:schemeClr val="bg1"/>
                                </a:solidFill>
                                <a:latin typeface="Cambria Math" panose="02040503050406030204" pitchFamily="18" charset="0"/>
                              </a:rPr>
                              <m:t>𝑚</m:t>
                            </m:r>
                          </m:num>
                          <m:den>
                            <m:r>
                              <a:rPr lang="en-US" i="1" dirty="0">
                                <a:solidFill>
                                  <a:schemeClr val="bg1"/>
                                </a:solidFill>
                                <a:latin typeface="Cambria Math" panose="02040503050406030204" pitchFamily="18" charset="0"/>
                              </a:rPr>
                              <m:t>𝑠</m:t>
                            </m:r>
                          </m:den>
                        </m:f>
                      </m:e>
                    </m:d>
                  </m:oMath>
                </a14:m>
                <a:endParaRPr lang="en-US" dirty="0">
                  <a:solidFill>
                    <a:schemeClr val="bg1"/>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22960" y="1998134"/>
                <a:ext cx="3703320" cy="4023360"/>
              </a:xfrm>
              <a:prstGeom prst="rect">
                <a:avLst/>
              </a:prstGeom>
              <a:blipFill rotWithShape="1">
                <a:blip r:embed="rId2"/>
                <a:stretch>
                  <a:fillRect l="-1645"/>
                </a:stretch>
              </a:blipFill>
            </p:spPr>
            <p:txBody>
              <a:bodyPr/>
              <a:lstStyle/>
              <a:p>
                <a:r>
                  <a:rPr lang="en-US">
                    <a:noFill/>
                  </a:rPr>
                  <a:t> </a:t>
                </a:r>
              </a:p>
            </p:txBody>
          </p:sp>
        </mc:Fallback>
      </mc:AlternateContent>
    </p:spTree>
    <p:extLst>
      <p:ext uri="{BB962C8B-B14F-4D97-AF65-F5344CB8AC3E}">
        <p14:creationId xmlns:p14="http://schemas.microsoft.com/office/powerpoint/2010/main" val="276725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3"/>
              </p:nvPr>
            </p:nvSpPr>
            <p:spPr>
              <a:xfrm>
                <a:off x="671391" y="1946156"/>
                <a:ext cx="3703320" cy="4023360"/>
              </a:xfrm>
            </p:spPr>
            <p:txBody>
              <a:bodyPr/>
              <a:lstStyle/>
              <a:p>
                <a:pPr marL="0" indent="0">
                  <a:buNone/>
                </a:pPr>
                <a:endParaRPr lang="en-US" i="1" dirty="0" smtClean="0"/>
              </a:p>
              <a:p>
                <a:pPr marL="0" indent="0">
                  <a:buNone/>
                </a:pPr>
                <a:endParaRPr lang="en-US" i="1" dirty="0" smtClean="0"/>
              </a:p>
              <a:p>
                <a:pPr marL="0" indent="0">
                  <a:buNone/>
                </a:pPr>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𝐻</m:t>
                        </m:r>
                      </m:sub>
                    </m:sSub>
                    <m:r>
                      <a:rPr lang="en-US" i="1">
                        <a:latin typeface="Cambria Math"/>
                      </a:rPr>
                      <m:t>=</m:t>
                    </m:r>
                    <m:f>
                      <m:fPr>
                        <m:ctrlPr>
                          <a:rPr lang="en-US" i="1">
                            <a:latin typeface="Cambria Math"/>
                          </a:rPr>
                        </m:ctrlPr>
                      </m:fPr>
                      <m:num>
                        <m:r>
                          <a:rPr lang="en-US" i="1">
                            <a:latin typeface="Cambria Math"/>
                          </a:rPr>
                          <m:t>𝑉</m:t>
                        </m:r>
                      </m:num>
                      <m:den>
                        <m:r>
                          <a:rPr lang="en-US" i="1">
                            <a:latin typeface="Cambria Math"/>
                          </a:rPr>
                          <m:t>2∗</m:t>
                        </m:r>
                        <m:r>
                          <a:rPr lang="en-US" i="1">
                            <a:latin typeface="Cambria Math"/>
                          </a:rPr>
                          <m:t>𝜋</m:t>
                        </m:r>
                      </m:den>
                    </m:f>
                    <m:rad>
                      <m:radPr>
                        <m:degHide m:val="on"/>
                        <m:ctrlPr>
                          <a:rPr lang="en-US" i="1">
                            <a:latin typeface="Cambria Math"/>
                          </a:rPr>
                        </m:ctrlPr>
                      </m:radPr>
                      <m:deg/>
                      <m:e>
                        <m:f>
                          <m:fPr>
                            <m:ctrlPr>
                              <a:rPr lang="en-US" i="1">
                                <a:latin typeface="Cambria Math"/>
                              </a:rPr>
                            </m:ctrlPr>
                          </m:fPr>
                          <m:num>
                            <m:r>
                              <a:rPr lang="en-US" i="1">
                                <a:latin typeface="Cambria Math"/>
                              </a:rPr>
                              <m:t>𝐴</m:t>
                            </m:r>
                          </m:num>
                          <m:den>
                            <m:r>
                              <a:rPr lang="en-US" i="1">
                                <a:latin typeface="Cambria Math"/>
                              </a:rPr>
                              <m:t>𝑉</m:t>
                            </m:r>
                            <m:r>
                              <a:rPr lang="en-US" i="1">
                                <a:latin typeface="Cambria Math"/>
                              </a:rPr>
                              <m:t>×</m:t>
                            </m:r>
                            <m:r>
                              <a:rPr lang="en-US" i="1">
                                <a:latin typeface="Cambria Math"/>
                              </a:rPr>
                              <m:t>𝐿</m:t>
                            </m:r>
                          </m:den>
                        </m:f>
                      </m:e>
                    </m:rad>
                  </m:oMath>
                </a14:m>
                <a:r>
                  <a:rPr lang="en-US" dirty="0"/>
                  <a:t>	</a:t>
                </a:r>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3"/>
              </p:nvPr>
            </p:nvSpPr>
            <p:spPr>
              <a:xfrm>
                <a:off x="671391" y="1946156"/>
                <a:ext cx="3703320" cy="4023360"/>
              </a:xfrm>
              <a:blipFill rotWithShape="1">
                <a:blip r:embed="rId2"/>
                <a:stretch>
                  <a:fillRect l="-148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Helmholtz</a:t>
            </a:r>
            <a:endParaRPr lang="en-US" dirty="0"/>
          </a:p>
        </p:txBody>
      </p:sp>
      <p:sp>
        <p:nvSpPr>
          <p:cNvPr id="4" name="Content Placeholder 3"/>
          <p:cNvSpPr>
            <a:spLocks noGrp="1"/>
          </p:cNvSpPr>
          <p:nvPr>
            <p:ph sz="half" idx="14"/>
          </p:nvPr>
        </p:nvSpPr>
        <p:spPr/>
        <p:txBody>
          <a:bodyPr/>
          <a:lstStyle/>
          <a:p>
            <a:endParaRPr lang="en-US"/>
          </a:p>
        </p:txBody>
      </p:sp>
      <mc:AlternateContent xmlns:mc="http://schemas.openxmlformats.org/markup-compatibility/2006" xmlns:a14="http://schemas.microsoft.com/office/drawing/2010/main">
        <mc:Choice Requires="a14">
          <p:sp>
            <p:nvSpPr>
              <p:cNvPr id="5" name="Rectangle 4"/>
              <p:cNvSpPr/>
              <p:nvPr/>
            </p:nvSpPr>
            <p:spPr>
              <a:xfrm>
                <a:off x="703202" y="1990223"/>
                <a:ext cx="1452705"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𝑓</m:t>
                      </m:r>
                      <m:r>
                        <a:rPr lang="en-US" i="1">
                          <a:solidFill>
                            <a:schemeClr val="bg1"/>
                          </a:solidFill>
                          <a:latin typeface="Cambria Math" panose="02040503050406030204" pitchFamily="18" charset="0"/>
                        </a:rPr>
                        <m:t>=</m:t>
                      </m:r>
                      <m:f>
                        <m:fPr>
                          <m:ctrlPr>
                            <a:rPr lang="en-US" i="1">
                              <a:solidFill>
                                <a:schemeClr val="bg1"/>
                              </a:solidFill>
                              <a:latin typeface="Cambria Math"/>
                            </a:rPr>
                          </m:ctrlPr>
                        </m:fPr>
                        <m:num>
                          <m:r>
                            <a:rPr lang="en-US" i="1">
                              <a:solidFill>
                                <a:schemeClr val="bg1"/>
                              </a:solidFill>
                              <a:latin typeface="Cambria Math" panose="02040503050406030204" pitchFamily="18" charset="0"/>
                            </a:rPr>
                            <m:t>𝑅𝑃𝑀</m:t>
                          </m:r>
                        </m:num>
                        <m:den>
                          <m:r>
                            <a:rPr lang="en-US" i="1">
                              <a:solidFill>
                                <a:schemeClr val="bg1"/>
                              </a:solidFill>
                              <a:latin typeface="Cambria Math" panose="02040503050406030204" pitchFamily="18" charset="0"/>
                            </a:rPr>
                            <m:t>60</m:t>
                          </m:r>
                        </m:den>
                      </m:f>
                      <m:sSub>
                        <m:sSubPr>
                          <m:ctrlPr>
                            <a:rPr lang="en-US" i="1">
                              <a:solidFill>
                                <a:schemeClr val="bg1"/>
                              </a:solidFill>
                              <a:latin typeface="Cambria Math"/>
                            </a:rPr>
                          </m:ctrlPr>
                        </m:sSubPr>
                        <m:e>
                          <m:r>
                            <a:rPr lang="en-US" i="1">
                              <a:solidFill>
                                <a:schemeClr val="bg1"/>
                              </a:solidFill>
                              <a:latin typeface="Cambria Math" panose="02040503050406030204" pitchFamily="18" charset="0"/>
                            </a:rPr>
                            <m:t>𝑁</m:t>
                          </m:r>
                        </m:e>
                        <m:sub>
                          <m:r>
                            <a:rPr lang="en-US" i="1">
                              <a:solidFill>
                                <a:schemeClr val="bg1"/>
                              </a:solidFill>
                              <a:latin typeface="Cambria Math" panose="02040503050406030204" pitchFamily="18" charset="0"/>
                            </a:rPr>
                            <m:t>𝑐</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03202" y="1990223"/>
                <a:ext cx="1452705" cy="610873"/>
              </a:xfrm>
              <a:prstGeom prst="rect">
                <a:avLst/>
              </a:prstGeom>
              <a:blipFill rotWithShape="1">
                <a:blip r:embed="rId3"/>
                <a:stretch>
                  <a:fillRect/>
                </a:stretch>
              </a:blipFill>
            </p:spPr>
            <p:txBody>
              <a:bodyPr/>
              <a:lstStyle/>
              <a:p>
                <a:r>
                  <a:rPr lang="en-US">
                    <a:noFill/>
                  </a:rPr>
                  <a:t> </a:t>
                </a:r>
              </a:p>
            </p:txBody>
          </p:sp>
        </mc:Fallback>
      </mc:AlternateContent>
      <p:pic>
        <p:nvPicPr>
          <p:cNvPr id="6" name="Picture 5" descr="HelmholtzCrossSection"/>
          <p:cNvPicPr/>
          <p:nvPr/>
        </p:nvPicPr>
        <p:blipFill>
          <a:blip r:embed="rId4">
            <a:extLst>
              <a:ext uri="{28A0092B-C50C-407E-A947-70E740481C1C}">
                <a14:useLocalDpi xmlns:a14="http://schemas.microsoft.com/office/drawing/2010/main" val="0"/>
              </a:ext>
            </a:extLst>
          </a:blip>
          <a:srcRect/>
          <a:stretch>
            <a:fillRect/>
          </a:stretch>
        </p:blipFill>
        <p:spPr bwMode="auto">
          <a:xfrm>
            <a:off x="3269279" y="1975792"/>
            <a:ext cx="5566894" cy="3589986"/>
          </a:xfrm>
          <a:prstGeom prst="rect">
            <a:avLst/>
          </a:prstGeom>
          <a:noFill/>
          <a:ln>
            <a:noFill/>
          </a:ln>
        </p:spPr>
      </p:pic>
    </p:spTree>
    <p:extLst>
      <p:ext uri="{BB962C8B-B14F-4D97-AF65-F5344CB8AC3E}">
        <p14:creationId xmlns:p14="http://schemas.microsoft.com/office/powerpoint/2010/main" val="198343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lstStyle/>
          <a:p>
            <a:pPr>
              <a:defRPr/>
            </a:pPr>
            <a:r>
              <a:rPr lang="en-US" dirty="0"/>
              <a:t>Create clean, quiet and economical trail snowmobiles while maintaining or improving performance</a:t>
            </a:r>
          </a:p>
          <a:p>
            <a:pPr>
              <a:defRPr/>
            </a:pPr>
            <a:r>
              <a:rPr lang="en-US" dirty="0"/>
              <a:t>Meet EPA exhaust and noise emissions standards</a:t>
            </a:r>
          </a:p>
          <a:p>
            <a:pPr>
              <a:defRPr/>
            </a:pPr>
            <a:r>
              <a:rPr lang="en-US" dirty="0"/>
              <a:t>Build a platform capable of running 0-85 percent ethanol</a:t>
            </a:r>
            <a:endParaRPr lang="en-US" dirty="0">
              <a:solidFill>
                <a:srgbClr val="FF0000"/>
              </a:solidFill>
            </a:endParaRPr>
          </a:p>
          <a:p>
            <a:pPr>
              <a:defRPr/>
            </a:pPr>
            <a:r>
              <a:rPr lang="en-US" dirty="0"/>
              <a:t>Provide university students with real world engineering experience</a:t>
            </a:r>
          </a:p>
          <a:p>
            <a:pPr marL="0" indent="0">
              <a:buNone/>
            </a:pPr>
            <a:endParaRPr lang="en-US" dirty="0"/>
          </a:p>
        </p:txBody>
      </p:sp>
      <p:sp>
        <p:nvSpPr>
          <p:cNvPr id="3" name="Title 2"/>
          <p:cNvSpPr>
            <a:spLocks noGrp="1"/>
          </p:cNvSpPr>
          <p:nvPr>
            <p:ph type="title"/>
          </p:nvPr>
        </p:nvSpPr>
        <p:spPr/>
        <p:txBody>
          <a:bodyPr/>
          <a:lstStyle/>
          <a:p>
            <a:r>
              <a:rPr lang="en-US" dirty="0" smtClean="0"/>
              <a:t>Competition Goals</a:t>
            </a:r>
            <a:endParaRPr lang="en-US" dirty="0"/>
          </a:p>
        </p:txBody>
      </p:sp>
      <p:pic>
        <p:nvPicPr>
          <p:cNvPr id="5" name="Picture 2" descr="http://www.mtukrc.org/images/SnowChall_Logo16_blueglow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1829"/>
            <a:ext cx="2590800" cy="1543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4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lstStyle/>
          <a:p>
            <a:pPr>
              <a:defRPr/>
            </a:pPr>
            <a:r>
              <a:rPr lang="en-US" dirty="0"/>
              <a:t>Create a national park certified two-stroke snowmobile</a:t>
            </a:r>
          </a:p>
          <a:p>
            <a:pPr lvl="1">
              <a:defRPr/>
            </a:pPr>
            <a:r>
              <a:rPr lang="en-US" dirty="0"/>
              <a:t>E-score &gt; 170, SAE </a:t>
            </a:r>
            <a:r>
              <a:rPr lang="en-US" dirty="0" smtClean="0"/>
              <a:t>J-1161 </a:t>
            </a:r>
            <a:r>
              <a:rPr lang="en-US" dirty="0"/>
              <a:t>score </a:t>
            </a:r>
            <a:r>
              <a:rPr lang="en-US" dirty="0" smtClean="0"/>
              <a:t>&lt; 67 </a:t>
            </a:r>
            <a:r>
              <a:rPr lang="en-US" dirty="0" err="1"/>
              <a:t>dBA</a:t>
            </a:r>
            <a:endParaRPr lang="en-US" dirty="0"/>
          </a:p>
          <a:p>
            <a:pPr>
              <a:defRPr/>
            </a:pPr>
            <a:r>
              <a:rPr lang="en-US" dirty="0"/>
              <a:t>Generate 100-130 </a:t>
            </a:r>
            <a:r>
              <a:rPr lang="en-US" dirty="0" err="1"/>
              <a:t>hp</a:t>
            </a:r>
            <a:endParaRPr lang="en-US" dirty="0"/>
          </a:p>
          <a:p>
            <a:pPr>
              <a:defRPr/>
            </a:pPr>
            <a:r>
              <a:rPr lang="en-US" dirty="0"/>
              <a:t>Deliver original equipment manufacturer level packaging</a:t>
            </a:r>
          </a:p>
          <a:p>
            <a:pPr>
              <a:defRPr/>
            </a:pPr>
            <a:r>
              <a:rPr lang="en-US" dirty="0"/>
              <a:t>Raise industry standard with economical solutions</a:t>
            </a:r>
          </a:p>
          <a:p>
            <a:endParaRPr lang="en-US" dirty="0"/>
          </a:p>
        </p:txBody>
      </p:sp>
      <p:sp>
        <p:nvSpPr>
          <p:cNvPr id="3" name="Title 2"/>
          <p:cNvSpPr>
            <a:spLocks noGrp="1"/>
          </p:cNvSpPr>
          <p:nvPr>
            <p:ph type="title"/>
          </p:nvPr>
        </p:nvSpPr>
        <p:spPr/>
        <p:txBody>
          <a:bodyPr/>
          <a:lstStyle/>
          <a:p>
            <a:r>
              <a:rPr lang="en-US" dirty="0" smtClean="0"/>
              <a:t>UICSC Design Goals</a:t>
            </a:r>
            <a:endParaRPr lang="en-US" dirty="0"/>
          </a:p>
        </p:txBody>
      </p:sp>
      <p:pic>
        <p:nvPicPr>
          <p:cNvPr id="5" name="Picture 2"/>
          <p:cNvPicPr>
            <a:picLocks noChangeAspect="1"/>
          </p:cNvPicPr>
          <p:nvPr/>
        </p:nvPicPr>
        <p:blipFill>
          <a:blip r:embed="rId3" cstate="print"/>
          <a:srcRect/>
          <a:stretch>
            <a:fillRect/>
          </a:stretch>
        </p:blipFill>
        <p:spPr bwMode="auto">
          <a:xfrm>
            <a:off x="-2275" y="4114800"/>
            <a:ext cx="9144000" cy="1757363"/>
          </a:xfrm>
          <a:prstGeom prst="rect">
            <a:avLst/>
          </a:prstGeom>
          <a:noFill/>
          <a:ln w="9525">
            <a:noFill/>
            <a:miter lim="800000"/>
            <a:headEnd/>
            <a:tailEnd/>
          </a:ln>
        </p:spPr>
      </p:pic>
    </p:spTree>
    <p:extLst>
      <p:ext uri="{BB962C8B-B14F-4D97-AF65-F5344CB8AC3E}">
        <p14:creationId xmlns:p14="http://schemas.microsoft.com/office/powerpoint/2010/main" val="2581558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lstStyle/>
          <a:p>
            <a:pPr>
              <a:defRPr/>
            </a:pPr>
            <a:r>
              <a:rPr lang="en-US" dirty="0"/>
              <a:t>Chassis</a:t>
            </a:r>
          </a:p>
          <a:p>
            <a:pPr lvl="1">
              <a:defRPr/>
            </a:pPr>
            <a:r>
              <a:rPr lang="en-US" dirty="0"/>
              <a:t>2013 Ski-Doo MXZ-TNT </a:t>
            </a:r>
          </a:p>
          <a:p>
            <a:pPr lvl="1">
              <a:defRPr/>
            </a:pPr>
            <a:r>
              <a:rPr lang="en-US" dirty="0"/>
              <a:t>Performance oriented</a:t>
            </a:r>
          </a:p>
          <a:p>
            <a:pPr lvl="1">
              <a:defRPr/>
            </a:pPr>
            <a:r>
              <a:rPr lang="en-US" dirty="0"/>
              <a:t>Improved handling</a:t>
            </a:r>
          </a:p>
          <a:p>
            <a:pPr lvl="1">
              <a:defRPr/>
            </a:pPr>
            <a:r>
              <a:rPr lang="en-US" dirty="0"/>
              <a:t>r-Motion suspension</a:t>
            </a:r>
          </a:p>
          <a:p>
            <a:pPr>
              <a:defRPr/>
            </a:pPr>
            <a:r>
              <a:rPr lang="en-US" dirty="0"/>
              <a:t>Engine</a:t>
            </a:r>
          </a:p>
          <a:p>
            <a:pPr lvl="1">
              <a:defRPr/>
            </a:pPr>
            <a:r>
              <a:rPr lang="en-US" dirty="0" err="1"/>
              <a:t>Rotax</a:t>
            </a:r>
            <a:r>
              <a:rPr lang="en-US" dirty="0"/>
              <a:t> 797cc two-stroke</a:t>
            </a:r>
          </a:p>
          <a:p>
            <a:pPr lvl="1">
              <a:defRPr/>
            </a:pPr>
            <a:r>
              <a:rPr lang="en-US" dirty="0"/>
              <a:t>E-Tec direct injection</a:t>
            </a:r>
          </a:p>
          <a:p>
            <a:pPr lvl="1">
              <a:defRPr/>
            </a:pPr>
            <a:r>
              <a:rPr lang="en-US" dirty="0"/>
              <a:t>RAVE 2 variable exhaust with tuned pipe</a:t>
            </a:r>
          </a:p>
          <a:p>
            <a:pPr lvl="1">
              <a:defRPr/>
            </a:pPr>
            <a:r>
              <a:rPr lang="en-US" dirty="0"/>
              <a:t>High power-to-weight ratio </a:t>
            </a:r>
          </a:p>
          <a:p>
            <a:endParaRPr lang="en-US" dirty="0"/>
          </a:p>
        </p:txBody>
      </p:sp>
      <p:sp>
        <p:nvSpPr>
          <p:cNvPr id="3" name="Title 2"/>
          <p:cNvSpPr>
            <a:spLocks noGrp="1"/>
          </p:cNvSpPr>
          <p:nvPr>
            <p:ph type="title"/>
          </p:nvPr>
        </p:nvSpPr>
        <p:spPr/>
        <p:txBody>
          <a:bodyPr/>
          <a:lstStyle/>
          <a:p>
            <a:r>
              <a:rPr lang="en-US" dirty="0" smtClean="0"/>
              <a:t>Chassis and Engine</a:t>
            </a:r>
            <a:endParaRPr lang="en-US" dirty="0"/>
          </a:p>
        </p:txBody>
      </p:sp>
      <p:pic>
        <p:nvPicPr>
          <p:cNvPr id="5" name="Picture 4"/>
          <p:cNvPicPr/>
          <p:nvPr/>
        </p:nvPicPr>
        <p:blipFill>
          <a:blip r:embed="rId3">
            <a:extLst>
              <a:ext uri="{BEBA8EAE-BF5A-486C-A8C5-ECC9F3942E4B}">
                <a14:imgProps xmlns:a14="http://schemas.microsoft.com/office/drawing/2010/main">
                  <a14:imgLayer r:embed="rId4">
                    <a14:imgEffect>
                      <a14:backgroundRemoval t="0" b="100000" l="0" r="100000">
                        <a14:foregroundMark x1="36111" y1="71454" x2="36111" y2="71454"/>
                        <a14:foregroundMark x1="34491" y1="16813" x2="34491" y2="16813"/>
                        <a14:foregroundMark x1="48148" y1="16813" x2="48148" y2="16813"/>
                        <a14:foregroundMark x1="52546" y1="17163" x2="52546" y2="17163"/>
                        <a14:foregroundMark x1="50694" y1="10158" x2="50694" y2="10158"/>
                        <a14:foregroundMark x1="54398" y1="10158" x2="54398" y2="10158"/>
                        <a14:foregroundMark x1="55324" y1="17513" x2="55324" y2="17513"/>
                        <a14:foregroundMark x1="57870" y1="18214" x2="57870" y2="18214"/>
                        <a14:foregroundMark x1="55787" y1="13310" x2="55787" y2="13310"/>
                        <a14:foregroundMark x1="46296" y1="9457" x2="46296" y2="9457"/>
                        <a14:foregroundMark x1="43519" y1="9807" x2="43519" y2="9807"/>
                        <a14:foregroundMark x1="41435" y1="10858" x2="41435" y2="10858"/>
                        <a14:foregroundMark x1="48611" y1="7706" x2="48611" y2="7706"/>
                        <a14:foregroundMark x1="51852" y1="6305" x2="51852" y2="6305"/>
                        <a14:backgroundMark x1="66898" y1="78109" x2="66898" y2="78109"/>
                        <a14:backgroundMark x1="75463" y1="84063" x2="75463" y2="84063"/>
                        <a14:backgroundMark x1="61574" y1="97023" x2="61574" y2="97023"/>
                        <a14:backgroundMark x1="37963" y1="95271" x2="37963" y2="95271"/>
                        <a14:backgroundMark x1="33102" y1="74256" x2="33102" y2="74256"/>
                        <a14:backgroundMark x1="50463" y1="70403" x2="50463" y2="70403"/>
                        <a14:backgroundMark x1="52315" y1="70753" x2="52315" y2="70753"/>
                        <a14:backgroundMark x1="64352" y1="70403" x2="64352" y2="70403"/>
                        <a14:backgroundMark x1="95139" y1="70403" x2="95139" y2="70403"/>
                        <a14:backgroundMark x1="93981" y1="72504" x2="93981" y2="72504"/>
                        <a14:backgroundMark x1="61111" y1="86165" x2="61111" y2="86165"/>
                        <a14:backgroundMark x1="41898" y1="97723" x2="41898" y2="97723"/>
                        <a14:backgroundMark x1="43750" y1="94921" x2="43750" y2="94921"/>
                        <a14:backgroundMark x1="46065" y1="95622" x2="46065" y2="95622"/>
                        <a14:backgroundMark x1="34028" y1="23117" x2="34028" y2="23117"/>
                        <a14:backgroundMark x1="4398" y1="51138" x2="4398" y2="51138"/>
                        <a14:backgroundMark x1="6019" y1="47986" x2="6019" y2="47986"/>
                        <a14:backgroundMark x1="7639" y1="47636" x2="7639" y2="47636"/>
                        <a14:backgroundMark x1="54398" y1="68301" x2="54398" y2="68301"/>
                        <a14:backgroundMark x1="38194" y1="72504" x2="38194" y2="72504"/>
                        <a14:backgroundMark x1="43056" y1="75306" x2="43056" y2="75306"/>
                        <a14:backgroundMark x1="40046" y1="73205" x2="40046" y2="73205"/>
                        <a14:backgroundMark x1="33565" y1="70753" x2="33565" y2="70753"/>
                        <a14:backgroundMark x1="96991" y1="70053" x2="96991" y2="70053"/>
                      </a14:backgroundRemoval>
                    </a14:imgEffect>
                  </a14:imgLayer>
                </a14:imgProps>
              </a:ext>
              <a:ext uri="{28A0092B-C50C-407E-A947-70E740481C1C}">
                <a14:useLocalDpi xmlns:a14="http://schemas.microsoft.com/office/drawing/2010/main" val="0"/>
              </a:ext>
            </a:extLst>
          </a:blip>
          <a:srcRect/>
          <a:stretch>
            <a:fillRect/>
          </a:stretch>
        </p:blipFill>
        <p:spPr bwMode="auto">
          <a:xfrm>
            <a:off x="3441131" y="1846960"/>
            <a:ext cx="5486400" cy="3625850"/>
          </a:xfrm>
          <a:prstGeom prst="rect">
            <a:avLst/>
          </a:prstGeom>
          <a:noFill/>
          <a:ln>
            <a:noFill/>
          </a:ln>
        </p:spPr>
      </p:pic>
    </p:spTree>
    <p:extLst>
      <p:ext uri="{BB962C8B-B14F-4D97-AF65-F5344CB8AC3E}">
        <p14:creationId xmlns:p14="http://schemas.microsoft.com/office/powerpoint/2010/main" val="15843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4929308" cy="4023360"/>
          </a:xfrm>
        </p:spPr>
        <p:txBody>
          <a:bodyPr>
            <a:normAutofit/>
          </a:bodyPr>
          <a:lstStyle/>
          <a:p>
            <a:pPr>
              <a:defRPr/>
            </a:pPr>
            <a:r>
              <a:rPr lang="en-US" dirty="0"/>
              <a:t>Quiet </a:t>
            </a:r>
          </a:p>
          <a:p>
            <a:pPr lvl="1">
              <a:defRPr/>
            </a:pPr>
            <a:r>
              <a:rPr lang="en-US" dirty="0"/>
              <a:t>Low speed 797 cc engine</a:t>
            </a:r>
          </a:p>
          <a:p>
            <a:pPr lvl="1">
              <a:defRPr/>
            </a:pPr>
            <a:r>
              <a:rPr lang="en-US" dirty="0"/>
              <a:t>S</a:t>
            </a:r>
            <a:r>
              <a:rPr lang="en-US" dirty="0" smtClean="0"/>
              <a:t>ound </a:t>
            </a:r>
            <a:r>
              <a:rPr lang="en-US" dirty="0"/>
              <a:t>deadening material in key areas</a:t>
            </a:r>
          </a:p>
          <a:p>
            <a:pPr lvl="1">
              <a:defRPr/>
            </a:pPr>
            <a:r>
              <a:rPr lang="en-US" dirty="0"/>
              <a:t>Mechanically Active Quarter-wave Resonator (MAQR) in exhaust system</a:t>
            </a:r>
          </a:p>
          <a:p>
            <a:pPr lvl="1">
              <a:defRPr/>
            </a:pPr>
            <a:r>
              <a:rPr lang="en-US" dirty="0"/>
              <a:t>Helmholtz implemented into intake</a:t>
            </a:r>
          </a:p>
          <a:p>
            <a:pPr>
              <a:defRPr/>
            </a:pPr>
            <a:r>
              <a:rPr lang="en-US" dirty="0" smtClean="0"/>
              <a:t>Clean </a:t>
            </a:r>
            <a:r>
              <a:rPr lang="en-US" dirty="0"/>
              <a:t>and Efficient</a:t>
            </a:r>
          </a:p>
          <a:p>
            <a:pPr lvl="1">
              <a:defRPr/>
            </a:pPr>
            <a:r>
              <a:rPr lang="en-US" dirty="0" smtClean="0"/>
              <a:t>Capability of 85% ethanol</a:t>
            </a:r>
            <a:endParaRPr lang="en-US" dirty="0"/>
          </a:p>
          <a:p>
            <a:pPr lvl="1">
              <a:defRPr/>
            </a:pPr>
            <a:r>
              <a:rPr lang="en-US" dirty="0" smtClean="0"/>
              <a:t>Three-way catalyst for after treatment</a:t>
            </a:r>
            <a:endParaRPr lang="en-US" dirty="0"/>
          </a:p>
          <a:p>
            <a:pPr lvl="1">
              <a:defRPr/>
            </a:pPr>
            <a:r>
              <a:rPr lang="en-US" dirty="0" smtClean="0"/>
              <a:t>Tuned pipe modification </a:t>
            </a:r>
          </a:p>
          <a:p>
            <a:pPr lvl="1">
              <a:defRPr/>
            </a:pPr>
            <a:r>
              <a:rPr lang="en-US" dirty="0" smtClean="0"/>
              <a:t>RAVE calibration for run quality</a:t>
            </a:r>
            <a:endParaRPr lang="en-US" dirty="0"/>
          </a:p>
        </p:txBody>
      </p:sp>
      <p:sp>
        <p:nvSpPr>
          <p:cNvPr id="3" name="Title 2"/>
          <p:cNvSpPr>
            <a:spLocks noGrp="1"/>
          </p:cNvSpPr>
          <p:nvPr>
            <p:ph type="title"/>
          </p:nvPr>
        </p:nvSpPr>
        <p:spPr/>
        <p:txBody>
          <a:bodyPr/>
          <a:lstStyle/>
          <a:p>
            <a:r>
              <a:rPr lang="en-US" dirty="0" smtClean="0"/>
              <a:t>Design Strategy</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53" r="7768" b="8663"/>
          <a:stretch/>
        </p:blipFill>
        <p:spPr bwMode="auto">
          <a:xfrm>
            <a:off x="5798820" y="2381250"/>
            <a:ext cx="2487930" cy="314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55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2" y="1946157"/>
            <a:ext cx="7543800" cy="4023360"/>
          </a:xfrm>
        </p:spPr>
        <p:txBody>
          <a:bodyPr>
            <a:normAutofit fontScale="92500" lnSpcReduction="20000"/>
          </a:bodyPr>
          <a:lstStyle/>
          <a:p>
            <a:r>
              <a:rPr lang="en-US" dirty="0" smtClean="0"/>
              <a:t>Low Speed</a:t>
            </a:r>
          </a:p>
          <a:p>
            <a:pPr lvl="1"/>
            <a:r>
              <a:rPr lang="en-US" dirty="0" smtClean="0"/>
              <a:t>Reduction in engine RPM decreases noise levels and emissions, while increasing fuel efficiency</a:t>
            </a:r>
          </a:p>
          <a:p>
            <a:r>
              <a:rPr lang="en-US" dirty="0" smtClean="0"/>
              <a:t>Three-way catalytic converter</a:t>
            </a:r>
          </a:p>
          <a:p>
            <a:pPr lvl="1"/>
            <a:r>
              <a:rPr lang="en-US" dirty="0" smtClean="0"/>
              <a:t>Reduces exhaust emissions </a:t>
            </a:r>
          </a:p>
          <a:p>
            <a:pPr lvl="1"/>
            <a:r>
              <a:rPr lang="en-US" dirty="0" smtClean="0"/>
              <a:t>Little impact on power</a:t>
            </a:r>
            <a:endParaRPr lang="en-US" dirty="0"/>
          </a:p>
          <a:p>
            <a:r>
              <a:rPr lang="en-US" dirty="0" smtClean="0"/>
              <a:t>Flex Fuel</a:t>
            </a:r>
          </a:p>
          <a:p>
            <a:pPr lvl="1"/>
            <a:r>
              <a:rPr lang="en-US" dirty="0" smtClean="0"/>
              <a:t>Custom analog circuit </a:t>
            </a:r>
          </a:p>
          <a:p>
            <a:pPr lvl="1"/>
            <a:r>
              <a:rPr lang="en-US" dirty="0"/>
              <a:t>Fuel correction based on the </a:t>
            </a:r>
            <a:br>
              <a:rPr lang="en-US" dirty="0"/>
            </a:br>
            <a:r>
              <a:rPr lang="en-US" dirty="0"/>
              <a:t>stoichiometric AFR of </a:t>
            </a:r>
            <a:r>
              <a:rPr lang="en-US" dirty="0" smtClean="0"/>
              <a:t>ethanol</a:t>
            </a:r>
          </a:p>
          <a:p>
            <a:r>
              <a:rPr lang="en-US" dirty="0" smtClean="0"/>
              <a:t>Noise Deflectors</a:t>
            </a:r>
          </a:p>
          <a:p>
            <a:pPr lvl="1"/>
            <a:r>
              <a:rPr lang="en-US" dirty="0" smtClean="0"/>
              <a:t>Keeps noise on the trail</a:t>
            </a:r>
          </a:p>
          <a:p>
            <a:r>
              <a:rPr lang="en-US" dirty="0" smtClean="0"/>
              <a:t>Sound material </a:t>
            </a:r>
          </a:p>
          <a:p>
            <a:pPr lvl="1"/>
            <a:r>
              <a:rPr lang="en-US" dirty="0" smtClean="0"/>
              <a:t>Strategically placed </a:t>
            </a:r>
            <a:endParaRPr lang="en-US" dirty="0"/>
          </a:p>
          <a:p>
            <a:pPr marL="201168" lvl="1" indent="0">
              <a:buNone/>
            </a:pPr>
            <a:endParaRPr lang="en-US" dirty="0" smtClean="0"/>
          </a:p>
        </p:txBody>
      </p:sp>
      <p:sp>
        <p:nvSpPr>
          <p:cNvPr id="3" name="Title 2"/>
          <p:cNvSpPr>
            <a:spLocks noGrp="1"/>
          </p:cNvSpPr>
          <p:nvPr>
            <p:ph type="title"/>
          </p:nvPr>
        </p:nvSpPr>
        <p:spPr/>
        <p:txBody>
          <a:bodyPr/>
          <a:lstStyle/>
          <a:p>
            <a:r>
              <a:rPr lang="en-US" dirty="0" smtClean="0"/>
              <a:t>Powertrain: </a:t>
            </a:r>
            <a:br>
              <a:rPr lang="en-US" dirty="0" smtClean="0"/>
            </a:br>
            <a:r>
              <a:rPr lang="en-US" dirty="0" smtClean="0"/>
              <a:t>2012 Solution</a:t>
            </a:r>
            <a:endParaRPr lang="en-US" dirty="0"/>
          </a:p>
        </p:txBody>
      </p:sp>
      <p:pic>
        <p:nvPicPr>
          <p:cNvPr id="5" name="Picture 2" descr="U:\UI\CSC\E-TEC_800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92" r="16311"/>
          <a:stretch/>
        </p:blipFill>
        <p:spPr bwMode="auto">
          <a:xfrm>
            <a:off x="6582434" y="2688178"/>
            <a:ext cx="2381259" cy="2484450"/>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3" t="14407" r="10417"/>
          <a:stretch/>
        </p:blipFill>
        <p:spPr bwMode="auto">
          <a:xfrm>
            <a:off x="3959690" y="4119093"/>
            <a:ext cx="2438400" cy="192676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16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71391" y="1946157"/>
            <a:ext cx="7543801" cy="4023360"/>
          </a:xfrm>
        </p:spPr>
        <p:txBody>
          <a:bodyPr>
            <a:normAutofit fontScale="92500" lnSpcReduction="20000"/>
          </a:bodyPr>
          <a:lstStyle/>
          <a:p>
            <a:r>
              <a:rPr lang="en-US" dirty="0" smtClean="0"/>
              <a:t>Mechanically Active Quarter-wave Resonator (MAQR)</a:t>
            </a:r>
          </a:p>
          <a:p>
            <a:pPr lvl="1"/>
            <a:r>
              <a:rPr lang="en-US" dirty="0" smtClean="0"/>
              <a:t>Active noise cancelation</a:t>
            </a:r>
            <a:endParaRPr lang="en-US" dirty="0"/>
          </a:p>
          <a:p>
            <a:pPr lvl="1"/>
            <a:r>
              <a:rPr lang="en-US" dirty="0" smtClean="0"/>
              <a:t>Infinitely variable band of quieted frequencies</a:t>
            </a:r>
          </a:p>
          <a:p>
            <a:pPr lvl="1"/>
            <a:r>
              <a:rPr lang="en-US" dirty="0" smtClean="0"/>
              <a:t>18 cm (7 in) in 2.33 seconds</a:t>
            </a:r>
          </a:p>
          <a:p>
            <a:pPr lvl="1"/>
            <a:r>
              <a:rPr lang="en-US" dirty="0" smtClean="0"/>
              <a:t>Improved gear box</a:t>
            </a:r>
            <a:endParaRPr lang="en-US" dirty="0"/>
          </a:p>
          <a:p>
            <a:r>
              <a:rPr lang="en-US" dirty="0" smtClean="0"/>
              <a:t>Efficiency:</a:t>
            </a:r>
          </a:p>
          <a:p>
            <a:pPr lvl="1"/>
            <a:r>
              <a:rPr lang="en-US" dirty="0" smtClean="0"/>
              <a:t>No efficiency loss </a:t>
            </a:r>
          </a:p>
          <a:p>
            <a:r>
              <a:rPr lang="en-US" dirty="0" smtClean="0"/>
              <a:t>Power:</a:t>
            </a:r>
          </a:p>
          <a:p>
            <a:pPr lvl="1"/>
            <a:r>
              <a:rPr lang="en-US" dirty="0" smtClean="0"/>
              <a:t>No power loss</a:t>
            </a:r>
          </a:p>
          <a:p>
            <a:r>
              <a:rPr lang="en-US" dirty="0" smtClean="0"/>
              <a:t>Sound:</a:t>
            </a:r>
          </a:p>
          <a:p>
            <a:pPr lvl="1"/>
            <a:r>
              <a:rPr lang="en-US" dirty="0" smtClean="0"/>
              <a:t>0.5 </a:t>
            </a:r>
            <a:r>
              <a:rPr lang="en-US" dirty="0" err="1" smtClean="0"/>
              <a:t>dBA</a:t>
            </a:r>
            <a:r>
              <a:rPr lang="en-US" dirty="0" smtClean="0"/>
              <a:t> loss across  range</a:t>
            </a:r>
          </a:p>
          <a:p>
            <a:r>
              <a:rPr lang="en-US" dirty="0" smtClean="0"/>
              <a:t>MSRP: </a:t>
            </a:r>
          </a:p>
          <a:p>
            <a:pPr lvl="1"/>
            <a:r>
              <a:rPr lang="en-US" dirty="0" smtClean="0"/>
              <a:t>$75</a:t>
            </a:r>
          </a:p>
        </p:txBody>
      </p:sp>
      <p:sp>
        <p:nvSpPr>
          <p:cNvPr id="3" name="Title 2"/>
          <p:cNvSpPr>
            <a:spLocks noGrp="1"/>
          </p:cNvSpPr>
          <p:nvPr>
            <p:ph type="title"/>
          </p:nvPr>
        </p:nvSpPr>
        <p:spPr/>
        <p:txBody>
          <a:bodyPr/>
          <a:lstStyle/>
          <a:p>
            <a:r>
              <a:rPr lang="en-US" dirty="0" smtClean="0"/>
              <a:t>Powertrain Problem 1:</a:t>
            </a:r>
            <a:br>
              <a:rPr lang="en-US" dirty="0" smtClean="0"/>
            </a:br>
            <a:r>
              <a:rPr lang="en-US" dirty="0" smtClean="0"/>
              <a:t>Loud Exhaust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11062029"/>
              </p:ext>
            </p:extLst>
          </p:nvPr>
        </p:nvGraphicFramePr>
        <p:xfrm>
          <a:off x="4031088" y="3013656"/>
          <a:ext cx="4893972" cy="3013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615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3"/>
            <p:extLst>
              <p:ext uri="{D42A27DB-BD31-4B8C-83A1-F6EECF244321}">
                <p14:modId xmlns:p14="http://schemas.microsoft.com/office/powerpoint/2010/main" val="248398716"/>
              </p:ext>
            </p:extLst>
          </p:nvPr>
        </p:nvGraphicFramePr>
        <p:xfrm>
          <a:off x="5177307" y="1818409"/>
          <a:ext cx="3271234" cy="4130162"/>
        </p:xfrm>
        <a:graphic>
          <a:graphicData uri="http://schemas.openxmlformats.org/drawingml/2006/table">
            <a:tbl>
              <a:tblPr firstRow="1" firstCol="1" bandRow="1">
                <a:tableStyleId>{5C22544A-7EE6-4342-B048-85BDC9FD1C3A}</a:tableStyleId>
              </a:tblPr>
              <a:tblGrid>
                <a:gridCol w="1242521"/>
                <a:gridCol w="2028713"/>
              </a:tblGrid>
              <a:tr h="342948">
                <a:tc>
                  <a:txBody>
                    <a:bodyPr/>
                    <a:lstStyle/>
                    <a:p>
                      <a:pPr marL="0" marR="0">
                        <a:spcBef>
                          <a:spcPts val="0"/>
                        </a:spcBef>
                        <a:spcAft>
                          <a:spcPts val="1200"/>
                        </a:spcAft>
                      </a:pPr>
                      <a:r>
                        <a:rPr lang="en-US" sz="1200" dirty="0">
                          <a:solidFill>
                            <a:sysClr val="windowText" lastClr="000000"/>
                          </a:solidFill>
                          <a:effectLst/>
                        </a:rPr>
                        <a:t>Name</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1200"/>
                        </a:spcAft>
                      </a:pPr>
                      <a:r>
                        <a:rPr lang="en-US" sz="1200" dirty="0">
                          <a:solidFill>
                            <a:sysClr val="windowText" lastClr="000000"/>
                          </a:solidFill>
                          <a:effectLst/>
                        </a:rPr>
                        <a:t>Configuration</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r>
              <a:tr h="1303060">
                <a:tc>
                  <a:txBody>
                    <a:bodyPr/>
                    <a:lstStyle/>
                    <a:p>
                      <a:pPr marL="0" marR="0">
                        <a:spcBef>
                          <a:spcPts val="0"/>
                        </a:spcBef>
                        <a:spcAft>
                          <a:spcPts val="1200"/>
                        </a:spcAft>
                      </a:pPr>
                      <a:r>
                        <a:rPr lang="en-US" sz="1200" dirty="0">
                          <a:solidFill>
                            <a:sysClr val="windowText" lastClr="000000"/>
                          </a:solidFill>
                          <a:effectLst/>
                        </a:rPr>
                        <a:t>Configuration 1</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r h="1455313">
                <a:tc>
                  <a:txBody>
                    <a:bodyPr/>
                    <a:lstStyle/>
                    <a:p>
                      <a:pPr marL="0" marR="0">
                        <a:spcBef>
                          <a:spcPts val="0"/>
                        </a:spcBef>
                        <a:spcAft>
                          <a:spcPts val="1200"/>
                        </a:spcAft>
                      </a:pPr>
                      <a:r>
                        <a:rPr lang="en-US" sz="1200" dirty="0">
                          <a:solidFill>
                            <a:sysClr val="windowText" lastClr="000000"/>
                          </a:solidFill>
                          <a:effectLst/>
                        </a:rPr>
                        <a:t>Configuration 2</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120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1028841">
                <a:tc>
                  <a:txBody>
                    <a:bodyPr/>
                    <a:lstStyle/>
                    <a:p>
                      <a:pPr marL="0" marR="0">
                        <a:spcBef>
                          <a:spcPts val="0"/>
                        </a:spcBef>
                        <a:spcAft>
                          <a:spcPts val="1200"/>
                        </a:spcAft>
                      </a:pPr>
                      <a:r>
                        <a:rPr lang="en-US" sz="1200" dirty="0">
                          <a:solidFill>
                            <a:sysClr val="windowText" lastClr="000000"/>
                          </a:solidFill>
                          <a:effectLst/>
                        </a:rPr>
                        <a:t>Configuration 3</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Title 2"/>
          <p:cNvSpPr>
            <a:spLocks noGrp="1"/>
          </p:cNvSpPr>
          <p:nvPr>
            <p:ph type="title"/>
          </p:nvPr>
        </p:nvSpPr>
        <p:spPr/>
        <p:txBody>
          <a:bodyPr/>
          <a:lstStyle/>
          <a:p>
            <a:r>
              <a:rPr lang="en-US" dirty="0" smtClean="0"/>
              <a:t>Powertrain Problem 2: </a:t>
            </a:r>
            <a:br>
              <a:rPr lang="en-US" dirty="0" smtClean="0"/>
            </a:br>
            <a:r>
              <a:rPr lang="en-US" dirty="0" smtClean="0"/>
              <a:t>Intake Noise</a:t>
            </a:r>
            <a:endParaRPr lang="en-US" dirty="0"/>
          </a:p>
        </p:txBody>
      </p:sp>
      <p:graphicFrame>
        <p:nvGraphicFramePr>
          <p:cNvPr id="6" name="Chart 5"/>
          <p:cNvGraphicFramePr/>
          <p:nvPr>
            <p:extLst>
              <p:ext uri="{D42A27DB-BD31-4B8C-83A1-F6EECF244321}">
                <p14:modId xmlns:p14="http://schemas.microsoft.com/office/powerpoint/2010/main" val="3492136163"/>
              </p:ext>
            </p:extLst>
          </p:nvPr>
        </p:nvGraphicFramePr>
        <p:xfrm>
          <a:off x="502564" y="3634634"/>
          <a:ext cx="4305410" cy="2468400"/>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2" descr="Configuration 1"/>
          <p:cNvPicPr>
            <a:picLocks noChangeAspect="1" noChangeArrowheads="1"/>
          </p:cNvPicPr>
          <p:nvPr/>
        </p:nvPicPr>
        <p:blipFill>
          <a:blip r:embed="rId4" cstate="print">
            <a:extLst>
              <a:ext uri="{28A0092B-C50C-407E-A947-70E740481C1C}">
                <a14:useLocalDpi xmlns:a14="http://schemas.microsoft.com/office/drawing/2010/main" val="0"/>
              </a:ext>
            </a:extLst>
          </a:blip>
          <a:srcRect l="37701" t="16806" r="43445" b="15736"/>
          <a:stretch>
            <a:fillRect/>
          </a:stretch>
        </p:blipFill>
        <p:spPr bwMode="auto">
          <a:xfrm>
            <a:off x="7174990" y="2190193"/>
            <a:ext cx="520783" cy="11457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1" descr="Configuration 2"/>
          <p:cNvPicPr>
            <a:picLocks noChangeAspect="1" noChangeArrowheads="1"/>
          </p:cNvPicPr>
          <p:nvPr/>
        </p:nvPicPr>
        <p:blipFill>
          <a:blip r:embed="rId5">
            <a:extLst>
              <a:ext uri="{28A0092B-C50C-407E-A947-70E740481C1C}">
                <a14:useLocalDpi xmlns:a14="http://schemas.microsoft.com/office/drawing/2010/main" val="0"/>
              </a:ext>
            </a:extLst>
          </a:blip>
          <a:srcRect l="23611" t="11774" r="34720" b="17583"/>
          <a:stretch>
            <a:fillRect/>
          </a:stretch>
        </p:blipFill>
        <p:spPr bwMode="auto">
          <a:xfrm>
            <a:off x="6895894" y="3634634"/>
            <a:ext cx="1078973" cy="107897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0" descr="Configuration 3"/>
          <p:cNvPicPr>
            <a:picLocks noChangeAspect="1" noChangeArrowheads="1"/>
          </p:cNvPicPr>
          <p:nvPr/>
        </p:nvPicPr>
        <p:blipFill>
          <a:blip r:embed="rId6" cstate="print">
            <a:extLst>
              <a:ext uri="{28A0092B-C50C-407E-A947-70E740481C1C}">
                <a14:useLocalDpi xmlns:a14="http://schemas.microsoft.com/office/drawing/2010/main" val="0"/>
              </a:ext>
            </a:extLst>
          </a:blip>
          <a:srcRect l="36890" t="25238" r="28188" b="29314"/>
          <a:stretch>
            <a:fillRect/>
          </a:stretch>
        </p:blipFill>
        <p:spPr bwMode="auto">
          <a:xfrm>
            <a:off x="6951647" y="5053318"/>
            <a:ext cx="967467" cy="8208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ontent Placeholder 3"/>
              <p:cNvSpPr>
                <a:spLocks noGrp="1"/>
              </p:cNvSpPr>
              <p:nvPr>
                <p:ph sz="half" idx="14"/>
              </p:nvPr>
            </p:nvSpPr>
            <p:spPr>
              <a:xfrm>
                <a:off x="728831" y="1894295"/>
                <a:ext cx="3831801" cy="4023360"/>
              </a:xfrm>
            </p:spPr>
            <p:txBody>
              <a:bodyPr/>
              <a:lstStyle/>
              <a:p>
                <a:r>
                  <a:rPr lang="en-US" dirty="0" smtClean="0"/>
                  <a:t>Helmholtz</a:t>
                </a:r>
              </a:p>
              <a:p>
                <a:pPr lvl="1"/>
                <a:r>
                  <a:rPr lang="en-US" dirty="0" smtClean="0"/>
                  <a:t>Implemented onto intake</a:t>
                </a:r>
              </a:p>
              <a:p>
                <a:pPr lvl="1"/>
                <a:r>
                  <a:rPr lang="en-US" dirty="0" smtClean="0"/>
                  <a:t>Works by phenomenon of air resonance in a cavity</a:t>
                </a:r>
              </a:p>
              <a:p>
                <a:pPr lvl="1"/>
                <a14:m>
                  <m:oMath xmlns:m="http://schemas.openxmlformats.org/officeDocument/2006/math">
                    <m:sSub>
                      <m:sSubPr>
                        <m:ctrlPr>
                          <a:rPr lang="en-US" sz="1400" i="1">
                            <a:latin typeface="Cambria Math"/>
                          </a:rPr>
                        </m:ctrlPr>
                      </m:sSubPr>
                      <m:e>
                        <m:r>
                          <a:rPr lang="en-US" sz="1400" i="1">
                            <a:latin typeface="Cambria Math"/>
                          </a:rPr>
                          <m:t>𝑓</m:t>
                        </m:r>
                      </m:e>
                      <m:sub>
                        <m:r>
                          <a:rPr lang="en-US" sz="1400" i="1">
                            <a:latin typeface="Cambria Math"/>
                          </a:rPr>
                          <m:t>𝐻</m:t>
                        </m:r>
                      </m:sub>
                    </m:sSub>
                    <m:r>
                      <a:rPr lang="en-US" sz="1400" i="1">
                        <a:latin typeface="Cambria Math"/>
                      </a:rPr>
                      <m:t>=</m:t>
                    </m:r>
                    <m:f>
                      <m:fPr>
                        <m:ctrlPr>
                          <a:rPr lang="en-US" sz="1400" i="1">
                            <a:latin typeface="Cambria Math"/>
                          </a:rPr>
                        </m:ctrlPr>
                      </m:fPr>
                      <m:num>
                        <m:r>
                          <a:rPr lang="en-US" sz="1400" i="1">
                            <a:latin typeface="Cambria Math"/>
                          </a:rPr>
                          <m:t>𝑉</m:t>
                        </m:r>
                      </m:num>
                      <m:den>
                        <m:r>
                          <a:rPr lang="en-US" sz="1400" i="1">
                            <a:latin typeface="Cambria Math"/>
                          </a:rPr>
                          <m:t>2∗</m:t>
                        </m:r>
                        <m:r>
                          <a:rPr lang="en-US" sz="1400" i="1">
                            <a:latin typeface="Cambria Math"/>
                          </a:rPr>
                          <m:t>𝜋</m:t>
                        </m:r>
                      </m:den>
                    </m:f>
                    <m:rad>
                      <m:radPr>
                        <m:degHide m:val="on"/>
                        <m:ctrlPr>
                          <a:rPr lang="en-US" sz="1400" i="1">
                            <a:latin typeface="Cambria Math"/>
                          </a:rPr>
                        </m:ctrlPr>
                      </m:radPr>
                      <m:deg/>
                      <m:e>
                        <m:f>
                          <m:fPr>
                            <m:ctrlPr>
                              <a:rPr lang="en-US" sz="1400" i="1">
                                <a:latin typeface="Cambria Math"/>
                              </a:rPr>
                            </m:ctrlPr>
                          </m:fPr>
                          <m:num>
                            <m:r>
                              <a:rPr lang="en-US" sz="1400" i="1">
                                <a:latin typeface="Cambria Math"/>
                              </a:rPr>
                              <m:t>𝐴</m:t>
                            </m:r>
                          </m:num>
                          <m:den>
                            <m:r>
                              <a:rPr lang="en-US" sz="1400" i="1">
                                <a:latin typeface="Cambria Math"/>
                              </a:rPr>
                              <m:t>𝑉</m:t>
                            </m:r>
                            <m:r>
                              <a:rPr lang="en-US" sz="1400" i="1">
                                <a:latin typeface="Cambria Math"/>
                              </a:rPr>
                              <m:t>×</m:t>
                            </m:r>
                            <m:r>
                              <a:rPr lang="en-US" sz="1400" i="1">
                                <a:latin typeface="Cambria Math"/>
                              </a:rPr>
                              <m:t>𝐿</m:t>
                            </m:r>
                          </m:den>
                        </m:f>
                      </m:e>
                    </m:rad>
                  </m:oMath>
                </a14:m>
                <a:endParaRPr lang="en-US" dirty="0" smtClean="0"/>
              </a:p>
            </p:txBody>
          </p:sp>
        </mc:Choice>
        <mc:Fallback xmlns="">
          <p:sp>
            <p:nvSpPr>
              <p:cNvPr id="11" name="Content Placeholder 3"/>
              <p:cNvSpPr>
                <a:spLocks noGrp="1" noRot="1" noChangeAspect="1" noMove="1" noResize="1" noEditPoints="1" noAdjustHandles="1" noChangeArrowheads="1" noChangeShapeType="1" noTextEdit="1"/>
              </p:cNvSpPr>
              <p:nvPr>
                <p:ph sz="half" idx="14"/>
              </p:nvPr>
            </p:nvSpPr>
            <p:spPr>
              <a:xfrm>
                <a:off x="728831" y="1894295"/>
                <a:ext cx="3831801" cy="4023360"/>
              </a:xfrm>
              <a:blipFill rotWithShape="1">
                <a:blip r:embed="rId7"/>
                <a:stretch>
                  <a:fillRect l="-3822" t="-1515"/>
                </a:stretch>
              </a:blipFill>
            </p:spPr>
            <p:txBody>
              <a:bodyPr/>
              <a:lstStyle/>
              <a:p>
                <a:r>
                  <a:rPr lang="en-US">
                    <a:noFill/>
                  </a:rPr>
                  <a:t> </a:t>
                </a:r>
              </a:p>
            </p:txBody>
          </p:sp>
        </mc:Fallback>
      </mc:AlternateContent>
    </p:spTree>
    <p:extLst>
      <p:ext uri="{BB962C8B-B14F-4D97-AF65-F5344CB8AC3E}">
        <p14:creationId xmlns:p14="http://schemas.microsoft.com/office/powerpoint/2010/main" val="68464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6">
      <a:dk1>
        <a:sysClr val="windowText" lastClr="000000"/>
      </a:dk1>
      <a:lt1>
        <a:sysClr val="window" lastClr="FFFFFF"/>
      </a:lt1>
      <a:dk2>
        <a:srgbClr val="39302A"/>
      </a:dk2>
      <a:lt2>
        <a:srgbClr val="E5DEDB"/>
      </a:lt2>
      <a:accent1>
        <a:srgbClr val="FFCA08"/>
      </a:accent1>
      <a:accent2>
        <a:srgbClr val="E3A407"/>
      </a:accent2>
      <a:accent3>
        <a:srgbClr val="7EC1EE"/>
      </a:accent3>
      <a:accent4>
        <a:srgbClr val="EC7016"/>
      </a:accent4>
      <a:accent5>
        <a:srgbClr val="E64823"/>
      </a:accent5>
      <a:accent6>
        <a:srgbClr val="9C6A6A"/>
      </a:accent6>
      <a:hlink>
        <a:srgbClr val="2998E3"/>
      </a:hlink>
      <a:folHlink>
        <a:srgbClr val="7F723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6.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5492</TotalTime>
  <Words>1111</Words>
  <Application>Microsoft Office PowerPoint</Application>
  <PresentationFormat>On-screen Show (4:3)</PresentationFormat>
  <Paragraphs>245</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 University of Idaho  Direct Injection Two-Stroke with  Exhaust and Intake Redesigns</vt:lpstr>
      <vt:lpstr>Overview</vt:lpstr>
      <vt:lpstr>Competition Goals</vt:lpstr>
      <vt:lpstr>UICSC Design Goals</vt:lpstr>
      <vt:lpstr>Chassis and Engine</vt:lpstr>
      <vt:lpstr>Design Strategy</vt:lpstr>
      <vt:lpstr>Powertrain:  2012 Solution</vt:lpstr>
      <vt:lpstr>Powertrain Problem 1: Loud Exhaust</vt:lpstr>
      <vt:lpstr>Powertrain Problem 2:  Intake Noise</vt:lpstr>
      <vt:lpstr>Helmholtz Power</vt:lpstr>
      <vt:lpstr>Powertrain Problem 3:  Improper Tuned Length</vt:lpstr>
      <vt:lpstr>Exhaust Testing</vt:lpstr>
      <vt:lpstr>Tuned Pipe Noise</vt:lpstr>
      <vt:lpstr>Dealer/Outfitter Viewpoint</vt:lpstr>
      <vt:lpstr>Rider Viewpoint</vt:lpstr>
      <vt:lpstr>Conclusion</vt:lpstr>
      <vt:lpstr>Questions? Thank You KRC Staff and Volunteers</vt:lpstr>
      <vt:lpstr>Emissions</vt:lpstr>
      <vt:lpstr>Calibration Stragety</vt:lpstr>
      <vt:lpstr>Tuned Pipe Equations</vt:lpstr>
      <vt:lpstr>Quarter-wave Resonator</vt:lpstr>
      <vt:lpstr>Helmholtz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Woodland, Mark (wood9476@vandals.uidaho.edu)</dc:creator>
  <cp:lastModifiedBy>markwoodland38@yahoo.com</cp:lastModifiedBy>
  <cp:revision>74</cp:revision>
  <dcterms:created xsi:type="dcterms:W3CDTF">2016-02-28T22:24:33Z</dcterms:created>
  <dcterms:modified xsi:type="dcterms:W3CDTF">2016-03-09T12:01:36Z</dcterms:modified>
</cp:coreProperties>
</file>