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61" r:id="rId3"/>
    <p:sldId id="260" r:id="rId4"/>
    <p:sldId id="264" r:id="rId5"/>
    <p:sldId id="266" r:id="rId6"/>
    <p:sldId id="265" r:id="rId7"/>
    <p:sldId id="267" r:id="rId8"/>
    <p:sldId id="268" r:id="rId9"/>
    <p:sldId id="269" r:id="rId10"/>
    <p:sldId id="277" r:id="rId11"/>
    <p:sldId id="270" r:id="rId12"/>
    <p:sldId id="281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76" autoAdjust="0"/>
  </p:normalViewPr>
  <p:slideViewPr>
    <p:cSldViewPr>
      <p:cViewPr>
        <p:scale>
          <a:sx n="100" d="100"/>
          <a:sy n="100" d="100"/>
        </p:scale>
        <p:origin x="-7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800\800%20Tuning%20Workshee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800\800%20Tuning%20Workshee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llon%20Savage\Desktop\2014\Competition\emmisions%20graph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ee3501\Downloads\Old%20vs%20new%20comparis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SC%20Team\Sound%20Materials%20Testing\Materials%20Testing\Old%20vs%20new%20comparison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r>
              <a:rPr lang="en-US" sz="1100" baseline="0">
                <a:latin typeface="Arial" panose="020B0604020202020204" pitchFamily="34" charset="0"/>
                <a:cs typeface="Arial" panose="020B0604020202020204" pitchFamily="34" charset="0"/>
              </a:rPr>
              <a:t> Quantity Sweep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497900262467193"/>
          <c:y val="6.0493834511256284E-2"/>
        </c:manualLayout>
      </c:layout>
    </c:title>
    <c:plotArea>
      <c:layout>
        <c:manualLayout>
          <c:layoutTarget val="inner"/>
          <c:xMode val="edge"/>
          <c:yMode val="edge"/>
          <c:x val="0.14730502437195353"/>
          <c:y val="0.17880167322834642"/>
          <c:w val="0.64816147981502314"/>
          <c:h val="0.64771024715660552"/>
        </c:manualLayout>
      </c:layout>
      <c:scatterChart>
        <c:scatterStyle val="lineMarker"/>
        <c:ser>
          <c:idx val="0"/>
          <c:order val="0"/>
          <c:tx>
            <c:v>Injection Timing 1</c:v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Data!$D$482:$D$490</c:f>
              <c:numCache>
                <c:formatCode>General</c:formatCode>
                <c:ptCount val="9"/>
                <c:pt idx="0">
                  <c:v>1</c:v>
                </c:pt>
                <c:pt idx="1">
                  <c:v>0.90909090909090906</c:v>
                </c:pt>
                <c:pt idx="2">
                  <c:v>0.8333333333333337</c:v>
                </c:pt>
                <c:pt idx="3">
                  <c:v>0.8</c:v>
                </c:pt>
                <c:pt idx="4">
                  <c:v>0.76923076923076916</c:v>
                </c:pt>
                <c:pt idx="5">
                  <c:v>0.7407407407407407</c:v>
                </c:pt>
                <c:pt idx="6">
                  <c:v>0.71428571428571463</c:v>
                </c:pt>
                <c:pt idx="7">
                  <c:v>0.68965517241379604</c:v>
                </c:pt>
                <c:pt idx="8">
                  <c:v>0.66666666666666663</c:v>
                </c:pt>
              </c:numCache>
            </c:numRef>
          </c:xVal>
          <c:yVal>
            <c:numRef>
              <c:f>Data!$BA$482:$BA$490</c:f>
              <c:numCache>
                <c:formatCode>General</c:formatCode>
                <c:ptCount val="9"/>
                <c:pt idx="0">
                  <c:v>10.042840942160916</c:v>
                </c:pt>
                <c:pt idx="1">
                  <c:v>6.9825578715475345</c:v>
                </c:pt>
                <c:pt idx="2">
                  <c:v>5.2142748230986955</c:v>
                </c:pt>
                <c:pt idx="3">
                  <c:v>4.298413274344159</c:v>
                </c:pt>
                <c:pt idx="4">
                  <c:v>3.2703025487889015</c:v>
                </c:pt>
                <c:pt idx="5">
                  <c:v>2.4322598697382838</c:v>
                </c:pt>
                <c:pt idx="6">
                  <c:v>2.1859033909394681</c:v>
                </c:pt>
                <c:pt idx="7">
                  <c:v>2.0169142220921992</c:v>
                </c:pt>
                <c:pt idx="8">
                  <c:v>2.0339092986486813</c:v>
                </c:pt>
              </c:numCache>
            </c:numRef>
          </c:yVal>
        </c:ser>
        <c:dLbls/>
        <c:axId val="137992064"/>
        <c:axId val="138095232"/>
      </c:scatterChart>
      <c:valAx>
        <c:axId val="137992064"/>
        <c:scaling>
          <c:orientation val="minMax"/>
          <c:max val="1.05"/>
          <c:min val="0.6000000000000006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Equivalence Ratio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8095232"/>
        <c:crosses val="autoZero"/>
        <c:crossBetween val="midCat"/>
      </c:valAx>
      <c:valAx>
        <c:axId val="13809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Objective function</a:t>
                </a:r>
              </a:p>
            </c:rich>
          </c:tx>
          <c:layout>
            <c:manualLayout>
              <c:xMode val="edge"/>
              <c:yMode val="edge"/>
              <c:x val="1.5873015873015876E-2"/>
              <c:y val="0.247654199475065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992064"/>
        <c:crosses val="autoZero"/>
        <c:crossBetween val="midCat"/>
      </c:valAx>
      <c:spPr>
        <a:solidFill>
          <a:schemeClr val="bg1">
            <a:lumMod val="50000"/>
            <a:lumOff val="50000"/>
            <a:alpha val="75000"/>
          </a:schemeClr>
        </a:solidFill>
      </c:spPr>
    </c:plotArea>
    <c:legend>
      <c:legendPos val="r"/>
      <c:layout>
        <c:manualLayout>
          <c:xMode val="edge"/>
          <c:yMode val="edge"/>
          <c:x val="0.76107174103237163"/>
          <c:y val="0.26507272528434023"/>
          <c:w val="0.21908698912635968"/>
          <c:h val="0.17457075678040246"/>
        </c:manualLayout>
      </c:layout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Injection Timing Sweep</a:t>
            </a:r>
            <a:endParaRPr lang="el-GR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54169728783902"/>
          <c:y val="0.17354166666666671"/>
          <c:w val="0.65313939924176145"/>
          <c:h val="0.72502066929133868"/>
        </c:manualLayout>
      </c:layout>
      <c:scatterChart>
        <c:scatterStyle val="lineMarker"/>
        <c:ser>
          <c:idx val="0"/>
          <c:order val="0"/>
          <c:tx>
            <c:strRef>
              <c:f>Data!$D$477</c:f>
              <c:strCache>
                <c:ptCount val="1"/>
                <c:pt idx="0">
                  <c:v>φ=.91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Data!$G$473:$G$480</c:f>
              <c:numCache>
                <c:formatCode>General</c:formatCode>
                <c:ptCount val="8"/>
                <c:pt idx="0">
                  <c:v>170</c:v>
                </c:pt>
                <c:pt idx="1">
                  <c:v>165</c:v>
                </c:pt>
                <c:pt idx="2">
                  <c:v>160</c:v>
                </c:pt>
                <c:pt idx="3">
                  <c:v>155</c:v>
                </c:pt>
                <c:pt idx="4">
                  <c:v>175</c:v>
                </c:pt>
                <c:pt idx="5">
                  <c:v>180</c:v>
                </c:pt>
                <c:pt idx="6">
                  <c:v>185</c:v>
                </c:pt>
                <c:pt idx="7">
                  <c:v>190</c:v>
                </c:pt>
              </c:numCache>
            </c:numRef>
          </c:xVal>
          <c:yVal>
            <c:numRef>
              <c:f>Data!$BA$473:$BA$480</c:f>
              <c:numCache>
                <c:formatCode>General</c:formatCode>
                <c:ptCount val="8"/>
                <c:pt idx="0">
                  <c:v>6.4033019997475424</c:v>
                </c:pt>
                <c:pt idx="1">
                  <c:v>7.1576779057271089</c:v>
                </c:pt>
                <c:pt idx="2">
                  <c:v>7.6943879046695773</c:v>
                </c:pt>
                <c:pt idx="3">
                  <c:v>11.150499238205134</c:v>
                </c:pt>
                <c:pt idx="4">
                  <c:v>6.1274110587928536</c:v>
                </c:pt>
                <c:pt idx="5">
                  <c:v>6.4852671540500602</c:v>
                </c:pt>
                <c:pt idx="6">
                  <c:v>6.3018862591097715</c:v>
                </c:pt>
                <c:pt idx="7">
                  <c:v>6.3089489705622048</c:v>
                </c:pt>
              </c:numCache>
            </c:numRef>
          </c:yVal>
        </c:ser>
        <c:dLbls/>
        <c:axId val="138388608"/>
        <c:axId val="138390528"/>
      </c:scatterChart>
      <c:valAx>
        <c:axId val="138388608"/>
        <c:scaling>
          <c:orientation val="minMax"/>
          <c:max val="195"/>
          <c:min val="1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Injection Timing</a:t>
                </a:r>
              </a:p>
            </c:rich>
          </c:tx>
          <c:layout>
            <c:manualLayout>
              <c:xMode val="edge"/>
              <c:yMode val="edge"/>
              <c:x val="0.37022684664416955"/>
              <c:y val="0.92103565179352587"/>
            </c:manualLayout>
          </c:layout>
        </c:title>
        <c:numFmt formatCode="General" sourceLinked="1"/>
        <c:tickLblPos val="none"/>
        <c:crossAx val="138390528"/>
        <c:crosses val="autoZero"/>
        <c:crossBetween val="midCat"/>
      </c:valAx>
      <c:valAx>
        <c:axId val="138390528"/>
        <c:scaling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Objective Function</a:t>
                </a:r>
              </a:p>
            </c:rich>
          </c:tx>
          <c:layout>
            <c:manualLayout>
              <c:xMode val="edge"/>
              <c:yMode val="edge"/>
              <c:x val="1.5873015873015876E-2"/>
              <c:y val="0.2713828740157481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8388608"/>
        <c:crosses val="autoZero"/>
        <c:crossBetween val="midCat"/>
      </c:valAx>
      <c:spPr>
        <a:solidFill>
          <a:schemeClr val="bg1">
            <a:lumMod val="50000"/>
            <a:lumOff val="50000"/>
            <a:alpha val="7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883139607549202"/>
          <c:y val="0.28846101268591434"/>
          <c:w val="0.16327177852768388"/>
          <c:h val="0.10464648950131253"/>
        </c:manualLayout>
      </c:layout>
    </c:legend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Emmissions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</c:spPr>
          </c:dPt>
          <c:dPt>
            <c:idx val="2"/>
            <c:spPr>
              <a:pattFill prst="dkUpDiag">
                <a:fgClr>
                  <a:srgbClr val="92D050"/>
                </a:fgClr>
                <a:bgClr>
                  <a:schemeClr val="bg1"/>
                </a:bgClr>
              </a:pattFill>
            </c:spPr>
          </c:dPt>
          <c:cat>
            <c:strRef>
              <c:f>Sheet1!$A$4:$A$6</c:f>
              <c:strCache>
                <c:ptCount val="3"/>
                <c:pt idx="0">
                  <c:v>2014 Idaho</c:v>
                </c:pt>
                <c:pt idx="1">
                  <c:v>2013 Idaho</c:v>
                </c:pt>
                <c:pt idx="2">
                  <c:v>2012 E-tec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204</c:v>
                </c:pt>
                <c:pt idx="1">
                  <c:v>203</c:v>
                </c:pt>
                <c:pt idx="2">
                  <c:v>147</c:v>
                </c:pt>
              </c:numCache>
            </c:numRef>
          </c:val>
        </c:ser>
        <c:dLbls/>
        <c:gapWidth val="0"/>
        <c:axId val="128561536"/>
        <c:axId val="128563456"/>
      </c:barChart>
      <c:catAx>
        <c:axId val="12856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E-score</a:t>
                </a:r>
              </a:p>
            </c:rich>
          </c:tx>
          <c:layout>
            <c:manualLayout>
              <c:xMode val="edge"/>
              <c:yMode val="edge"/>
              <c:x val="0.45634078685900703"/>
              <c:y val="0.94370728497385981"/>
            </c:manualLayout>
          </c:layout>
        </c:title>
        <c:majorTickMark val="none"/>
        <c:tickLblPos val="nextTo"/>
        <c:crossAx val="128563456"/>
        <c:crosses val="autoZero"/>
        <c:auto val="1"/>
        <c:lblAlgn val="ctr"/>
        <c:lblOffset val="100"/>
      </c:catAx>
      <c:valAx>
        <c:axId val="128563456"/>
        <c:scaling>
          <c:orientation val="minMax"/>
        </c:scaling>
        <c:axPos val="l"/>
        <c:majorGridlines/>
        <c:numFmt formatCode="General" sourceLinked="1"/>
        <c:tickLblPos val="nextTo"/>
        <c:crossAx val="128561536"/>
        <c:crosses val="autoZero"/>
        <c:crossBetween val="between"/>
      </c:valAx>
      <c:spPr>
        <a:solidFill>
          <a:schemeClr val="bg1">
            <a:lumMod val="50000"/>
            <a:lumOff val="50000"/>
            <a:alpha val="75000"/>
          </a:schemeClr>
        </a:solidFill>
      </c:spPr>
    </c:plotArea>
    <c:plotVisOnly val="1"/>
    <c:dispBlanksAs val="gap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Sound Material</a:t>
            </a:r>
            <a:r>
              <a:rPr lang="en-US" baseline="0"/>
              <a:t> Effectiveness</a:t>
            </a:r>
            <a:endParaRPr lang="en-US"/>
          </a:p>
        </c:rich>
      </c:tx>
      <c:layout>
        <c:manualLayout>
          <c:xMode val="edge"/>
          <c:yMode val="edge"/>
          <c:x val="9.0151711318656361E-2"/>
          <c:y val="0"/>
        </c:manualLayout>
      </c:layout>
    </c:title>
    <c:plotArea>
      <c:layout>
        <c:manualLayout>
          <c:layoutTarget val="inner"/>
          <c:xMode val="edge"/>
          <c:yMode val="edge"/>
          <c:x val="9.5174689331324974E-2"/>
          <c:y val="0.16224494141221854"/>
          <c:w val="0.52373048247119802"/>
          <c:h val="0.71118450671822453"/>
        </c:manualLayout>
      </c:layout>
      <c:scatterChart>
        <c:scatterStyle val="smoothMarker"/>
        <c:ser>
          <c:idx val="0"/>
          <c:order val="0"/>
          <c:tx>
            <c:v>2013 Sound Material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'[Old vs new comparison.xlsx]Sheet1'!$O$4:$O$143</c:f>
              <c:numCache>
                <c:formatCode>General</c:formatCode>
                <c:ptCount val="140"/>
                <c:pt idx="0">
                  <c:v>86.132812999999985</c:v>
                </c:pt>
                <c:pt idx="1">
                  <c:v>172.26562499999997</c:v>
                </c:pt>
                <c:pt idx="2">
                  <c:v>258.39843799999994</c:v>
                </c:pt>
                <c:pt idx="3">
                  <c:v>344.53124999999994</c:v>
                </c:pt>
                <c:pt idx="4">
                  <c:v>430.66406300000006</c:v>
                </c:pt>
                <c:pt idx="5">
                  <c:v>516.79687500000011</c:v>
                </c:pt>
                <c:pt idx="6">
                  <c:v>602.92968800000006</c:v>
                </c:pt>
                <c:pt idx="7">
                  <c:v>689.06249999999989</c:v>
                </c:pt>
                <c:pt idx="8">
                  <c:v>775.19531300000017</c:v>
                </c:pt>
                <c:pt idx="9">
                  <c:v>861.32812499999989</c:v>
                </c:pt>
                <c:pt idx="10">
                  <c:v>947.46093800000006</c:v>
                </c:pt>
                <c:pt idx="11">
                  <c:v>1033.59375</c:v>
                </c:pt>
                <c:pt idx="12">
                  <c:v>1119.7265630000002</c:v>
                </c:pt>
                <c:pt idx="13">
                  <c:v>1205.859375</c:v>
                </c:pt>
                <c:pt idx="14">
                  <c:v>1291.9921879999999</c:v>
                </c:pt>
                <c:pt idx="15">
                  <c:v>1378.125</c:v>
                </c:pt>
                <c:pt idx="16">
                  <c:v>1464.2578129999999</c:v>
                </c:pt>
                <c:pt idx="17">
                  <c:v>1550.390625</c:v>
                </c:pt>
                <c:pt idx="18">
                  <c:v>1636.5234379999997</c:v>
                </c:pt>
                <c:pt idx="19">
                  <c:v>1722.65625</c:v>
                </c:pt>
                <c:pt idx="20">
                  <c:v>1808.7890629999999</c:v>
                </c:pt>
                <c:pt idx="21">
                  <c:v>1894.9218750000002</c:v>
                </c:pt>
                <c:pt idx="22">
                  <c:v>1981.0546879999999</c:v>
                </c:pt>
                <c:pt idx="23">
                  <c:v>2067.1875</c:v>
                </c:pt>
                <c:pt idx="24">
                  <c:v>2153.3203130000006</c:v>
                </c:pt>
                <c:pt idx="25">
                  <c:v>2239.4531250000005</c:v>
                </c:pt>
                <c:pt idx="26">
                  <c:v>2325.5859380000002</c:v>
                </c:pt>
                <c:pt idx="27">
                  <c:v>2411.71875</c:v>
                </c:pt>
                <c:pt idx="28">
                  <c:v>2497.8515630000006</c:v>
                </c:pt>
                <c:pt idx="29">
                  <c:v>2583.984375</c:v>
                </c:pt>
                <c:pt idx="30">
                  <c:v>2670.1171880000002</c:v>
                </c:pt>
                <c:pt idx="31">
                  <c:v>2756.25</c:v>
                </c:pt>
                <c:pt idx="32">
                  <c:v>2842.3828130000002</c:v>
                </c:pt>
                <c:pt idx="33">
                  <c:v>2928.515625</c:v>
                </c:pt>
                <c:pt idx="34">
                  <c:v>3014.6484379999997</c:v>
                </c:pt>
                <c:pt idx="35">
                  <c:v>3100.78125</c:v>
                </c:pt>
                <c:pt idx="36">
                  <c:v>3186.9140630000002</c:v>
                </c:pt>
                <c:pt idx="37">
                  <c:v>3273.0468749999995</c:v>
                </c:pt>
                <c:pt idx="38">
                  <c:v>3359.1796879999997</c:v>
                </c:pt>
                <c:pt idx="39">
                  <c:v>3445.3125000000005</c:v>
                </c:pt>
                <c:pt idx="40">
                  <c:v>3531.4453130000006</c:v>
                </c:pt>
                <c:pt idx="41">
                  <c:v>3617.578125</c:v>
                </c:pt>
                <c:pt idx="42">
                  <c:v>3703.7109380000002</c:v>
                </c:pt>
                <c:pt idx="43">
                  <c:v>3789.8437500000005</c:v>
                </c:pt>
                <c:pt idx="44">
                  <c:v>3875.9765630000002</c:v>
                </c:pt>
                <c:pt idx="45">
                  <c:v>3962.109375</c:v>
                </c:pt>
                <c:pt idx="46">
                  <c:v>4048.2421879999997</c:v>
                </c:pt>
                <c:pt idx="47">
                  <c:v>4134.375</c:v>
                </c:pt>
                <c:pt idx="48">
                  <c:v>4220.5078129999993</c:v>
                </c:pt>
                <c:pt idx="49">
                  <c:v>4306.6406250000009</c:v>
                </c:pt>
                <c:pt idx="50">
                  <c:v>4392.7734379999993</c:v>
                </c:pt>
                <c:pt idx="51">
                  <c:v>4478.90625</c:v>
                </c:pt>
                <c:pt idx="52">
                  <c:v>4565.0390630000002</c:v>
                </c:pt>
                <c:pt idx="53">
                  <c:v>4651.171875</c:v>
                </c:pt>
                <c:pt idx="54">
                  <c:v>4737.3046880000002</c:v>
                </c:pt>
                <c:pt idx="55">
                  <c:v>4823.4374999999991</c:v>
                </c:pt>
                <c:pt idx="56">
                  <c:v>4909.5703129999993</c:v>
                </c:pt>
                <c:pt idx="57">
                  <c:v>4995.703125</c:v>
                </c:pt>
                <c:pt idx="58">
                  <c:v>5081.8359380000002</c:v>
                </c:pt>
                <c:pt idx="59">
                  <c:v>5167.9687499999991</c:v>
                </c:pt>
                <c:pt idx="60">
                  <c:v>5254.1015630000011</c:v>
                </c:pt>
                <c:pt idx="61">
                  <c:v>5340.2343749999991</c:v>
                </c:pt>
                <c:pt idx="62">
                  <c:v>5426.3671880000002</c:v>
                </c:pt>
                <c:pt idx="63">
                  <c:v>5512.5</c:v>
                </c:pt>
                <c:pt idx="64">
                  <c:v>5598.6328130000002</c:v>
                </c:pt>
                <c:pt idx="65">
                  <c:v>5684.7656250000009</c:v>
                </c:pt>
                <c:pt idx="66">
                  <c:v>5770.8984380000002</c:v>
                </c:pt>
                <c:pt idx="67">
                  <c:v>5857.03125</c:v>
                </c:pt>
                <c:pt idx="68">
                  <c:v>5943.1640630000011</c:v>
                </c:pt>
                <c:pt idx="69">
                  <c:v>6029.296875</c:v>
                </c:pt>
                <c:pt idx="70">
                  <c:v>6115.4296880000002</c:v>
                </c:pt>
                <c:pt idx="71">
                  <c:v>6201.5625000000009</c:v>
                </c:pt>
                <c:pt idx="72">
                  <c:v>6287.6953130000002</c:v>
                </c:pt>
                <c:pt idx="73">
                  <c:v>6373.8281250000009</c:v>
                </c:pt>
                <c:pt idx="74">
                  <c:v>6459.9609380000002</c:v>
                </c:pt>
                <c:pt idx="75">
                  <c:v>6546.0937499999991</c:v>
                </c:pt>
                <c:pt idx="76">
                  <c:v>6632.2265630000011</c:v>
                </c:pt>
                <c:pt idx="77">
                  <c:v>6718.359375</c:v>
                </c:pt>
                <c:pt idx="78">
                  <c:v>6804.4921880000002</c:v>
                </c:pt>
                <c:pt idx="79">
                  <c:v>6890.6250000000009</c:v>
                </c:pt>
                <c:pt idx="80">
                  <c:v>6976.7578129999993</c:v>
                </c:pt>
                <c:pt idx="81">
                  <c:v>7062.8906250000009</c:v>
                </c:pt>
                <c:pt idx="82">
                  <c:v>7149.0234380000002</c:v>
                </c:pt>
                <c:pt idx="83">
                  <c:v>7235.1562500000009</c:v>
                </c:pt>
                <c:pt idx="84">
                  <c:v>7321.2890630000002</c:v>
                </c:pt>
                <c:pt idx="85">
                  <c:v>7407.421875</c:v>
                </c:pt>
                <c:pt idx="86">
                  <c:v>7493.5546880000002</c:v>
                </c:pt>
                <c:pt idx="87">
                  <c:v>7579.6875</c:v>
                </c:pt>
                <c:pt idx="88">
                  <c:v>7665.8203130000002</c:v>
                </c:pt>
                <c:pt idx="89">
                  <c:v>7751.953125</c:v>
                </c:pt>
                <c:pt idx="90">
                  <c:v>7838.0859380000002</c:v>
                </c:pt>
                <c:pt idx="91">
                  <c:v>7924.2187499999991</c:v>
                </c:pt>
                <c:pt idx="92">
                  <c:v>8010.3515630000011</c:v>
                </c:pt>
                <c:pt idx="93">
                  <c:v>8096.4843749999991</c:v>
                </c:pt>
                <c:pt idx="94">
                  <c:v>8182.6171880000002</c:v>
                </c:pt>
                <c:pt idx="95">
                  <c:v>8268.75</c:v>
                </c:pt>
                <c:pt idx="96">
                  <c:v>8354.8828129999984</c:v>
                </c:pt>
                <c:pt idx="97">
                  <c:v>8441.0156249999982</c:v>
                </c:pt>
                <c:pt idx="98">
                  <c:v>8527.148438000002</c:v>
                </c:pt>
                <c:pt idx="99">
                  <c:v>8613.2812500000018</c:v>
                </c:pt>
                <c:pt idx="100">
                  <c:v>8699.4140630000002</c:v>
                </c:pt>
                <c:pt idx="101">
                  <c:v>8785.546875</c:v>
                </c:pt>
                <c:pt idx="102">
                  <c:v>8871.6796880000002</c:v>
                </c:pt>
                <c:pt idx="103">
                  <c:v>8957.8125</c:v>
                </c:pt>
                <c:pt idx="104">
                  <c:v>9043.9453129999984</c:v>
                </c:pt>
                <c:pt idx="105">
                  <c:v>9130.0781249999982</c:v>
                </c:pt>
                <c:pt idx="106">
                  <c:v>9216.2109380000002</c:v>
                </c:pt>
                <c:pt idx="107">
                  <c:v>9302.3437500000018</c:v>
                </c:pt>
                <c:pt idx="108">
                  <c:v>9388.4765629999984</c:v>
                </c:pt>
                <c:pt idx="109">
                  <c:v>9474.609375</c:v>
                </c:pt>
                <c:pt idx="110">
                  <c:v>9560.742188000002</c:v>
                </c:pt>
                <c:pt idx="111">
                  <c:v>9646.8749999999982</c:v>
                </c:pt>
                <c:pt idx="112">
                  <c:v>9733.0078129999984</c:v>
                </c:pt>
                <c:pt idx="113">
                  <c:v>9819.140625</c:v>
                </c:pt>
                <c:pt idx="114">
                  <c:v>9905.273438000002</c:v>
                </c:pt>
                <c:pt idx="115">
                  <c:v>9991.40625</c:v>
                </c:pt>
                <c:pt idx="116">
                  <c:v>10077.539063</c:v>
                </c:pt>
                <c:pt idx="117">
                  <c:v>10163.671875</c:v>
                </c:pt>
                <c:pt idx="118">
                  <c:v>10249.804688</c:v>
                </c:pt>
                <c:pt idx="119">
                  <c:v>10335.9375</c:v>
                </c:pt>
                <c:pt idx="120">
                  <c:v>10422.070312999998</c:v>
                </c:pt>
                <c:pt idx="121">
                  <c:v>10508.203125</c:v>
                </c:pt>
                <c:pt idx="122">
                  <c:v>10594.335937999998</c:v>
                </c:pt>
                <c:pt idx="123">
                  <c:v>10680.46875</c:v>
                </c:pt>
                <c:pt idx="124">
                  <c:v>10766.601563</c:v>
                </c:pt>
                <c:pt idx="125">
                  <c:v>10852.734375000002</c:v>
                </c:pt>
                <c:pt idx="126">
                  <c:v>10938.867187999998</c:v>
                </c:pt>
                <c:pt idx="127">
                  <c:v>11025</c:v>
                </c:pt>
                <c:pt idx="128">
                  <c:v>11111.132813</c:v>
                </c:pt>
                <c:pt idx="129">
                  <c:v>11197.265624999998</c:v>
                </c:pt>
                <c:pt idx="130">
                  <c:v>11283.398438</c:v>
                </c:pt>
                <c:pt idx="131">
                  <c:v>11369.531250000002</c:v>
                </c:pt>
                <c:pt idx="132">
                  <c:v>11455.664063</c:v>
                </c:pt>
                <c:pt idx="133">
                  <c:v>11541.796875</c:v>
                </c:pt>
                <c:pt idx="134">
                  <c:v>11627.929688</c:v>
                </c:pt>
                <c:pt idx="135">
                  <c:v>11714.0625</c:v>
                </c:pt>
                <c:pt idx="136">
                  <c:v>11800.195312999998</c:v>
                </c:pt>
                <c:pt idx="137">
                  <c:v>11886.328124999998</c:v>
                </c:pt>
                <c:pt idx="138">
                  <c:v>11972.460937999998</c:v>
                </c:pt>
                <c:pt idx="139">
                  <c:v>12058.593750000002</c:v>
                </c:pt>
              </c:numCache>
            </c:numRef>
          </c:xVal>
          <c:yVal>
            <c:numRef>
              <c:f>'[Old vs new comparison.xlsx]Sheet1'!$P$4:$P$143</c:f>
              <c:numCache>
                <c:formatCode>General</c:formatCode>
                <c:ptCount val="140"/>
                <c:pt idx="0">
                  <c:v>4.3756969999999953</c:v>
                </c:pt>
                <c:pt idx="1">
                  <c:v>3.842802999999996</c:v>
                </c:pt>
                <c:pt idx="2">
                  <c:v>3.2238300000000071</c:v>
                </c:pt>
                <c:pt idx="3">
                  <c:v>6.4392010000000059</c:v>
                </c:pt>
                <c:pt idx="4">
                  <c:v>8.1765790000000038</c:v>
                </c:pt>
                <c:pt idx="5">
                  <c:v>6.0031890000000061</c:v>
                </c:pt>
                <c:pt idx="6">
                  <c:v>5.2393190000000027</c:v>
                </c:pt>
                <c:pt idx="7">
                  <c:v>4.505479999999995</c:v>
                </c:pt>
                <c:pt idx="8">
                  <c:v>6.1134679999999895</c:v>
                </c:pt>
                <c:pt idx="9">
                  <c:v>8.6476509999999962</c:v>
                </c:pt>
                <c:pt idx="10">
                  <c:v>8.7177510000000122</c:v>
                </c:pt>
                <c:pt idx="11">
                  <c:v>2.4512829999999961</c:v>
                </c:pt>
                <c:pt idx="12">
                  <c:v>0.24922099999999861</c:v>
                </c:pt>
                <c:pt idx="13">
                  <c:v>1.040554000000004</c:v>
                </c:pt>
                <c:pt idx="14">
                  <c:v>1.5702740000000048</c:v>
                </c:pt>
                <c:pt idx="15">
                  <c:v>-4.799030000000009</c:v>
                </c:pt>
                <c:pt idx="16">
                  <c:v>-4.5786329999999893</c:v>
                </c:pt>
                <c:pt idx="17">
                  <c:v>9.0721950000000007</c:v>
                </c:pt>
                <c:pt idx="18">
                  <c:v>15.009407000000003</c:v>
                </c:pt>
                <c:pt idx="19">
                  <c:v>25.333449000000002</c:v>
                </c:pt>
                <c:pt idx="20">
                  <c:v>24.318666999999994</c:v>
                </c:pt>
                <c:pt idx="21">
                  <c:v>28.324614999999991</c:v>
                </c:pt>
                <c:pt idx="22">
                  <c:v>31.118365999999995</c:v>
                </c:pt>
                <c:pt idx="23">
                  <c:v>24.510915000000015</c:v>
                </c:pt>
                <c:pt idx="24">
                  <c:v>12.642444999999999</c:v>
                </c:pt>
                <c:pt idx="25">
                  <c:v>11.475039999999998</c:v>
                </c:pt>
                <c:pt idx="26">
                  <c:v>13.795383999999993</c:v>
                </c:pt>
                <c:pt idx="27">
                  <c:v>10.761284000000003</c:v>
                </c:pt>
                <c:pt idx="28">
                  <c:v>14.567141000000001</c:v>
                </c:pt>
                <c:pt idx="29">
                  <c:v>14.950924000000017</c:v>
                </c:pt>
                <c:pt idx="30">
                  <c:v>12.456671</c:v>
                </c:pt>
                <c:pt idx="31">
                  <c:v>5.1510150000000072</c:v>
                </c:pt>
                <c:pt idx="32">
                  <c:v>-2.5817910000000102</c:v>
                </c:pt>
                <c:pt idx="33">
                  <c:v>3.0511970000000019</c:v>
                </c:pt>
                <c:pt idx="34">
                  <c:v>-2.1602979999999907</c:v>
                </c:pt>
                <c:pt idx="35">
                  <c:v>-9.3208839999999942</c:v>
                </c:pt>
                <c:pt idx="36">
                  <c:v>-7.2740969999999905</c:v>
                </c:pt>
                <c:pt idx="37">
                  <c:v>2.8179289999999924</c:v>
                </c:pt>
                <c:pt idx="38">
                  <c:v>10.564673000000004</c:v>
                </c:pt>
                <c:pt idx="39">
                  <c:v>11.218114000000005</c:v>
                </c:pt>
                <c:pt idx="40">
                  <c:v>3.8047340000000038</c:v>
                </c:pt>
                <c:pt idx="41">
                  <c:v>-1.2158769999999988</c:v>
                </c:pt>
                <c:pt idx="42">
                  <c:v>-2.843437999999999</c:v>
                </c:pt>
                <c:pt idx="43">
                  <c:v>1.9643370000000007</c:v>
                </c:pt>
                <c:pt idx="44">
                  <c:v>8.8055490000000027</c:v>
                </c:pt>
                <c:pt idx="45">
                  <c:v>1.2793460000000039</c:v>
                </c:pt>
                <c:pt idx="46">
                  <c:v>8.7546170000000103</c:v>
                </c:pt>
                <c:pt idx="47">
                  <c:v>21.071300000000001</c:v>
                </c:pt>
                <c:pt idx="48">
                  <c:v>22.540859999999991</c:v>
                </c:pt>
                <c:pt idx="49">
                  <c:v>12.544482999999987</c:v>
                </c:pt>
                <c:pt idx="50">
                  <c:v>5.4318529999999905</c:v>
                </c:pt>
                <c:pt idx="51">
                  <c:v>8.190792000000009</c:v>
                </c:pt>
                <c:pt idx="52">
                  <c:v>16.470497000000002</c:v>
                </c:pt>
                <c:pt idx="53">
                  <c:v>19.713608000000001</c:v>
                </c:pt>
                <c:pt idx="54">
                  <c:v>23.572077999999994</c:v>
                </c:pt>
                <c:pt idx="55">
                  <c:v>25.115363999999992</c:v>
                </c:pt>
                <c:pt idx="56">
                  <c:v>25.07050000000001</c:v>
                </c:pt>
                <c:pt idx="57">
                  <c:v>17.59121399999999</c:v>
                </c:pt>
                <c:pt idx="58">
                  <c:v>16.726601999999996</c:v>
                </c:pt>
                <c:pt idx="59">
                  <c:v>8.2774339999999942</c:v>
                </c:pt>
                <c:pt idx="60">
                  <c:v>11.034614000000005</c:v>
                </c:pt>
                <c:pt idx="61">
                  <c:v>15.935380999999994</c:v>
                </c:pt>
                <c:pt idx="62">
                  <c:v>14.126900000000001</c:v>
                </c:pt>
                <c:pt idx="63">
                  <c:v>18.488415000000014</c:v>
                </c:pt>
                <c:pt idx="64">
                  <c:v>9.4104460000000021</c:v>
                </c:pt>
                <c:pt idx="65">
                  <c:v>6.7896820000000071</c:v>
                </c:pt>
                <c:pt idx="66">
                  <c:v>10.371513</c:v>
                </c:pt>
                <c:pt idx="67">
                  <c:v>22.266426999999986</c:v>
                </c:pt>
                <c:pt idx="68">
                  <c:v>20.086895999999996</c:v>
                </c:pt>
                <c:pt idx="69">
                  <c:v>9.6596069999999976</c:v>
                </c:pt>
                <c:pt idx="70">
                  <c:v>9.7509929999999887</c:v>
                </c:pt>
                <c:pt idx="71">
                  <c:v>10.978121999999992</c:v>
                </c:pt>
                <c:pt idx="72">
                  <c:v>20.731875999999993</c:v>
                </c:pt>
                <c:pt idx="73">
                  <c:v>26.110366000000003</c:v>
                </c:pt>
                <c:pt idx="74">
                  <c:v>22.342868000000013</c:v>
                </c:pt>
                <c:pt idx="75">
                  <c:v>15.353583999999987</c:v>
                </c:pt>
                <c:pt idx="76">
                  <c:v>22.859698999999999</c:v>
                </c:pt>
                <c:pt idx="77">
                  <c:v>20.821492000000006</c:v>
                </c:pt>
                <c:pt idx="78">
                  <c:v>11.424460999999981</c:v>
                </c:pt>
                <c:pt idx="79">
                  <c:v>6.9116920000000031</c:v>
                </c:pt>
                <c:pt idx="80">
                  <c:v>10.440742000000007</c:v>
                </c:pt>
                <c:pt idx="81">
                  <c:v>11.076527999999998</c:v>
                </c:pt>
                <c:pt idx="82">
                  <c:v>14.626148999999993</c:v>
                </c:pt>
                <c:pt idx="83">
                  <c:v>13.562580000000006</c:v>
                </c:pt>
                <c:pt idx="84">
                  <c:v>12.468936000000006</c:v>
                </c:pt>
                <c:pt idx="85">
                  <c:v>16.715056999999987</c:v>
                </c:pt>
                <c:pt idx="86">
                  <c:v>15.392601000000015</c:v>
                </c:pt>
                <c:pt idx="87">
                  <c:v>16.349651999999999</c:v>
                </c:pt>
                <c:pt idx="88">
                  <c:v>21.916491999999987</c:v>
                </c:pt>
                <c:pt idx="89">
                  <c:v>27.463955999999996</c:v>
                </c:pt>
                <c:pt idx="90">
                  <c:v>25.908610999999997</c:v>
                </c:pt>
                <c:pt idx="91">
                  <c:v>20.285042000000004</c:v>
                </c:pt>
                <c:pt idx="92">
                  <c:v>19.373653999999988</c:v>
                </c:pt>
                <c:pt idx="93">
                  <c:v>20.033467000000005</c:v>
                </c:pt>
                <c:pt idx="94">
                  <c:v>20.973347000000008</c:v>
                </c:pt>
                <c:pt idx="95">
                  <c:v>16.720863999999999</c:v>
                </c:pt>
                <c:pt idx="96">
                  <c:v>14.307003000000016</c:v>
                </c:pt>
                <c:pt idx="97">
                  <c:v>16.535382000000006</c:v>
                </c:pt>
                <c:pt idx="98">
                  <c:v>19.964078000000008</c:v>
                </c:pt>
                <c:pt idx="99">
                  <c:v>30.871131999999996</c:v>
                </c:pt>
                <c:pt idx="100">
                  <c:v>25.800151999999997</c:v>
                </c:pt>
                <c:pt idx="101">
                  <c:v>17.102270999999988</c:v>
                </c:pt>
                <c:pt idx="102">
                  <c:v>16.651665000000005</c:v>
                </c:pt>
                <c:pt idx="103">
                  <c:v>19.229064999999977</c:v>
                </c:pt>
                <c:pt idx="104">
                  <c:v>23.790077000000004</c:v>
                </c:pt>
                <c:pt idx="105">
                  <c:v>30.056464000000016</c:v>
                </c:pt>
                <c:pt idx="106">
                  <c:v>22.983750000000004</c:v>
                </c:pt>
                <c:pt idx="107">
                  <c:v>19.047554000000005</c:v>
                </c:pt>
                <c:pt idx="108">
                  <c:v>23.323981999999994</c:v>
                </c:pt>
                <c:pt idx="109">
                  <c:v>27.811128000000007</c:v>
                </c:pt>
                <c:pt idx="110">
                  <c:v>30.417064000000014</c:v>
                </c:pt>
                <c:pt idx="111">
                  <c:v>27.08665400000001</c:v>
                </c:pt>
                <c:pt idx="112">
                  <c:v>23.249331999999988</c:v>
                </c:pt>
                <c:pt idx="113">
                  <c:v>19.119963999999996</c:v>
                </c:pt>
                <c:pt idx="114">
                  <c:v>24.143923999999988</c:v>
                </c:pt>
                <c:pt idx="115">
                  <c:v>30.114634000000006</c:v>
                </c:pt>
                <c:pt idx="116">
                  <c:v>20.360996999999987</c:v>
                </c:pt>
                <c:pt idx="117">
                  <c:v>17.95327000000001</c:v>
                </c:pt>
                <c:pt idx="118">
                  <c:v>25.896041999999991</c:v>
                </c:pt>
                <c:pt idx="119">
                  <c:v>26.246726999999996</c:v>
                </c:pt>
                <c:pt idx="120">
                  <c:v>14.812381000000009</c:v>
                </c:pt>
                <c:pt idx="121">
                  <c:v>21.539791999999988</c:v>
                </c:pt>
                <c:pt idx="122">
                  <c:v>28.17644499999999</c:v>
                </c:pt>
                <c:pt idx="123">
                  <c:v>20.346108999999984</c:v>
                </c:pt>
                <c:pt idx="124">
                  <c:v>12.966343000000002</c:v>
                </c:pt>
                <c:pt idx="125">
                  <c:v>20.709723999999987</c:v>
                </c:pt>
                <c:pt idx="126">
                  <c:v>20.761261999999991</c:v>
                </c:pt>
                <c:pt idx="127">
                  <c:v>19.15332299999999</c:v>
                </c:pt>
                <c:pt idx="128">
                  <c:v>18.586035999999996</c:v>
                </c:pt>
                <c:pt idx="129">
                  <c:v>17.259391999999995</c:v>
                </c:pt>
                <c:pt idx="130">
                  <c:v>17.439103000000003</c:v>
                </c:pt>
                <c:pt idx="131">
                  <c:v>25.349106000000013</c:v>
                </c:pt>
                <c:pt idx="132">
                  <c:v>17.816787000000016</c:v>
                </c:pt>
                <c:pt idx="133">
                  <c:v>12.774628999999997</c:v>
                </c:pt>
                <c:pt idx="134">
                  <c:v>11.994244000000002</c:v>
                </c:pt>
                <c:pt idx="135">
                  <c:v>14.493927000000014</c:v>
                </c:pt>
                <c:pt idx="136">
                  <c:v>23.322336999999983</c:v>
                </c:pt>
                <c:pt idx="137">
                  <c:v>26.259352999999987</c:v>
                </c:pt>
                <c:pt idx="138">
                  <c:v>19.504487000000005</c:v>
                </c:pt>
                <c:pt idx="139">
                  <c:v>10.335246999999999</c:v>
                </c:pt>
              </c:numCache>
            </c:numRef>
          </c:yVal>
          <c:smooth val="1"/>
        </c:ser>
        <c:ser>
          <c:idx val="1"/>
          <c:order val="1"/>
          <c:tx>
            <c:v>2014 Sound Material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'[Old vs new comparison.xlsx]Sheet1'!$Y$4:$Y$143</c:f>
              <c:numCache>
                <c:formatCode>General</c:formatCode>
                <c:ptCount val="140"/>
                <c:pt idx="0">
                  <c:v>86.132812999999985</c:v>
                </c:pt>
                <c:pt idx="1">
                  <c:v>172.26562499999997</c:v>
                </c:pt>
                <c:pt idx="2">
                  <c:v>258.39843799999994</c:v>
                </c:pt>
                <c:pt idx="3">
                  <c:v>344.53124999999994</c:v>
                </c:pt>
                <c:pt idx="4">
                  <c:v>430.66406300000006</c:v>
                </c:pt>
                <c:pt idx="5">
                  <c:v>516.79687500000011</c:v>
                </c:pt>
                <c:pt idx="6">
                  <c:v>602.92968800000006</c:v>
                </c:pt>
                <c:pt idx="7">
                  <c:v>689.06249999999989</c:v>
                </c:pt>
                <c:pt idx="8">
                  <c:v>775.19531300000017</c:v>
                </c:pt>
                <c:pt idx="9">
                  <c:v>861.32812499999989</c:v>
                </c:pt>
                <c:pt idx="10">
                  <c:v>947.46093800000006</c:v>
                </c:pt>
                <c:pt idx="11">
                  <c:v>1033.59375</c:v>
                </c:pt>
                <c:pt idx="12">
                  <c:v>1119.7265630000002</c:v>
                </c:pt>
                <c:pt idx="13">
                  <c:v>1205.859375</c:v>
                </c:pt>
                <c:pt idx="14">
                  <c:v>1291.9921879999999</c:v>
                </c:pt>
                <c:pt idx="15">
                  <c:v>1378.125</c:v>
                </c:pt>
                <c:pt idx="16">
                  <c:v>1464.2578129999999</c:v>
                </c:pt>
                <c:pt idx="17">
                  <c:v>1550.390625</c:v>
                </c:pt>
                <c:pt idx="18">
                  <c:v>1636.5234379999997</c:v>
                </c:pt>
                <c:pt idx="19">
                  <c:v>1722.65625</c:v>
                </c:pt>
                <c:pt idx="20">
                  <c:v>1808.7890629999999</c:v>
                </c:pt>
                <c:pt idx="21">
                  <c:v>1894.9218750000002</c:v>
                </c:pt>
                <c:pt idx="22">
                  <c:v>1981.0546879999999</c:v>
                </c:pt>
                <c:pt idx="23">
                  <c:v>2067.1875</c:v>
                </c:pt>
                <c:pt idx="24">
                  <c:v>2153.3203130000006</c:v>
                </c:pt>
                <c:pt idx="25">
                  <c:v>2239.4531250000005</c:v>
                </c:pt>
                <c:pt idx="26">
                  <c:v>2325.5859380000002</c:v>
                </c:pt>
                <c:pt idx="27">
                  <c:v>2411.71875</c:v>
                </c:pt>
                <c:pt idx="28">
                  <c:v>2497.8515630000006</c:v>
                </c:pt>
                <c:pt idx="29">
                  <c:v>2583.984375</c:v>
                </c:pt>
                <c:pt idx="30">
                  <c:v>2670.1171880000002</c:v>
                </c:pt>
                <c:pt idx="31">
                  <c:v>2756.25</c:v>
                </c:pt>
                <c:pt idx="32">
                  <c:v>2842.3828130000002</c:v>
                </c:pt>
                <c:pt idx="33">
                  <c:v>2928.515625</c:v>
                </c:pt>
                <c:pt idx="34">
                  <c:v>3014.6484379999997</c:v>
                </c:pt>
                <c:pt idx="35">
                  <c:v>3100.78125</c:v>
                </c:pt>
                <c:pt idx="36">
                  <c:v>3186.9140630000002</c:v>
                </c:pt>
                <c:pt idx="37">
                  <c:v>3273.0468749999995</c:v>
                </c:pt>
                <c:pt idx="38">
                  <c:v>3359.1796879999997</c:v>
                </c:pt>
                <c:pt idx="39">
                  <c:v>3445.3125000000005</c:v>
                </c:pt>
                <c:pt idx="40">
                  <c:v>3531.4453130000006</c:v>
                </c:pt>
                <c:pt idx="41">
                  <c:v>3617.578125</c:v>
                </c:pt>
                <c:pt idx="42">
                  <c:v>3703.7109380000002</c:v>
                </c:pt>
                <c:pt idx="43">
                  <c:v>3789.8437500000005</c:v>
                </c:pt>
                <c:pt idx="44">
                  <c:v>3875.9765630000002</c:v>
                </c:pt>
                <c:pt idx="45">
                  <c:v>3962.109375</c:v>
                </c:pt>
                <c:pt idx="46">
                  <c:v>4048.2421879999997</c:v>
                </c:pt>
                <c:pt idx="47">
                  <c:v>4134.375</c:v>
                </c:pt>
                <c:pt idx="48">
                  <c:v>4220.5078129999993</c:v>
                </c:pt>
                <c:pt idx="49">
                  <c:v>4306.6406250000009</c:v>
                </c:pt>
                <c:pt idx="50">
                  <c:v>4392.7734379999993</c:v>
                </c:pt>
                <c:pt idx="51">
                  <c:v>4478.90625</c:v>
                </c:pt>
                <c:pt idx="52">
                  <c:v>4565.0390630000002</c:v>
                </c:pt>
                <c:pt idx="53">
                  <c:v>4651.171875</c:v>
                </c:pt>
                <c:pt idx="54">
                  <c:v>4737.3046880000002</c:v>
                </c:pt>
                <c:pt idx="55">
                  <c:v>4823.4374999999991</c:v>
                </c:pt>
                <c:pt idx="56">
                  <c:v>4909.5703129999993</c:v>
                </c:pt>
                <c:pt idx="57">
                  <c:v>4995.703125</c:v>
                </c:pt>
                <c:pt idx="58">
                  <c:v>5081.8359380000002</c:v>
                </c:pt>
                <c:pt idx="59">
                  <c:v>5167.9687499999991</c:v>
                </c:pt>
                <c:pt idx="60">
                  <c:v>5254.1015630000011</c:v>
                </c:pt>
                <c:pt idx="61">
                  <c:v>5340.2343749999991</c:v>
                </c:pt>
                <c:pt idx="62">
                  <c:v>5426.3671880000002</c:v>
                </c:pt>
                <c:pt idx="63">
                  <c:v>5512.5</c:v>
                </c:pt>
                <c:pt idx="64">
                  <c:v>5598.6328130000002</c:v>
                </c:pt>
                <c:pt idx="65">
                  <c:v>5684.7656250000009</c:v>
                </c:pt>
                <c:pt idx="66">
                  <c:v>5770.8984380000002</c:v>
                </c:pt>
                <c:pt idx="67">
                  <c:v>5857.03125</c:v>
                </c:pt>
                <c:pt idx="68">
                  <c:v>5943.1640630000011</c:v>
                </c:pt>
                <c:pt idx="69">
                  <c:v>6029.296875</c:v>
                </c:pt>
                <c:pt idx="70">
                  <c:v>6115.4296880000002</c:v>
                </c:pt>
                <c:pt idx="71">
                  <c:v>6201.5625000000009</c:v>
                </c:pt>
                <c:pt idx="72">
                  <c:v>6287.6953130000002</c:v>
                </c:pt>
                <c:pt idx="73">
                  <c:v>6373.8281250000009</c:v>
                </c:pt>
                <c:pt idx="74">
                  <c:v>6459.9609380000002</c:v>
                </c:pt>
                <c:pt idx="75">
                  <c:v>6546.0937499999991</c:v>
                </c:pt>
                <c:pt idx="76">
                  <c:v>6632.2265630000011</c:v>
                </c:pt>
                <c:pt idx="77">
                  <c:v>6718.359375</c:v>
                </c:pt>
                <c:pt idx="78">
                  <c:v>6804.4921880000002</c:v>
                </c:pt>
                <c:pt idx="79">
                  <c:v>6890.6250000000009</c:v>
                </c:pt>
                <c:pt idx="80">
                  <c:v>6976.7578129999993</c:v>
                </c:pt>
                <c:pt idx="81">
                  <c:v>7062.8906250000009</c:v>
                </c:pt>
                <c:pt idx="82">
                  <c:v>7149.0234380000002</c:v>
                </c:pt>
                <c:pt idx="83">
                  <c:v>7235.1562500000009</c:v>
                </c:pt>
                <c:pt idx="84">
                  <c:v>7321.2890630000002</c:v>
                </c:pt>
                <c:pt idx="85">
                  <c:v>7407.421875</c:v>
                </c:pt>
                <c:pt idx="86">
                  <c:v>7493.5546880000002</c:v>
                </c:pt>
                <c:pt idx="87">
                  <c:v>7579.6875</c:v>
                </c:pt>
                <c:pt idx="88">
                  <c:v>7665.8203130000002</c:v>
                </c:pt>
                <c:pt idx="89">
                  <c:v>7751.953125</c:v>
                </c:pt>
                <c:pt idx="90">
                  <c:v>7838.0859380000002</c:v>
                </c:pt>
                <c:pt idx="91">
                  <c:v>7924.2187499999991</c:v>
                </c:pt>
                <c:pt idx="92">
                  <c:v>8010.3515630000011</c:v>
                </c:pt>
                <c:pt idx="93">
                  <c:v>8096.4843749999991</c:v>
                </c:pt>
                <c:pt idx="94">
                  <c:v>8182.6171880000002</c:v>
                </c:pt>
                <c:pt idx="95">
                  <c:v>8268.75</c:v>
                </c:pt>
                <c:pt idx="96">
                  <c:v>8354.8828129999984</c:v>
                </c:pt>
                <c:pt idx="97">
                  <c:v>8441.0156249999982</c:v>
                </c:pt>
                <c:pt idx="98">
                  <c:v>8527.148438000002</c:v>
                </c:pt>
                <c:pt idx="99">
                  <c:v>8613.2812500000018</c:v>
                </c:pt>
                <c:pt idx="100">
                  <c:v>8699.4140630000002</c:v>
                </c:pt>
                <c:pt idx="101">
                  <c:v>8785.546875</c:v>
                </c:pt>
                <c:pt idx="102">
                  <c:v>8871.6796880000002</c:v>
                </c:pt>
                <c:pt idx="103">
                  <c:v>8957.8125</c:v>
                </c:pt>
                <c:pt idx="104">
                  <c:v>9043.9453129999984</c:v>
                </c:pt>
                <c:pt idx="105">
                  <c:v>9130.0781249999982</c:v>
                </c:pt>
                <c:pt idx="106">
                  <c:v>9216.2109380000002</c:v>
                </c:pt>
                <c:pt idx="107">
                  <c:v>9302.3437500000018</c:v>
                </c:pt>
                <c:pt idx="108">
                  <c:v>9388.4765629999984</c:v>
                </c:pt>
                <c:pt idx="109">
                  <c:v>9474.609375</c:v>
                </c:pt>
                <c:pt idx="110">
                  <c:v>9560.742188000002</c:v>
                </c:pt>
                <c:pt idx="111">
                  <c:v>9646.8749999999982</c:v>
                </c:pt>
                <c:pt idx="112">
                  <c:v>9733.0078129999984</c:v>
                </c:pt>
                <c:pt idx="113">
                  <c:v>9819.140625</c:v>
                </c:pt>
                <c:pt idx="114">
                  <c:v>9905.273438000002</c:v>
                </c:pt>
                <c:pt idx="115">
                  <c:v>9991.40625</c:v>
                </c:pt>
                <c:pt idx="116">
                  <c:v>10077.539063</c:v>
                </c:pt>
                <c:pt idx="117">
                  <c:v>10163.671875</c:v>
                </c:pt>
                <c:pt idx="118">
                  <c:v>10249.804688</c:v>
                </c:pt>
                <c:pt idx="119">
                  <c:v>10335.9375</c:v>
                </c:pt>
                <c:pt idx="120">
                  <c:v>10422.070312999998</c:v>
                </c:pt>
                <c:pt idx="121">
                  <c:v>10508.203125</c:v>
                </c:pt>
                <c:pt idx="122">
                  <c:v>10594.335937999998</c:v>
                </c:pt>
                <c:pt idx="123">
                  <c:v>10680.46875</c:v>
                </c:pt>
                <c:pt idx="124">
                  <c:v>10766.601563</c:v>
                </c:pt>
                <c:pt idx="125">
                  <c:v>10852.734375000002</c:v>
                </c:pt>
                <c:pt idx="126">
                  <c:v>10938.867187999998</c:v>
                </c:pt>
                <c:pt idx="127">
                  <c:v>11025</c:v>
                </c:pt>
                <c:pt idx="128">
                  <c:v>11111.132813</c:v>
                </c:pt>
                <c:pt idx="129">
                  <c:v>11197.265624999998</c:v>
                </c:pt>
                <c:pt idx="130">
                  <c:v>11283.398438</c:v>
                </c:pt>
                <c:pt idx="131">
                  <c:v>11369.531250000002</c:v>
                </c:pt>
                <c:pt idx="132">
                  <c:v>11455.664063</c:v>
                </c:pt>
                <c:pt idx="133">
                  <c:v>11541.796875</c:v>
                </c:pt>
                <c:pt idx="134">
                  <c:v>11627.929688</c:v>
                </c:pt>
                <c:pt idx="135">
                  <c:v>11714.0625</c:v>
                </c:pt>
                <c:pt idx="136">
                  <c:v>11800.195312999998</c:v>
                </c:pt>
                <c:pt idx="137">
                  <c:v>11886.328124999998</c:v>
                </c:pt>
                <c:pt idx="138">
                  <c:v>11972.460937999998</c:v>
                </c:pt>
                <c:pt idx="139">
                  <c:v>12058.593750000002</c:v>
                </c:pt>
              </c:numCache>
            </c:numRef>
          </c:xVal>
          <c:yVal>
            <c:numRef>
              <c:f>'[Old vs new comparison.xlsx]Sheet1'!$Z$4:$Z$143</c:f>
              <c:numCache>
                <c:formatCode>General</c:formatCode>
                <c:ptCount val="140"/>
                <c:pt idx="0">
                  <c:v>1.9602579999999963</c:v>
                </c:pt>
                <c:pt idx="1">
                  <c:v>2.7411559999999966</c:v>
                </c:pt>
                <c:pt idx="2">
                  <c:v>4.7361440000000075</c:v>
                </c:pt>
                <c:pt idx="3">
                  <c:v>5.6384979999999878</c:v>
                </c:pt>
                <c:pt idx="4">
                  <c:v>6.4632960000000077</c:v>
                </c:pt>
                <c:pt idx="5">
                  <c:v>7.9626240000000053</c:v>
                </c:pt>
                <c:pt idx="6">
                  <c:v>16.115254000000014</c:v>
                </c:pt>
                <c:pt idx="7">
                  <c:v>16.360279999999992</c:v>
                </c:pt>
                <c:pt idx="8">
                  <c:v>12.461902999999994</c:v>
                </c:pt>
                <c:pt idx="9">
                  <c:v>9.3831360000000021</c:v>
                </c:pt>
                <c:pt idx="10">
                  <c:v>5.7955060000000023</c:v>
                </c:pt>
                <c:pt idx="11">
                  <c:v>4.2142109999999908</c:v>
                </c:pt>
                <c:pt idx="12">
                  <c:v>0.61590400000000056</c:v>
                </c:pt>
                <c:pt idx="13">
                  <c:v>-0.47168399999999633</c:v>
                </c:pt>
                <c:pt idx="14">
                  <c:v>1.7465740000000023</c:v>
                </c:pt>
                <c:pt idx="15">
                  <c:v>0.37443499999999841</c:v>
                </c:pt>
                <c:pt idx="16">
                  <c:v>3.1198190000000068</c:v>
                </c:pt>
                <c:pt idx="17">
                  <c:v>11.956898000000006</c:v>
                </c:pt>
                <c:pt idx="18">
                  <c:v>17.887702000000012</c:v>
                </c:pt>
                <c:pt idx="19">
                  <c:v>25.45281000000001</c:v>
                </c:pt>
                <c:pt idx="20">
                  <c:v>32.049897999999999</c:v>
                </c:pt>
                <c:pt idx="21">
                  <c:v>36.29955300000001</c:v>
                </c:pt>
                <c:pt idx="22">
                  <c:v>37.589942999999998</c:v>
                </c:pt>
                <c:pt idx="23">
                  <c:v>31.784832999999995</c:v>
                </c:pt>
                <c:pt idx="24">
                  <c:v>13.466542000000006</c:v>
                </c:pt>
                <c:pt idx="25">
                  <c:v>16.035471999999992</c:v>
                </c:pt>
                <c:pt idx="26">
                  <c:v>23.79707599999999</c:v>
                </c:pt>
                <c:pt idx="27">
                  <c:v>21.490175999999995</c:v>
                </c:pt>
                <c:pt idx="28">
                  <c:v>17.685548000000001</c:v>
                </c:pt>
                <c:pt idx="29">
                  <c:v>22.888126000000003</c:v>
                </c:pt>
                <c:pt idx="30">
                  <c:v>23.627817000000004</c:v>
                </c:pt>
                <c:pt idx="31">
                  <c:v>21.635794000000004</c:v>
                </c:pt>
                <c:pt idx="32">
                  <c:v>15.501201999999999</c:v>
                </c:pt>
                <c:pt idx="33">
                  <c:v>14.245384000000001</c:v>
                </c:pt>
                <c:pt idx="34">
                  <c:v>4.9393340000000094</c:v>
                </c:pt>
                <c:pt idx="35">
                  <c:v>-6.8847309999999942</c:v>
                </c:pt>
                <c:pt idx="36">
                  <c:v>-5.4130779999999987</c:v>
                </c:pt>
                <c:pt idx="37">
                  <c:v>6.3179100000000039</c:v>
                </c:pt>
                <c:pt idx="38">
                  <c:v>13.715822999999999</c:v>
                </c:pt>
                <c:pt idx="39">
                  <c:v>15.464636000000008</c:v>
                </c:pt>
                <c:pt idx="40">
                  <c:v>10.353684000000005</c:v>
                </c:pt>
                <c:pt idx="41">
                  <c:v>2.8893099999999947</c:v>
                </c:pt>
                <c:pt idx="42">
                  <c:v>0.22123199999999343</c:v>
                </c:pt>
                <c:pt idx="43">
                  <c:v>9.6557739999999974</c:v>
                </c:pt>
                <c:pt idx="44">
                  <c:v>21.27105700000001</c:v>
                </c:pt>
                <c:pt idx="45">
                  <c:v>13.138220999999998</c:v>
                </c:pt>
                <c:pt idx="46">
                  <c:v>16.128736000000007</c:v>
                </c:pt>
                <c:pt idx="47">
                  <c:v>28.108753</c:v>
                </c:pt>
                <c:pt idx="48">
                  <c:v>30.52714099999999</c:v>
                </c:pt>
                <c:pt idx="49">
                  <c:v>23.708442999999985</c:v>
                </c:pt>
                <c:pt idx="50">
                  <c:v>15.30337799999999</c:v>
                </c:pt>
                <c:pt idx="51">
                  <c:v>16.390830999999999</c:v>
                </c:pt>
                <c:pt idx="52">
                  <c:v>24.985488999999987</c:v>
                </c:pt>
                <c:pt idx="53">
                  <c:v>24.025744999999986</c:v>
                </c:pt>
                <c:pt idx="54">
                  <c:v>23.873613999999993</c:v>
                </c:pt>
                <c:pt idx="55">
                  <c:v>27.898949000000009</c:v>
                </c:pt>
                <c:pt idx="56">
                  <c:v>27.475730999999989</c:v>
                </c:pt>
                <c:pt idx="57">
                  <c:v>16.710575999999996</c:v>
                </c:pt>
                <c:pt idx="58">
                  <c:v>23.694799000000003</c:v>
                </c:pt>
                <c:pt idx="59">
                  <c:v>18.717433000000007</c:v>
                </c:pt>
                <c:pt idx="60">
                  <c:v>12.54690200000001</c:v>
                </c:pt>
                <c:pt idx="61">
                  <c:v>8.4526029999999999</c:v>
                </c:pt>
                <c:pt idx="62">
                  <c:v>10.135110000000005</c:v>
                </c:pt>
                <c:pt idx="63">
                  <c:v>12.206371000000001</c:v>
                </c:pt>
                <c:pt idx="64">
                  <c:v>6.2992709999999903</c:v>
                </c:pt>
                <c:pt idx="65">
                  <c:v>9.925218000000001</c:v>
                </c:pt>
                <c:pt idx="66">
                  <c:v>14.245624000000007</c:v>
                </c:pt>
                <c:pt idx="67">
                  <c:v>25.233580999999987</c:v>
                </c:pt>
                <c:pt idx="68">
                  <c:v>19.384053000000005</c:v>
                </c:pt>
                <c:pt idx="69">
                  <c:v>7.6321420000000018</c:v>
                </c:pt>
                <c:pt idx="70">
                  <c:v>8.7125520000000023</c:v>
                </c:pt>
                <c:pt idx="71">
                  <c:v>12.536863999999994</c:v>
                </c:pt>
                <c:pt idx="72">
                  <c:v>23.476355999999996</c:v>
                </c:pt>
                <c:pt idx="73">
                  <c:v>32.867930999999999</c:v>
                </c:pt>
                <c:pt idx="74">
                  <c:v>32.289107000000001</c:v>
                </c:pt>
                <c:pt idx="75">
                  <c:v>20.993975999999993</c:v>
                </c:pt>
                <c:pt idx="76">
                  <c:v>22.910445999999997</c:v>
                </c:pt>
                <c:pt idx="77">
                  <c:v>19.10835299999999</c:v>
                </c:pt>
                <c:pt idx="78">
                  <c:v>15.622921999999988</c:v>
                </c:pt>
                <c:pt idx="79">
                  <c:v>14.427268000000003</c:v>
                </c:pt>
                <c:pt idx="80">
                  <c:v>15.568268000000002</c:v>
                </c:pt>
                <c:pt idx="81">
                  <c:v>12.832473999999994</c:v>
                </c:pt>
                <c:pt idx="82">
                  <c:v>16.886262000000002</c:v>
                </c:pt>
                <c:pt idx="83">
                  <c:v>22.670918000000018</c:v>
                </c:pt>
                <c:pt idx="84">
                  <c:v>32.745948000000006</c:v>
                </c:pt>
                <c:pt idx="85">
                  <c:v>27.765921999999989</c:v>
                </c:pt>
                <c:pt idx="86">
                  <c:v>23.967541000000008</c:v>
                </c:pt>
                <c:pt idx="87">
                  <c:v>23.992634999999996</c:v>
                </c:pt>
                <c:pt idx="88">
                  <c:v>24.58125999999999</c:v>
                </c:pt>
                <c:pt idx="89">
                  <c:v>28.349835999999993</c:v>
                </c:pt>
                <c:pt idx="90">
                  <c:v>32.086770000000001</c:v>
                </c:pt>
                <c:pt idx="91">
                  <c:v>33.386902000000006</c:v>
                </c:pt>
                <c:pt idx="92">
                  <c:v>31.929191999999997</c:v>
                </c:pt>
                <c:pt idx="93">
                  <c:v>26.13191200000001</c:v>
                </c:pt>
                <c:pt idx="94">
                  <c:v>20.46521000000001</c:v>
                </c:pt>
                <c:pt idx="95">
                  <c:v>15.102447999999999</c:v>
                </c:pt>
                <c:pt idx="96">
                  <c:v>16.099166000000011</c:v>
                </c:pt>
                <c:pt idx="97">
                  <c:v>20.890320000000017</c:v>
                </c:pt>
                <c:pt idx="98">
                  <c:v>29.369163999999994</c:v>
                </c:pt>
                <c:pt idx="99">
                  <c:v>38.946175000000004</c:v>
                </c:pt>
                <c:pt idx="100">
                  <c:v>36.853238000000005</c:v>
                </c:pt>
                <c:pt idx="101">
                  <c:v>28.374949999999988</c:v>
                </c:pt>
                <c:pt idx="102">
                  <c:v>25.065837999999989</c:v>
                </c:pt>
                <c:pt idx="103">
                  <c:v>25.265926999999991</c:v>
                </c:pt>
                <c:pt idx="104">
                  <c:v>30.240770999999988</c:v>
                </c:pt>
                <c:pt idx="105">
                  <c:v>34.383974999999992</c:v>
                </c:pt>
                <c:pt idx="106">
                  <c:v>32.51478199999999</c:v>
                </c:pt>
                <c:pt idx="107">
                  <c:v>26.532607000000006</c:v>
                </c:pt>
                <c:pt idx="108">
                  <c:v>24.612722999999988</c:v>
                </c:pt>
                <c:pt idx="109">
                  <c:v>28.054554999999993</c:v>
                </c:pt>
                <c:pt idx="110">
                  <c:v>33.463775000000012</c:v>
                </c:pt>
                <c:pt idx="111">
                  <c:v>30.076215999999992</c:v>
                </c:pt>
                <c:pt idx="112">
                  <c:v>29.830242000000002</c:v>
                </c:pt>
                <c:pt idx="113">
                  <c:v>30.07163199999999</c:v>
                </c:pt>
                <c:pt idx="114">
                  <c:v>31.00997499999999</c:v>
                </c:pt>
                <c:pt idx="115">
                  <c:v>32.446981999999998</c:v>
                </c:pt>
                <c:pt idx="116">
                  <c:v>26.735339999999997</c:v>
                </c:pt>
                <c:pt idx="117">
                  <c:v>25.780785000000016</c:v>
                </c:pt>
                <c:pt idx="118">
                  <c:v>30.269237999999987</c:v>
                </c:pt>
                <c:pt idx="119">
                  <c:v>29.753948999999999</c:v>
                </c:pt>
                <c:pt idx="120">
                  <c:v>24.174068000000009</c:v>
                </c:pt>
                <c:pt idx="121">
                  <c:v>24.483975000000001</c:v>
                </c:pt>
                <c:pt idx="122">
                  <c:v>28.875301000000007</c:v>
                </c:pt>
                <c:pt idx="123">
                  <c:v>20.737061999999991</c:v>
                </c:pt>
                <c:pt idx="124">
                  <c:v>11.564777000000014</c:v>
                </c:pt>
                <c:pt idx="125">
                  <c:v>11.648597999999986</c:v>
                </c:pt>
                <c:pt idx="126">
                  <c:v>13.718907</c:v>
                </c:pt>
                <c:pt idx="127">
                  <c:v>12.956606999999996</c:v>
                </c:pt>
                <c:pt idx="128">
                  <c:v>13.753463000000012</c:v>
                </c:pt>
                <c:pt idx="129">
                  <c:v>12.841457999999998</c:v>
                </c:pt>
                <c:pt idx="130">
                  <c:v>11.305287000000023</c:v>
                </c:pt>
                <c:pt idx="131">
                  <c:v>17.426322999999986</c:v>
                </c:pt>
                <c:pt idx="132">
                  <c:v>9.7001990000000191</c:v>
                </c:pt>
                <c:pt idx="133">
                  <c:v>4.5895200000000074</c:v>
                </c:pt>
                <c:pt idx="134">
                  <c:v>5.0079229999999901</c:v>
                </c:pt>
                <c:pt idx="135">
                  <c:v>8.3798750000000055</c:v>
                </c:pt>
                <c:pt idx="136">
                  <c:v>17.843474000000015</c:v>
                </c:pt>
                <c:pt idx="137">
                  <c:v>22.483282999999997</c:v>
                </c:pt>
                <c:pt idx="138">
                  <c:v>14.310490000000003</c:v>
                </c:pt>
                <c:pt idx="139">
                  <c:v>5.9503399999999971</c:v>
                </c:pt>
              </c:numCache>
            </c:numRef>
          </c:yVal>
          <c:smooth val="1"/>
        </c:ser>
        <c:dLbls/>
        <c:axId val="138405376"/>
        <c:axId val="129012480"/>
      </c:scatterChart>
      <c:valAx>
        <c:axId val="138405376"/>
        <c:scaling>
          <c:logBase val="10"/>
          <c:orientation val="minMax"/>
          <c:max val="50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baseline="0"/>
                  <a:t> (Hz)</a:t>
                </a:r>
                <a:endParaRPr lang="en-US"/>
              </a:p>
            </c:rich>
          </c:tx>
        </c:title>
        <c:numFmt formatCode="General" sourceLinked="1"/>
        <c:minorTickMark val="out"/>
        <c:tickLblPos val="low"/>
        <c:crossAx val="129012480"/>
        <c:crosses val="autoZero"/>
        <c:crossBetween val="midCat"/>
      </c:valAx>
      <c:valAx>
        <c:axId val="129012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dB</a:t>
                </a:r>
              </a:p>
            </c:rich>
          </c:tx>
        </c:title>
        <c:numFmt formatCode="General" sourceLinked="1"/>
        <c:tickLblPos val="nextTo"/>
        <c:crossAx val="138405376"/>
        <c:crosses val="autoZero"/>
        <c:crossBetween val="midCat"/>
      </c:valAx>
      <c:spPr>
        <a:solidFill>
          <a:schemeClr val="bg1">
            <a:lumMod val="50000"/>
            <a:lumOff val="50000"/>
          </a:schemeClr>
        </a:solidFill>
      </c:spPr>
    </c:plotArea>
    <c:legend>
      <c:legendPos val="r"/>
      <c:layout>
        <c:manualLayout>
          <c:xMode val="edge"/>
          <c:yMode val="edge"/>
          <c:x val="0.65958316580926135"/>
          <c:y val="0.67274403362366353"/>
          <c:w val="0.29051976210303349"/>
          <c:h val="0.22151861950790608"/>
        </c:manualLayout>
      </c:layout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Material Effectiveness</a:t>
            </a:r>
          </a:p>
        </c:rich>
      </c:tx>
    </c:title>
    <c:plotArea>
      <c:layout/>
      <c:scatterChart>
        <c:scatterStyle val="lineMarker"/>
        <c:ser>
          <c:idx val="1"/>
          <c:order val="0"/>
          <c:tx>
            <c:v>2013 Sound Material</c:v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2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Sheet1!$A$4:$A$143</c:f>
              <c:numCache>
                <c:formatCode>General</c:formatCode>
                <c:ptCount val="140"/>
                <c:pt idx="0">
                  <c:v>86.132812999999985</c:v>
                </c:pt>
                <c:pt idx="1">
                  <c:v>172.26562499999997</c:v>
                </c:pt>
                <c:pt idx="2">
                  <c:v>258.39843799999994</c:v>
                </c:pt>
                <c:pt idx="3">
                  <c:v>344.53124999999994</c:v>
                </c:pt>
                <c:pt idx="4">
                  <c:v>430.66406300000006</c:v>
                </c:pt>
                <c:pt idx="5">
                  <c:v>516.79687500000011</c:v>
                </c:pt>
                <c:pt idx="6">
                  <c:v>602.92968800000006</c:v>
                </c:pt>
                <c:pt idx="7">
                  <c:v>689.06249999999989</c:v>
                </c:pt>
                <c:pt idx="8">
                  <c:v>775.19531300000017</c:v>
                </c:pt>
                <c:pt idx="9">
                  <c:v>861.32812499999989</c:v>
                </c:pt>
                <c:pt idx="10">
                  <c:v>947.46093800000006</c:v>
                </c:pt>
                <c:pt idx="11">
                  <c:v>1033.59375</c:v>
                </c:pt>
                <c:pt idx="12">
                  <c:v>1119.7265630000002</c:v>
                </c:pt>
                <c:pt idx="13">
                  <c:v>1205.859375</c:v>
                </c:pt>
                <c:pt idx="14">
                  <c:v>1291.9921879999999</c:v>
                </c:pt>
                <c:pt idx="15">
                  <c:v>1378.125</c:v>
                </c:pt>
                <c:pt idx="16">
                  <c:v>1464.2578129999999</c:v>
                </c:pt>
                <c:pt idx="17">
                  <c:v>1550.390625</c:v>
                </c:pt>
                <c:pt idx="18">
                  <c:v>1636.5234379999997</c:v>
                </c:pt>
                <c:pt idx="19">
                  <c:v>1722.65625</c:v>
                </c:pt>
                <c:pt idx="20">
                  <c:v>1808.7890629999999</c:v>
                </c:pt>
                <c:pt idx="21">
                  <c:v>1894.9218750000002</c:v>
                </c:pt>
                <c:pt idx="22">
                  <c:v>1981.0546879999999</c:v>
                </c:pt>
                <c:pt idx="23">
                  <c:v>2067.1875</c:v>
                </c:pt>
                <c:pt idx="24">
                  <c:v>2153.3203130000006</c:v>
                </c:pt>
                <c:pt idx="25">
                  <c:v>2239.4531250000005</c:v>
                </c:pt>
                <c:pt idx="26">
                  <c:v>2325.5859380000002</c:v>
                </c:pt>
                <c:pt idx="27">
                  <c:v>2411.71875</c:v>
                </c:pt>
                <c:pt idx="28">
                  <c:v>2497.8515630000006</c:v>
                </c:pt>
                <c:pt idx="29">
                  <c:v>2583.984375</c:v>
                </c:pt>
                <c:pt idx="30">
                  <c:v>2670.1171880000002</c:v>
                </c:pt>
                <c:pt idx="31">
                  <c:v>2756.25</c:v>
                </c:pt>
                <c:pt idx="32">
                  <c:v>2842.3828130000002</c:v>
                </c:pt>
                <c:pt idx="33">
                  <c:v>2928.515625</c:v>
                </c:pt>
                <c:pt idx="34">
                  <c:v>3014.6484379999997</c:v>
                </c:pt>
                <c:pt idx="35">
                  <c:v>3100.78125</c:v>
                </c:pt>
                <c:pt idx="36">
                  <c:v>3186.9140630000002</c:v>
                </c:pt>
                <c:pt idx="37">
                  <c:v>3273.0468749999995</c:v>
                </c:pt>
                <c:pt idx="38">
                  <c:v>3359.1796879999997</c:v>
                </c:pt>
                <c:pt idx="39">
                  <c:v>3445.3125000000005</c:v>
                </c:pt>
                <c:pt idx="40">
                  <c:v>3531.4453130000006</c:v>
                </c:pt>
                <c:pt idx="41">
                  <c:v>3617.578125</c:v>
                </c:pt>
                <c:pt idx="42">
                  <c:v>3703.7109380000002</c:v>
                </c:pt>
                <c:pt idx="43">
                  <c:v>3789.8437500000005</c:v>
                </c:pt>
                <c:pt idx="44">
                  <c:v>3875.9765630000002</c:v>
                </c:pt>
                <c:pt idx="45">
                  <c:v>3962.109375</c:v>
                </c:pt>
                <c:pt idx="46">
                  <c:v>4048.2421879999997</c:v>
                </c:pt>
                <c:pt idx="47">
                  <c:v>4134.375</c:v>
                </c:pt>
                <c:pt idx="48">
                  <c:v>4220.5078129999993</c:v>
                </c:pt>
                <c:pt idx="49">
                  <c:v>4306.6406250000009</c:v>
                </c:pt>
                <c:pt idx="50">
                  <c:v>4392.7734379999993</c:v>
                </c:pt>
                <c:pt idx="51">
                  <c:v>4478.90625</c:v>
                </c:pt>
                <c:pt idx="52">
                  <c:v>4565.0390630000002</c:v>
                </c:pt>
                <c:pt idx="53">
                  <c:v>4651.171875</c:v>
                </c:pt>
                <c:pt idx="54">
                  <c:v>4737.3046880000002</c:v>
                </c:pt>
                <c:pt idx="55">
                  <c:v>4823.4374999999991</c:v>
                </c:pt>
                <c:pt idx="56">
                  <c:v>4909.5703129999993</c:v>
                </c:pt>
                <c:pt idx="57">
                  <c:v>4995.703125</c:v>
                </c:pt>
                <c:pt idx="58">
                  <c:v>5081.8359380000002</c:v>
                </c:pt>
                <c:pt idx="59">
                  <c:v>5167.9687499999991</c:v>
                </c:pt>
                <c:pt idx="60">
                  <c:v>5254.1015630000011</c:v>
                </c:pt>
                <c:pt idx="61">
                  <c:v>5340.2343749999991</c:v>
                </c:pt>
                <c:pt idx="62">
                  <c:v>5426.3671880000002</c:v>
                </c:pt>
                <c:pt idx="63">
                  <c:v>5512.5</c:v>
                </c:pt>
                <c:pt idx="64">
                  <c:v>5598.6328130000002</c:v>
                </c:pt>
                <c:pt idx="65">
                  <c:v>5684.7656250000009</c:v>
                </c:pt>
                <c:pt idx="66">
                  <c:v>5770.8984380000002</c:v>
                </c:pt>
                <c:pt idx="67">
                  <c:v>5857.03125</c:v>
                </c:pt>
                <c:pt idx="68">
                  <c:v>5943.1640630000011</c:v>
                </c:pt>
                <c:pt idx="69">
                  <c:v>6029.296875</c:v>
                </c:pt>
                <c:pt idx="70">
                  <c:v>6115.4296880000002</c:v>
                </c:pt>
                <c:pt idx="71">
                  <c:v>6201.5625000000009</c:v>
                </c:pt>
                <c:pt idx="72">
                  <c:v>6287.6953130000002</c:v>
                </c:pt>
                <c:pt idx="73">
                  <c:v>6373.8281250000009</c:v>
                </c:pt>
                <c:pt idx="74">
                  <c:v>6459.9609380000002</c:v>
                </c:pt>
                <c:pt idx="75">
                  <c:v>6546.0937499999991</c:v>
                </c:pt>
                <c:pt idx="76">
                  <c:v>6632.2265630000011</c:v>
                </c:pt>
                <c:pt idx="77">
                  <c:v>6718.359375</c:v>
                </c:pt>
                <c:pt idx="78">
                  <c:v>6804.4921880000002</c:v>
                </c:pt>
                <c:pt idx="79">
                  <c:v>6890.6250000000009</c:v>
                </c:pt>
                <c:pt idx="80">
                  <c:v>6976.7578129999993</c:v>
                </c:pt>
                <c:pt idx="81">
                  <c:v>7062.8906250000009</c:v>
                </c:pt>
                <c:pt idx="82">
                  <c:v>7149.0234380000002</c:v>
                </c:pt>
                <c:pt idx="83">
                  <c:v>7235.1562500000009</c:v>
                </c:pt>
                <c:pt idx="84">
                  <c:v>7321.2890630000002</c:v>
                </c:pt>
                <c:pt idx="85">
                  <c:v>7407.421875</c:v>
                </c:pt>
                <c:pt idx="86">
                  <c:v>7493.5546880000002</c:v>
                </c:pt>
                <c:pt idx="87">
                  <c:v>7579.6875</c:v>
                </c:pt>
                <c:pt idx="88">
                  <c:v>7665.8203130000002</c:v>
                </c:pt>
                <c:pt idx="89">
                  <c:v>7751.953125</c:v>
                </c:pt>
                <c:pt idx="90">
                  <c:v>7838.0859380000002</c:v>
                </c:pt>
                <c:pt idx="91">
                  <c:v>7924.2187499999991</c:v>
                </c:pt>
                <c:pt idx="92">
                  <c:v>8010.3515630000011</c:v>
                </c:pt>
                <c:pt idx="93">
                  <c:v>8096.4843749999991</c:v>
                </c:pt>
                <c:pt idx="94">
                  <c:v>8182.6171880000002</c:v>
                </c:pt>
                <c:pt idx="95">
                  <c:v>8268.75</c:v>
                </c:pt>
                <c:pt idx="96">
                  <c:v>8354.8828129999984</c:v>
                </c:pt>
                <c:pt idx="97">
                  <c:v>8441.0156249999982</c:v>
                </c:pt>
                <c:pt idx="98">
                  <c:v>8527.148438000002</c:v>
                </c:pt>
                <c:pt idx="99">
                  <c:v>8613.2812500000018</c:v>
                </c:pt>
                <c:pt idx="100">
                  <c:v>8699.4140630000002</c:v>
                </c:pt>
                <c:pt idx="101">
                  <c:v>8785.546875</c:v>
                </c:pt>
                <c:pt idx="102">
                  <c:v>8871.6796880000002</c:v>
                </c:pt>
                <c:pt idx="103">
                  <c:v>8957.8125</c:v>
                </c:pt>
                <c:pt idx="104">
                  <c:v>9043.9453129999984</c:v>
                </c:pt>
                <c:pt idx="105">
                  <c:v>9130.0781249999982</c:v>
                </c:pt>
                <c:pt idx="106">
                  <c:v>9216.2109380000002</c:v>
                </c:pt>
                <c:pt idx="107">
                  <c:v>9302.3437500000018</c:v>
                </c:pt>
                <c:pt idx="108">
                  <c:v>9388.4765629999984</c:v>
                </c:pt>
                <c:pt idx="109">
                  <c:v>9474.609375</c:v>
                </c:pt>
                <c:pt idx="110">
                  <c:v>9560.742188000002</c:v>
                </c:pt>
                <c:pt idx="111">
                  <c:v>9646.8749999999982</c:v>
                </c:pt>
                <c:pt idx="112">
                  <c:v>9733.0078129999984</c:v>
                </c:pt>
                <c:pt idx="113">
                  <c:v>9819.140625</c:v>
                </c:pt>
                <c:pt idx="114">
                  <c:v>9905.273438000002</c:v>
                </c:pt>
                <c:pt idx="115">
                  <c:v>9991.40625</c:v>
                </c:pt>
                <c:pt idx="116">
                  <c:v>10077.539063</c:v>
                </c:pt>
                <c:pt idx="117">
                  <c:v>10163.671875</c:v>
                </c:pt>
                <c:pt idx="118">
                  <c:v>10249.804688</c:v>
                </c:pt>
                <c:pt idx="119">
                  <c:v>10335.9375</c:v>
                </c:pt>
                <c:pt idx="120">
                  <c:v>10422.070312999998</c:v>
                </c:pt>
                <c:pt idx="121">
                  <c:v>10508.203125</c:v>
                </c:pt>
                <c:pt idx="122">
                  <c:v>10594.335937999998</c:v>
                </c:pt>
                <c:pt idx="123">
                  <c:v>10680.46875</c:v>
                </c:pt>
                <c:pt idx="124">
                  <c:v>10766.601563</c:v>
                </c:pt>
                <c:pt idx="125">
                  <c:v>10852.734375000002</c:v>
                </c:pt>
                <c:pt idx="126">
                  <c:v>10938.867187999998</c:v>
                </c:pt>
                <c:pt idx="127">
                  <c:v>11025</c:v>
                </c:pt>
                <c:pt idx="128">
                  <c:v>11111.132813</c:v>
                </c:pt>
                <c:pt idx="129">
                  <c:v>11197.265624999998</c:v>
                </c:pt>
                <c:pt idx="130">
                  <c:v>11283.398438</c:v>
                </c:pt>
                <c:pt idx="131">
                  <c:v>11369.531250000002</c:v>
                </c:pt>
                <c:pt idx="132">
                  <c:v>11455.664063</c:v>
                </c:pt>
                <c:pt idx="133">
                  <c:v>11541.796875</c:v>
                </c:pt>
                <c:pt idx="134">
                  <c:v>11627.929688</c:v>
                </c:pt>
                <c:pt idx="135">
                  <c:v>11714.0625</c:v>
                </c:pt>
                <c:pt idx="136">
                  <c:v>11800.195312999998</c:v>
                </c:pt>
                <c:pt idx="137">
                  <c:v>11886.328124999998</c:v>
                </c:pt>
                <c:pt idx="138">
                  <c:v>11972.460937999998</c:v>
                </c:pt>
                <c:pt idx="139">
                  <c:v>12058.593750000002</c:v>
                </c:pt>
              </c:numCache>
            </c:numRef>
          </c:xVal>
          <c:yVal>
            <c:numRef>
              <c:f>Sheet1!$B$4:$B$143</c:f>
              <c:numCache>
                <c:formatCode>General</c:formatCode>
                <c:ptCount val="140"/>
                <c:pt idx="0">
                  <c:v>1.4956168179650278</c:v>
                </c:pt>
                <c:pt idx="1">
                  <c:v>1.079050549338151</c:v>
                </c:pt>
                <c:pt idx="2">
                  <c:v>0.86811573348888804</c:v>
                </c:pt>
                <c:pt idx="3">
                  <c:v>1.7977412273849918</c:v>
                </c:pt>
                <c:pt idx="4">
                  <c:v>2.0165513806824502</c:v>
                </c:pt>
                <c:pt idx="5">
                  <c:v>1.6219984083375818</c:v>
                </c:pt>
                <c:pt idx="6">
                  <c:v>1.5828955925699182</c:v>
                </c:pt>
                <c:pt idx="7">
                  <c:v>1.1841866580381817</c:v>
                </c:pt>
                <c:pt idx="8">
                  <c:v>1.2299957650212907</c:v>
                </c:pt>
                <c:pt idx="9">
                  <c:v>1.5338885446487451</c:v>
                </c:pt>
                <c:pt idx="10">
                  <c:v>1.4647907211025657</c:v>
                </c:pt>
                <c:pt idx="11">
                  <c:v>0.51903731105912576</c:v>
                </c:pt>
                <c:pt idx="12">
                  <c:v>6.4061443905798154E-2</c:v>
                </c:pt>
                <c:pt idx="13">
                  <c:v>0.27802379425785551</c:v>
                </c:pt>
                <c:pt idx="14">
                  <c:v>0.40941412195518306</c:v>
                </c:pt>
                <c:pt idx="15">
                  <c:v>-1.0784377812969967</c:v>
                </c:pt>
                <c:pt idx="16">
                  <c:v>-1.1491512594700324</c:v>
                </c:pt>
                <c:pt idx="17">
                  <c:v>2.4435931109449056</c:v>
                </c:pt>
                <c:pt idx="18">
                  <c:v>3.903404249847986</c:v>
                </c:pt>
                <c:pt idx="19">
                  <c:v>5.6094920058521343</c:v>
                </c:pt>
                <c:pt idx="20">
                  <c:v>4.6005434731388526</c:v>
                </c:pt>
                <c:pt idx="21">
                  <c:v>5.1524135509943356</c:v>
                </c:pt>
                <c:pt idx="22">
                  <c:v>5.7395009476375485</c:v>
                </c:pt>
                <c:pt idx="23">
                  <c:v>4.2417812028959005</c:v>
                </c:pt>
                <c:pt idx="24">
                  <c:v>2.4506381921284683</c:v>
                </c:pt>
                <c:pt idx="25">
                  <c:v>2.5136225685272811</c:v>
                </c:pt>
                <c:pt idx="26">
                  <c:v>3.0005235581590028</c:v>
                </c:pt>
                <c:pt idx="27">
                  <c:v>2.2076250846554495</c:v>
                </c:pt>
                <c:pt idx="28">
                  <c:v>2.997151350082452</c:v>
                </c:pt>
                <c:pt idx="29">
                  <c:v>2.9501120855293097</c:v>
                </c:pt>
                <c:pt idx="30">
                  <c:v>2.2002173394300315</c:v>
                </c:pt>
                <c:pt idx="31">
                  <c:v>0.94477491580344197</c:v>
                </c:pt>
                <c:pt idx="32">
                  <c:v>-0.49441997092851747</c:v>
                </c:pt>
                <c:pt idx="33">
                  <c:v>0.55987364607644563</c:v>
                </c:pt>
                <c:pt idx="34">
                  <c:v>-0.44754372371492351</c:v>
                </c:pt>
                <c:pt idx="35">
                  <c:v>-2.4837960389007114</c:v>
                </c:pt>
                <c:pt idx="36">
                  <c:v>-1.8405496286698431</c:v>
                </c:pt>
                <c:pt idx="37">
                  <c:v>0.64322499823041801</c:v>
                </c:pt>
                <c:pt idx="38">
                  <c:v>2.2559324107949399</c:v>
                </c:pt>
                <c:pt idx="39">
                  <c:v>2.2481963708021651</c:v>
                </c:pt>
                <c:pt idx="40">
                  <c:v>0.8421652552841381</c:v>
                </c:pt>
                <c:pt idx="41">
                  <c:v>-0.26199867176321345</c:v>
                </c:pt>
                <c:pt idx="42">
                  <c:v>-0.59187197290725946</c:v>
                </c:pt>
                <c:pt idx="43">
                  <c:v>0.42586124164993039</c:v>
                </c:pt>
                <c:pt idx="44">
                  <c:v>1.734122016162313</c:v>
                </c:pt>
                <c:pt idx="45">
                  <c:v>0.26015627616185882</c:v>
                </c:pt>
                <c:pt idx="46">
                  <c:v>1.8283118733380537</c:v>
                </c:pt>
                <c:pt idx="47">
                  <c:v>4.0914382966496463</c:v>
                </c:pt>
                <c:pt idx="48">
                  <c:v>3.9008795769087641</c:v>
                </c:pt>
                <c:pt idx="49">
                  <c:v>2.1337842664592661</c:v>
                </c:pt>
                <c:pt idx="50">
                  <c:v>1.0253154488876495</c:v>
                </c:pt>
                <c:pt idx="51">
                  <c:v>1.5743758002868316</c:v>
                </c:pt>
                <c:pt idx="52">
                  <c:v>3.0523324431586043</c:v>
                </c:pt>
                <c:pt idx="53">
                  <c:v>3.824777124359338</c:v>
                </c:pt>
                <c:pt idx="54">
                  <c:v>4.2432729999763632</c:v>
                </c:pt>
                <c:pt idx="55">
                  <c:v>4.2489001262514581</c:v>
                </c:pt>
                <c:pt idx="56">
                  <c:v>4.5702357911263434</c:v>
                </c:pt>
                <c:pt idx="57">
                  <c:v>3.5217515297022706</c:v>
                </c:pt>
                <c:pt idx="58">
                  <c:v>2.9849123679312082</c:v>
                </c:pt>
                <c:pt idx="59">
                  <c:v>1.5323920058799598</c:v>
                </c:pt>
                <c:pt idx="60">
                  <c:v>2.1750894928488571</c:v>
                </c:pt>
                <c:pt idx="61">
                  <c:v>3.358589803300196</c:v>
                </c:pt>
                <c:pt idx="62">
                  <c:v>2.9829474512269858</c:v>
                </c:pt>
                <c:pt idx="63">
                  <c:v>3.7206353819231754</c:v>
                </c:pt>
                <c:pt idx="64">
                  <c:v>2.0389539791615183</c:v>
                </c:pt>
                <c:pt idx="65">
                  <c:v>1.3288339219103888</c:v>
                </c:pt>
                <c:pt idx="66">
                  <c:v>1.8661638726641174</c:v>
                </c:pt>
                <c:pt idx="67">
                  <c:v>3.7648708737444547</c:v>
                </c:pt>
                <c:pt idx="68">
                  <c:v>3.4434691480268969</c:v>
                </c:pt>
                <c:pt idx="69">
                  <c:v>1.8153248227824448</c:v>
                </c:pt>
                <c:pt idx="70">
                  <c:v>1.7853147368731803</c:v>
                </c:pt>
                <c:pt idx="71">
                  <c:v>2.0691940243637568</c:v>
                </c:pt>
                <c:pt idx="72">
                  <c:v>3.5722237848379095</c:v>
                </c:pt>
                <c:pt idx="73">
                  <c:v>4.2428709259138397</c:v>
                </c:pt>
                <c:pt idx="74">
                  <c:v>3.5861252370298704</c:v>
                </c:pt>
                <c:pt idx="75">
                  <c:v>2.7089762661503056</c:v>
                </c:pt>
                <c:pt idx="76">
                  <c:v>4.0210913113037599</c:v>
                </c:pt>
                <c:pt idx="77">
                  <c:v>3.7906002776624685</c:v>
                </c:pt>
                <c:pt idx="78">
                  <c:v>2.1418058213063089</c:v>
                </c:pt>
                <c:pt idx="79">
                  <c:v>1.1973623415207839</c:v>
                </c:pt>
                <c:pt idx="80">
                  <c:v>1.6522319777179675</c:v>
                </c:pt>
                <c:pt idx="81">
                  <c:v>1.8911888944088167</c:v>
                </c:pt>
                <c:pt idx="82">
                  <c:v>2.6076305596417173</c:v>
                </c:pt>
                <c:pt idx="83">
                  <c:v>2.277118218660052</c:v>
                </c:pt>
                <c:pt idx="84">
                  <c:v>1.9010836142562619</c:v>
                </c:pt>
                <c:pt idx="85">
                  <c:v>2.5386472512836873</c:v>
                </c:pt>
                <c:pt idx="86">
                  <c:v>2.4227115865521047</c:v>
                </c:pt>
                <c:pt idx="87">
                  <c:v>2.5928840135286642</c:v>
                </c:pt>
                <c:pt idx="88">
                  <c:v>3.3433320714484842</c:v>
                </c:pt>
                <c:pt idx="89">
                  <c:v>4.0572274280362981</c:v>
                </c:pt>
                <c:pt idx="90">
                  <c:v>3.7002810155642902</c:v>
                </c:pt>
                <c:pt idx="91">
                  <c:v>3.0102692299928107</c:v>
                </c:pt>
                <c:pt idx="92">
                  <c:v>2.819715323026442</c:v>
                </c:pt>
                <c:pt idx="93">
                  <c:v>2.7834248797581966</c:v>
                </c:pt>
                <c:pt idx="94">
                  <c:v>3.0710218615528411</c:v>
                </c:pt>
                <c:pt idx="95">
                  <c:v>2.5784036578446297</c:v>
                </c:pt>
                <c:pt idx="96">
                  <c:v>2.1604780749111265</c:v>
                </c:pt>
                <c:pt idx="97">
                  <c:v>2.6226577965063873</c:v>
                </c:pt>
                <c:pt idx="98">
                  <c:v>3.2020722278742308</c:v>
                </c:pt>
                <c:pt idx="99">
                  <c:v>4.6376516936213701</c:v>
                </c:pt>
                <c:pt idx="100">
                  <c:v>3.9706042872042935</c:v>
                </c:pt>
                <c:pt idx="101">
                  <c:v>2.7088263049800787</c:v>
                </c:pt>
                <c:pt idx="102">
                  <c:v>2.4507272589885032</c:v>
                </c:pt>
                <c:pt idx="103">
                  <c:v>2.8276851990089082</c:v>
                </c:pt>
                <c:pt idx="104">
                  <c:v>3.5402854346559827</c:v>
                </c:pt>
                <c:pt idx="105">
                  <c:v>4.331935192123507</c:v>
                </c:pt>
                <c:pt idx="106">
                  <c:v>3.293773601974793</c:v>
                </c:pt>
                <c:pt idx="107">
                  <c:v>2.8882281422626299</c:v>
                </c:pt>
                <c:pt idx="108">
                  <c:v>3.6882142693750453</c:v>
                </c:pt>
                <c:pt idx="109">
                  <c:v>4.277335802287908</c:v>
                </c:pt>
                <c:pt idx="110">
                  <c:v>4.3461706023680229</c:v>
                </c:pt>
                <c:pt idx="111">
                  <c:v>4.1201266938303078</c:v>
                </c:pt>
                <c:pt idx="112">
                  <c:v>3.5771110098491365</c:v>
                </c:pt>
                <c:pt idx="113">
                  <c:v>2.890434002183198</c:v>
                </c:pt>
                <c:pt idx="114">
                  <c:v>3.6549565513113689</c:v>
                </c:pt>
                <c:pt idx="115">
                  <c:v>4.5588982148399984</c:v>
                </c:pt>
                <c:pt idx="116">
                  <c:v>3.1925067059245613</c:v>
                </c:pt>
                <c:pt idx="117">
                  <c:v>2.8274933813518732</c:v>
                </c:pt>
                <c:pt idx="118">
                  <c:v>4.1703747973527214</c:v>
                </c:pt>
                <c:pt idx="119">
                  <c:v>4.0423346317478481</c:v>
                </c:pt>
                <c:pt idx="120">
                  <c:v>2.2798992084770475</c:v>
                </c:pt>
                <c:pt idx="121">
                  <c:v>3.4031403177165749</c:v>
                </c:pt>
                <c:pt idx="122">
                  <c:v>4.3033075940352141</c:v>
                </c:pt>
                <c:pt idx="123">
                  <c:v>3.1629842372540797</c:v>
                </c:pt>
                <c:pt idx="124">
                  <c:v>1.9920853744717268</c:v>
                </c:pt>
                <c:pt idx="125">
                  <c:v>3.179506098089953</c:v>
                </c:pt>
                <c:pt idx="126">
                  <c:v>3.0853122214433832</c:v>
                </c:pt>
                <c:pt idx="127">
                  <c:v>2.7037129505545776</c:v>
                </c:pt>
                <c:pt idx="128">
                  <c:v>2.6436722712704639</c:v>
                </c:pt>
                <c:pt idx="129">
                  <c:v>2.5033854734115675</c:v>
                </c:pt>
                <c:pt idx="130">
                  <c:v>2.6008838313084071</c:v>
                </c:pt>
                <c:pt idx="131">
                  <c:v>3.7872221957982686</c:v>
                </c:pt>
                <c:pt idx="132">
                  <c:v>2.6819429106597483</c:v>
                </c:pt>
                <c:pt idx="133">
                  <c:v>1.8481928084526262</c:v>
                </c:pt>
                <c:pt idx="134">
                  <c:v>1.7037744731087041</c:v>
                </c:pt>
                <c:pt idx="135">
                  <c:v>2.1767106953591218</c:v>
                </c:pt>
                <c:pt idx="136">
                  <c:v>3.3550165883873428</c:v>
                </c:pt>
                <c:pt idx="137">
                  <c:v>3.5635091332448363</c:v>
                </c:pt>
                <c:pt idx="138">
                  <c:v>2.6812010132151158</c:v>
                </c:pt>
                <c:pt idx="139">
                  <c:v>1.4922051371764637</c:v>
                </c:pt>
              </c:numCache>
            </c:numRef>
          </c:yVal>
        </c:ser>
        <c:ser>
          <c:idx val="0"/>
          <c:order val="1"/>
          <c:tx>
            <c:v>2014 Sound Material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2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Sheet1!$E$4:$E$143</c:f>
              <c:numCache>
                <c:formatCode>General</c:formatCode>
                <c:ptCount val="140"/>
                <c:pt idx="0">
                  <c:v>86.132812999999985</c:v>
                </c:pt>
                <c:pt idx="1">
                  <c:v>172.26562499999997</c:v>
                </c:pt>
                <c:pt idx="2">
                  <c:v>258.39843799999994</c:v>
                </c:pt>
                <c:pt idx="3">
                  <c:v>344.53124999999994</c:v>
                </c:pt>
                <c:pt idx="4">
                  <c:v>430.66406300000006</c:v>
                </c:pt>
                <c:pt idx="5">
                  <c:v>516.79687500000011</c:v>
                </c:pt>
                <c:pt idx="6">
                  <c:v>602.92968800000006</c:v>
                </c:pt>
                <c:pt idx="7">
                  <c:v>689.06249999999989</c:v>
                </c:pt>
                <c:pt idx="8">
                  <c:v>775.19531300000017</c:v>
                </c:pt>
                <c:pt idx="9">
                  <c:v>861.32812499999989</c:v>
                </c:pt>
                <c:pt idx="10">
                  <c:v>947.46093800000006</c:v>
                </c:pt>
                <c:pt idx="11">
                  <c:v>1033.59375</c:v>
                </c:pt>
                <c:pt idx="12">
                  <c:v>1119.7265630000002</c:v>
                </c:pt>
                <c:pt idx="13">
                  <c:v>1205.859375</c:v>
                </c:pt>
                <c:pt idx="14">
                  <c:v>1291.9921879999999</c:v>
                </c:pt>
                <c:pt idx="15">
                  <c:v>1378.125</c:v>
                </c:pt>
                <c:pt idx="16">
                  <c:v>1464.2578129999999</c:v>
                </c:pt>
                <c:pt idx="17">
                  <c:v>1550.390625</c:v>
                </c:pt>
                <c:pt idx="18">
                  <c:v>1636.5234379999997</c:v>
                </c:pt>
                <c:pt idx="19">
                  <c:v>1722.65625</c:v>
                </c:pt>
                <c:pt idx="20">
                  <c:v>1808.7890629999999</c:v>
                </c:pt>
                <c:pt idx="21">
                  <c:v>1894.9218750000002</c:v>
                </c:pt>
                <c:pt idx="22">
                  <c:v>1981.0546879999999</c:v>
                </c:pt>
                <c:pt idx="23">
                  <c:v>2067.1875</c:v>
                </c:pt>
                <c:pt idx="24">
                  <c:v>2153.3203130000006</c:v>
                </c:pt>
                <c:pt idx="25">
                  <c:v>2239.4531250000005</c:v>
                </c:pt>
                <c:pt idx="26">
                  <c:v>2325.5859380000002</c:v>
                </c:pt>
                <c:pt idx="27">
                  <c:v>2411.71875</c:v>
                </c:pt>
                <c:pt idx="28">
                  <c:v>2497.8515630000006</c:v>
                </c:pt>
                <c:pt idx="29">
                  <c:v>2583.984375</c:v>
                </c:pt>
                <c:pt idx="30">
                  <c:v>2670.1171880000002</c:v>
                </c:pt>
                <c:pt idx="31">
                  <c:v>2756.25</c:v>
                </c:pt>
                <c:pt idx="32">
                  <c:v>2842.3828130000002</c:v>
                </c:pt>
                <c:pt idx="33">
                  <c:v>2928.515625</c:v>
                </c:pt>
                <c:pt idx="34">
                  <c:v>3014.6484379999997</c:v>
                </c:pt>
                <c:pt idx="35">
                  <c:v>3100.78125</c:v>
                </c:pt>
                <c:pt idx="36">
                  <c:v>3186.9140630000002</c:v>
                </c:pt>
                <c:pt idx="37">
                  <c:v>3273.0468749999995</c:v>
                </c:pt>
                <c:pt idx="38">
                  <c:v>3359.1796879999997</c:v>
                </c:pt>
                <c:pt idx="39">
                  <c:v>3445.3125000000005</c:v>
                </c:pt>
                <c:pt idx="40">
                  <c:v>3531.4453130000006</c:v>
                </c:pt>
                <c:pt idx="41">
                  <c:v>3617.578125</c:v>
                </c:pt>
                <c:pt idx="42">
                  <c:v>3703.7109380000002</c:v>
                </c:pt>
                <c:pt idx="43">
                  <c:v>3789.8437500000005</c:v>
                </c:pt>
                <c:pt idx="44">
                  <c:v>3875.9765630000002</c:v>
                </c:pt>
                <c:pt idx="45">
                  <c:v>3962.109375</c:v>
                </c:pt>
                <c:pt idx="46">
                  <c:v>4048.2421879999997</c:v>
                </c:pt>
                <c:pt idx="47">
                  <c:v>4134.375</c:v>
                </c:pt>
                <c:pt idx="48">
                  <c:v>4220.5078129999993</c:v>
                </c:pt>
                <c:pt idx="49">
                  <c:v>4306.6406250000009</c:v>
                </c:pt>
                <c:pt idx="50">
                  <c:v>4392.7734379999993</c:v>
                </c:pt>
                <c:pt idx="51">
                  <c:v>4478.90625</c:v>
                </c:pt>
                <c:pt idx="52">
                  <c:v>4565.0390630000002</c:v>
                </c:pt>
                <c:pt idx="53">
                  <c:v>4651.171875</c:v>
                </c:pt>
                <c:pt idx="54">
                  <c:v>4737.3046880000002</c:v>
                </c:pt>
                <c:pt idx="55">
                  <c:v>4823.4374999999991</c:v>
                </c:pt>
                <c:pt idx="56">
                  <c:v>4909.5703129999993</c:v>
                </c:pt>
                <c:pt idx="57">
                  <c:v>4995.703125</c:v>
                </c:pt>
                <c:pt idx="58">
                  <c:v>5081.8359380000002</c:v>
                </c:pt>
                <c:pt idx="59">
                  <c:v>5167.9687499999991</c:v>
                </c:pt>
                <c:pt idx="60">
                  <c:v>5254.1015630000011</c:v>
                </c:pt>
                <c:pt idx="61">
                  <c:v>5340.2343749999991</c:v>
                </c:pt>
                <c:pt idx="62">
                  <c:v>5426.3671880000002</c:v>
                </c:pt>
                <c:pt idx="63">
                  <c:v>5512.5</c:v>
                </c:pt>
                <c:pt idx="64">
                  <c:v>5598.6328130000002</c:v>
                </c:pt>
                <c:pt idx="65">
                  <c:v>5684.7656250000009</c:v>
                </c:pt>
                <c:pt idx="66">
                  <c:v>5770.8984380000002</c:v>
                </c:pt>
                <c:pt idx="67">
                  <c:v>5857.03125</c:v>
                </c:pt>
                <c:pt idx="68">
                  <c:v>5943.1640630000011</c:v>
                </c:pt>
                <c:pt idx="69">
                  <c:v>6029.296875</c:v>
                </c:pt>
                <c:pt idx="70">
                  <c:v>6115.4296880000002</c:v>
                </c:pt>
                <c:pt idx="71">
                  <c:v>6201.5625000000009</c:v>
                </c:pt>
                <c:pt idx="72">
                  <c:v>6287.6953130000002</c:v>
                </c:pt>
                <c:pt idx="73">
                  <c:v>6373.8281250000009</c:v>
                </c:pt>
                <c:pt idx="74">
                  <c:v>6459.9609380000002</c:v>
                </c:pt>
                <c:pt idx="75">
                  <c:v>6546.0937499999991</c:v>
                </c:pt>
                <c:pt idx="76">
                  <c:v>6632.2265630000011</c:v>
                </c:pt>
                <c:pt idx="77">
                  <c:v>6718.359375</c:v>
                </c:pt>
                <c:pt idx="78">
                  <c:v>6804.4921880000002</c:v>
                </c:pt>
                <c:pt idx="79">
                  <c:v>6890.6250000000009</c:v>
                </c:pt>
                <c:pt idx="80">
                  <c:v>6976.7578129999993</c:v>
                </c:pt>
                <c:pt idx="81">
                  <c:v>7062.8906250000009</c:v>
                </c:pt>
                <c:pt idx="82">
                  <c:v>7149.0234380000002</c:v>
                </c:pt>
                <c:pt idx="83">
                  <c:v>7235.1562500000009</c:v>
                </c:pt>
                <c:pt idx="84">
                  <c:v>7321.2890630000002</c:v>
                </c:pt>
                <c:pt idx="85">
                  <c:v>7407.421875</c:v>
                </c:pt>
                <c:pt idx="86">
                  <c:v>7493.5546880000002</c:v>
                </c:pt>
                <c:pt idx="87">
                  <c:v>7579.6875</c:v>
                </c:pt>
                <c:pt idx="88">
                  <c:v>7665.8203130000002</c:v>
                </c:pt>
                <c:pt idx="89">
                  <c:v>7751.953125</c:v>
                </c:pt>
                <c:pt idx="90">
                  <c:v>7838.0859380000002</c:v>
                </c:pt>
                <c:pt idx="91">
                  <c:v>7924.2187499999991</c:v>
                </c:pt>
                <c:pt idx="92">
                  <c:v>8010.3515630000011</c:v>
                </c:pt>
                <c:pt idx="93">
                  <c:v>8096.4843749999991</c:v>
                </c:pt>
                <c:pt idx="94">
                  <c:v>8182.6171880000002</c:v>
                </c:pt>
                <c:pt idx="95">
                  <c:v>8268.75</c:v>
                </c:pt>
                <c:pt idx="96">
                  <c:v>8354.8828129999984</c:v>
                </c:pt>
                <c:pt idx="97">
                  <c:v>8441.0156249999982</c:v>
                </c:pt>
                <c:pt idx="98">
                  <c:v>8527.148438000002</c:v>
                </c:pt>
                <c:pt idx="99">
                  <c:v>8613.2812500000018</c:v>
                </c:pt>
                <c:pt idx="100">
                  <c:v>8699.4140630000002</c:v>
                </c:pt>
                <c:pt idx="101">
                  <c:v>8785.546875</c:v>
                </c:pt>
                <c:pt idx="102">
                  <c:v>8871.6796880000002</c:v>
                </c:pt>
                <c:pt idx="103">
                  <c:v>8957.8125</c:v>
                </c:pt>
                <c:pt idx="104">
                  <c:v>9043.9453129999984</c:v>
                </c:pt>
                <c:pt idx="105">
                  <c:v>9130.0781249999982</c:v>
                </c:pt>
                <c:pt idx="106">
                  <c:v>9216.2109380000002</c:v>
                </c:pt>
                <c:pt idx="107">
                  <c:v>9302.3437500000018</c:v>
                </c:pt>
                <c:pt idx="108">
                  <c:v>9388.4765629999984</c:v>
                </c:pt>
                <c:pt idx="109">
                  <c:v>9474.609375</c:v>
                </c:pt>
                <c:pt idx="110">
                  <c:v>9560.742188000002</c:v>
                </c:pt>
                <c:pt idx="111">
                  <c:v>9646.8749999999982</c:v>
                </c:pt>
                <c:pt idx="112">
                  <c:v>9733.0078129999984</c:v>
                </c:pt>
                <c:pt idx="113">
                  <c:v>9819.140625</c:v>
                </c:pt>
                <c:pt idx="114">
                  <c:v>9905.273438000002</c:v>
                </c:pt>
                <c:pt idx="115">
                  <c:v>9991.40625</c:v>
                </c:pt>
                <c:pt idx="116">
                  <c:v>10077.539063</c:v>
                </c:pt>
                <c:pt idx="117">
                  <c:v>10163.671875</c:v>
                </c:pt>
                <c:pt idx="118">
                  <c:v>10249.804688</c:v>
                </c:pt>
                <c:pt idx="119">
                  <c:v>10335.9375</c:v>
                </c:pt>
                <c:pt idx="120">
                  <c:v>10422.070312999998</c:v>
                </c:pt>
                <c:pt idx="121">
                  <c:v>10508.203125</c:v>
                </c:pt>
                <c:pt idx="122">
                  <c:v>10594.335937999998</c:v>
                </c:pt>
                <c:pt idx="123">
                  <c:v>10680.46875</c:v>
                </c:pt>
                <c:pt idx="124">
                  <c:v>10766.601563</c:v>
                </c:pt>
                <c:pt idx="125">
                  <c:v>10852.734375000002</c:v>
                </c:pt>
                <c:pt idx="126">
                  <c:v>10938.867187999998</c:v>
                </c:pt>
                <c:pt idx="127">
                  <c:v>11025</c:v>
                </c:pt>
                <c:pt idx="128">
                  <c:v>11111.132813</c:v>
                </c:pt>
                <c:pt idx="129">
                  <c:v>11197.265624999998</c:v>
                </c:pt>
                <c:pt idx="130">
                  <c:v>11283.398438</c:v>
                </c:pt>
                <c:pt idx="131">
                  <c:v>11369.531250000002</c:v>
                </c:pt>
                <c:pt idx="132">
                  <c:v>11455.664063</c:v>
                </c:pt>
                <c:pt idx="133">
                  <c:v>11541.796875</c:v>
                </c:pt>
                <c:pt idx="134">
                  <c:v>11627.929688</c:v>
                </c:pt>
                <c:pt idx="135">
                  <c:v>11714.0625</c:v>
                </c:pt>
                <c:pt idx="136">
                  <c:v>11800.195312999998</c:v>
                </c:pt>
                <c:pt idx="137">
                  <c:v>11886.328124999998</c:v>
                </c:pt>
                <c:pt idx="138">
                  <c:v>11972.460937999998</c:v>
                </c:pt>
                <c:pt idx="139">
                  <c:v>12058.593750000002</c:v>
                </c:pt>
              </c:numCache>
            </c:numRef>
          </c:xVal>
          <c:yVal>
            <c:numRef>
              <c:f>Sheet1!$F$4:$F$143</c:f>
              <c:numCache>
                <c:formatCode>General</c:formatCode>
                <c:ptCount val="140"/>
                <c:pt idx="0">
                  <c:v>0.63255253518428645</c:v>
                </c:pt>
                <c:pt idx="1">
                  <c:v>0.72713453318411692</c:v>
                </c:pt>
                <c:pt idx="2">
                  <c:v>1.2245787213182064</c:v>
                </c:pt>
                <c:pt idx="3">
                  <c:v>1.565352948348804</c:v>
                </c:pt>
                <c:pt idx="4">
                  <c:v>1.5834025402487308</c:v>
                </c:pt>
                <c:pt idx="5">
                  <c:v>1.9501825883610771</c:v>
                </c:pt>
                <c:pt idx="6">
                  <c:v>4.297761213352671</c:v>
                </c:pt>
                <c:pt idx="7">
                  <c:v>4.1449834222539668</c:v>
                </c:pt>
                <c:pt idx="8">
                  <c:v>2.5320992396830753</c:v>
                </c:pt>
                <c:pt idx="9">
                  <c:v>1.6936321574744528</c:v>
                </c:pt>
                <c:pt idx="10">
                  <c:v>0.98533435299253158</c:v>
                </c:pt>
                <c:pt idx="11">
                  <c:v>0.95992067714475882</c:v>
                </c:pt>
                <c:pt idx="12">
                  <c:v>0.17279197733529192</c:v>
                </c:pt>
                <c:pt idx="13">
                  <c:v>-0.11540598779687977</c:v>
                </c:pt>
                <c:pt idx="14">
                  <c:v>0.39902243967302081</c:v>
                </c:pt>
                <c:pt idx="15">
                  <c:v>7.9190596192446533E-2</c:v>
                </c:pt>
                <c:pt idx="16">
                  <c:v>0.74098829288211543</c:v>
                </c:pt>
                <c:pt idx="17">
                  <c:v>3.135819837735669</c:v>
                </c:pt>
                <c:pt idx="18">
                  <c:v>4.4386471925542237</c:v>
                </c:pt>
                <c:pt idx="19">
                  <c:v>5.5166229101054176</c:v>
                </c:pt>
                <c:pt idx="20">
                  <c:v>5.9738824524303018</c:v>
                </c:pt>
                <c:pt idx="21">
                  <c:v>6.4197138902805149</c:v>
                </c:pt>
                <c:pt idx="22">
                  <c:v>6.9040626139604395</c:v>
                </c:pt>
                <c:pt idx="23">
                  <c:v>5.5807053265539519</c:v>
                </c:pt>
                <c:pt idx="24">
                  <c:v>2.619437815534233</c:v>
                </c:pt>
                <c:pt idx="25">
                  <c:v>3.2251538411197336</c:v>
                </c:pt>
                <c:pt idx="26">
                  <c:v>4.8898943853282164</c:v>
                </c:pt>
                <c:pt idx="27">
                  <c:v>4.7938523403743911</c:v>
                </c:pt>
                <c:pt idx="28">
                  <c:v>3.9060534414546195</c:v>
                </c:pt>
                <c:pt idx="29">
                  <c:v>4.4221597863012736</c:v>
                </c:pt>
                <c:pt idx="30">
                  <c:v>4.1754888007820083</c:v>
                </c:pt>
                <c:pt idx="31">
                  <c:v>3.8999147224878645</c:v>
                </c:pt>
                <c:pt idx="32">
                  <c:v>3.070681443792262</c:v>
                </c:pt>
                <c:pt idx="33">
                  <c:v>2.7515157998029305</c:v>
                </c:pt>
                <c:pt idx="34">
                  <c:v>0.99647507926191969</c:v>
                </c:pt>
                <c:pt idx="35">
                  <c:v>-1.5750300484385502</c:v>
                </c:pt>
                <c:pt idx="36">
                  <c:v>-1.2280599425913441</c:v>
                </c:pt>
                <c:pt idx="37">
                  <c:v>1.3397243150790805</c:v>
                </c:pt>
                <c:pt idx="38">
                  <c:v>2.8710035495486195</c:v>
                </c:pt>
                <c:pt idx="39">
                  <c:v>3.1623711288989216</c:v>
                </c:pt>
                <c:pt idx="40">
                  <c:v>2.0887465508665439</c:v>
                </c:pt>
                <c:pt idx="41">
                  <c:v>0.54354097914171684</c:v>
                </c:pt>
                <c:pt idx="42">
                  <c:v>4.2048387212360407E-2</c:v>
                </c:pt>
                <c:pt idx="43">
                  <c:v>1.8221112052729116</c:v>
                </c:pt>
                <c:pt idx="44">
                  <c:v>3.737747315286343</c:v>
                </c:pt>
                <c:pt idx="45">
                  <c:v>2.4838136737242129</c:v>
                </c:pt>
                <c:pt idx="46">
                  <c:v>3.1812993353836876</c:v>
                </c:pt>
                <c:pt idx="47">
                  <c:v>5.0489269576863807</c:v>
                </c:pt>
                <c:pt idx="48">
                  <c:v>5.0864638113309439</c:v>
                </c:pt>
                <c:pt idx="49">
                  <c:v>3.8628810435471261</c:v>
                </c:pt>
                <c:pt idx="50">
                  <c:v>2.7798049828778799</c:v>
                </c:pt>
                <c:pt idx="51">
                  <c:v>3.0576692132767254</c:v>
                </c:pt>
                <c:pt idx="52">
                  <c:v>4.3403416328830398</c:v>
                </c:pt>
                <c:pt idx="53">
                  <c:v>4.2383387044502436</c:v>
                </c:pt>
                <c:pt idx="54">
                  <c:v>4.0357434170793063</c:v>
                </c:pt>
                <c:pt idx="55">
                  <c:v>4.6867483667956087</c:v>
                </c:pt>
                <c:pt idx="56">
                  <c:v>4.9007207954078442</c:v>
                </c:pt>
                <c:pt idx="57">
                  <c:v>3.1473327794339547</c:v>
                </c:pt>
                <c:pt idx="58">
                  <c:v>4.0183078209096674</c:v>
                </c:pt>
                <c:pt idx="59">
                  <c:v>3.2473216307506676</c:v>
                </c:pt>
                <c:pt idx="60">
                  <c:v>2.2708717512685315</c:v>
                </c:pt>
                <c:pt idx="61">
                  <c:v>1.6042576260506083</c:v>
                </c:pt>
                <c:pt idx="62">
                  <c:v>2.0096269967042346</c:v>
                </c:pt>
                <c:pt idx="63">
                  <c:v>2.3284167021665856</c:v>
                </c:pt>
                <c:pt idx="64">
                  <c:v>1.1884868994585998</c:v>
                </c:pt>
                <c:pt idx="65">
                  <c:v>1.7660005279042128</c:v>
                </c:pt>
                <c:pt idx="66">
                  <c:v>2.3381290307267517</c:v>
                </c:pt>
                <c:pt idx="67">
                  <c:v>3.9700248712155428</c:v>
                </c:pt>
                <c:pt idx="68">
                  <c:v>3.1075657326896033</c:v>
                </c:pt>
                <c:pt idx="69">
                  <c:v>1.2851402751514818</c:v>
                </c:pt>
                <c:pt idx="70">
                  <c:v>1.4620955260051838</c:v>
                </c:pt>
                <c:pt idx="71">
                  <c:v>2.2153802232544235</c:v>
                </c:pt>
                <c:pt idx="72">
                  <c:v>3.9077086771143295</c:v>
                </c:pt>
                <c:pt idx="73">
                  <c:v>4.9026259464972117</c:v>
                </c:pt>
                <c:pt idx="74">
                  <c:v>4.7562313542107759</c:v>
                </c:pt>
                <c:pt idx="75">
                  <c:v>3.3647332034970523</c:v>
                </c:pt>
                <c:pt idx="76">
                  <c:v>3.5077918371468555</c:v>
                </c:pt>
                <c:pt idx="77">
                  <c:v>2.920134593528882</c:v>
                </c:pt>
                <c:pt idx="78">
                  <c:v>2.5643488857489145</c:v>
                </c:pt>
                <c:pt idx="79">
                  <c:v>2.3793276280837108</c:v>
                </c:pt>
                <c:pt idx="80">
                  <c:v>2.3952293533265308</c:v>
                </c:pt>
                <c:pt idx="81">
                  <c:v>2.0119393259406153</c:v>
                </c:pt>
                <c:pt idx="82">
                  <c:v>2.7009635661212039</c:v>
                </c:pt>
                <c:pt idx="83">
                  <c:v>3.4337324779836571</c:v>
                </c:pt>
                <c:pt idx="84">
                  <c:v>4.7536856647008188</c:v>
                </c:pt>
                <c:pt idx="85">
                  <c:v>4.0465091364239854</c:v>
                </c:pt>
                <c:pt idx="86">
                  <c:v>3.5167213085905051</c:v>
                </c:pt>
                <c:pt idx="87">
                  <c:v>3.4369813867277674</c:v>
                </c:pt>
                <c:pt idx="88">
                  <c:v>3.380036598044021</c:v>
                </c:pt>
                <c:pt idx="89">
                  <c:v>3.7999850544728782</c:v>
                </c:pt>
                <c:pt idx="90">
                  <c:v>4.4611259404852799</c:v>
                </c:pt>
                <c:pt idx="91">
                  <c:v>4.7260424915125823</c:v>
                </c:pt>
                <c:pt idx="92">
                  <c:v>4.4283496811463978</c:v>
                </c:pt>
                <c:pt idx="93">
                  <c:v>3.51582082376961</c:v>
                </c:pt>
                <c:pt idx="94">
                  <c:v>2.8458347495287875</c:v>
                </c:pt>
                <c:pt idx="95">
                  <c:v>2.2035659587636043</c:v>
                </c:pt>
                <c:pt idx="96">
                  <c:v>2.2749014858995436</c:v>
                </c:pt>
                <c:pt idx="97">
                  <c:v>2.9948791444913829</c:v>
                </c:pt>
                <c:pt idx="98">
                  <c:v>4.2402063135659853</c:v>
                </c:pt>
                <c:pt idx="99">
                  <c:v>5.2920672339415873</c:v>
                </c:pt>
                <c:pt idx="100">
                  <c:v>5.0724372521257859</c:v>
                </c:pt>
                <c:pt idx="101">
                  <c:v>4.0981922213808684</c:v>
                </c:pt>
                <c:pt idx="102">
                  <c:v>3.5282422006510248</c:v>
                </c:pt>
                <c:pt idx="103">
                  <c:v>3.5960193501931865</c:v>
                </c:pt>
                <c:pt idx="104">
                  <c:v>4.2495222097054901</c:v>
                </c:pt>
                <c:pt idx="105">
                  <c:v>4.5562002080474446</c:v>
                </c:pt>
                <c:pt idx="106">
                  <c:v>4.4550721321299571</c:v>
                </c:pt>
                <c:pt idx="107">
                  <c:v>3.774561551544505</c:v>
                </c:pt>
                <c:pt idx="108">
                  <c:v>3.4591231784278835</c:v>
                </c:pt>
                <c:pt idx="109">
                  <c:v>3.8479786239589737</c:v>
                </c:pt>
                <c:pt idx="110">
                  <c:v>4.4353833596906984</c:v>
                </c:pt>
                <c:pt idx="111">
                  <c:v>4.1926682084898177</c:v>
                </c:pt>
                <c:pt idx="112">
                  <c:v>4.2601795590044</c:v>
                </c:pt>
                <c:pt idx="113">
                  <c:v>4.3274607442728081</c:v>
                </c:pt>
                <c:pt idx="114">
                  <c:v>4.4854985451161102</c:v>
                </c:pt>
                <c:pt idx="115">
                  <c:v>4.6427674696343137</c:v>
                </c:pt>
                <c:pt idx="116">
                  <c:v>3.9555275808198793</c:v>
                </c:pt>
                <c:pt idx="117">
                  <c:v>3.7730383879552698</c:v>
                </c:pt>
                <c:pt idx="118">
                  <c:v>4.2797989473007902</c:v>
                </c:pt>
                <c:pt idx="119">
                  <c:v>4.091296396105311</c:v>
                </c:pt>
                <c:pt idx="120">
                  <c:v>3.4583540070763203</c:v>
                </c:pt>
                <c:pt idx="121">
                  <c:v>3.5191797550853026</c:v>
                </c:pt>
                <c:pt idx="122">
                  <c:v>3.9982208616428014</c:v>
                </c:pt>
                <c:pt idx="123">
                  <c:v>2.9081360830589937</c:v>
                </c:pt>
                <c:pt idx="124">
                  <c:v>1.6024315095793862</c:v>
                </c:pt>
                <c:pt idx="125">
                  <c:v>1.5357947065738482</c:v>
                </c:pt>
                <c:pt idx="126">
                  <c:v>1.8119111541939112</c:v>
                </c:pt>
                <c:pt idx="127">
                  <c:v>1.6033673106998398</c:v>
                </c:pt>
                <c:pt idx="128">
                  <c:v>1.7070190452600298</c:v>
                </c:pt>
                <c:pt idx="129">
                  <c:v>1.6089108534908345</c:v>
                </c:pt>
                <c:pt idx="130">
                  <c:v>1.4848142048792499</c:v>
                </c:pt>
                <c:pt idx="131">
                  <c:v>2.2990360424580412</c:v>
                </c:pt>
                <c:pt idx="132">
                  <c:v>1.3079283966027744</c:v>
                </c:pt>
                <c:pt idx="133">
                  <c:v>0.60225210981008648</c:v>
                </c:pt>
                <c:pt idx="134">
                  <c:v>0.65549137762129051</c:v>
                </c:pt>
                <c:pt idx="135">
                  <c:v>1.1644056533708755</c:v>
                </c:pt>
                <c:pt idx="136">
                  <c:v>2.3612149521435608</c:v>
                </c:pt>
                <c:pt idx="137">
                  <c:v>2.8050524106665695</c:v>
                </c:pt>
                <c:pt idx="138">
                  <c:v>1.7959156650581598</c:v>
                </c:pt>
                <c:pt idx="139">
                  <c:v>0.79308534855672674</c:v>
                </c:pt>
              </c:numCache>
            </c:numRef>
          </c:yVal>
        </c:ser>
        <c:dLbls/>
        <c:axId val="130513152"/>
        <c:axId val="130531712"/>
      </c:scatterChart>
      <c:valAx>
        <c:axId val="130513152"/>
        <c:scaling>
          <c:logBase val="10"/>
          <c:orientation val="minMax"/>
          <c:max val="12000"/>
          <c:min val="100"/>
        </c:scaling>
        <c:axPos val="b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spPr>
            <a:noFill/>
          </c:spPr>
        </c:title>
        <c:numFmt formatCode="General" sourceLinked="1"/>
        <c:minorTickMark val="out"/>
        <c:tickLblPos val="low"/>
        <c:crossAx val="130531712"/>
        <c:crosses val="autoZero"/>
        <c:crossBetween val="midCat"/>
      </c:valAx>
      <c:valAx>
        <c:axId val="1305317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Insertion Loss(dB)</a:t>
                </a:r>
              </a:p>
            </c:rich>
          </c:tx>
          <c:layout>
            <c:manualLayout>
              <c:xMode val="edge"/>
              <c:yMode val="edge"/>
              <c:x val="1.3020833333333344E-2"/>
              <c:y val="0.41045184736523332"/>
            </c:manualLayout>
          </c:layout>
        </c:title>
        <c:numFmt formatCode="General" sourceLinked="1"/>
        <c:tickLblPos val="nextTo"/>
        <c:crossAx val="130513152"/>
        <c:crosses val="autoZero"/>
        <c:crossBetween val="midCat"/>
      </c:valAx>
      <c:spPr>
        <a:solidFill>
          <a:schemeClr val="tx1">
            <a:lumMod val="65000"/>
          </a:schemeClr>
        </a:solidFill>
      </c:spPr>
    </c:plotArea>
    <c:legend>
      <c:legendPos val="r"/>
    </c:legend>
    <c:plotVisOnly val="1"/>
    <c:dispBlanksAs val="gap"/>
  </c:chart>
  <c:spPr>
    <a:solidFill>
      <a:schemeClr val="bg1"/>
    </a:solidFill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0.82222</cdr:x>
      <cdr:y>0.7</cdr:y>
    </cdr:from>
    <cdr:to>
      <cdr:x>1</cdr:x>
      <cdr:y>0.85606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2133600"/>
          <a:ext cx="609600" cy="4756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Injection timing 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7BE4A-921C-4E82-87EE-12B5784931AD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CA614-4CFC-436B-A09B-63A333F8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F7111-D65B-4816-942F-125AA1930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BE4FB6-D32C-41C5-BEB4-6364F20920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13E3F-D2E9-4255-BD52-805AAB448E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A1EA2B-EC7D-424B-85D1-E47E06B85C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24C3D-3968-45E0-B34A-7BFA0E7C4D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64B27-C600-48B1-93A9-A53BE70647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E67CB-28FE-4B8E-9B2F-16CFE04229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CCBCEA-BF89-4DBF-B2E8-B3C7F1EB19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5025F-6984-4981-A9EA-EED05E606D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0431B-2848-408F-9FF6-B27295E900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D06ED-C813-4C29-B339-54975CE9D8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59E7DB-C93B-4FAD-8ED4-3A86EBC0DB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dillon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E2CCA-416E-49ED-9DC8-96199243D5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D78D90-8354-4D6D-A714-270C546AFB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C6966-2452-4552-9AB5-1A782AF3B5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DA3AEE-081F-42D2-B663-C6C6503C0F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04D0B7-8AB0-4606-8126-5BD8DC8ADE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880FC-B1E5-48D5-9550-0784C24609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Dillion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40C41-499F-4C05-96C4-789F35123A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A009B-A03E-42DD-98C1-C276FFE06A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Crystal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43F640-DFDB-473B-83C0-98D6750089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8FC6-3B75-4593-B0B1-E4228CF0DA8E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A6B6-3C8E-44D0-B8AB-D43F51A9E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6D-559F-4FFD-866A-ACC195FD4CE4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E333-20D9-4CE4-8529-15A77BBDE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AD09-23C1-48AF-B83C-1B3DDB0CEF4B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C038-43AB-4D52-9E35-368A3A111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CFB5-D4A9-4F23-BF65-4AC9E9AC4469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B20A-3520-4C5F-A383-197AC8087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3EA7-E78B-44F6-B368-FD3EDC199073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B273-3C1F-408C-96D6-1066CB99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8EEE-4965-459D-B711-C59091810DDB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140-DF5A-4BA8-9B18-AC9D4627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A5DE-11AB-48F9-A2A3-15572BBDDEF5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D73D-B161-4122-8A91-2D73D2233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A792-537B-4A8C-B942-4B3A79E19A1A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D5B5-6176-425F-8111-40E85627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50BA-A177-4DD2-AF92-5DFDF1F4B6B2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3B2E-434B-4775-9355-6CD1C4E5B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E9BD-3E95-4362-9370-34152BEDC91E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0990-F455-41A2-B58F-AD750287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9F67-9604-47E4-9AF0-35266D028045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4D58-4FF4-435B-9C43-B47A3335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7C2FE-45BC-4F9F-8782-E2C464CE8CC7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786BDA-AE88-43F9-9344-4A093C3E5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2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chart" Target="../charts/char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019800"/>
            <a:ext cx="6400800" cy="760413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/>
              <a:t>Presented </a:t>
            </a:r>
            <a:r>
              <a:rPr lang="en-US" dirty="0" smtClean="0"/>
              <a:t>By</a:t>
            </a:r>
            <a:endParaRPr lang="en-US" dirty="0"/>
          </a:p>
          <a:p>
            <a:pPr fontAlgn="auto">
              <a:buFont typeface="Arial" pitchFamily="34" charset="0"/>
              <a:buNone/>
              <a:defRPr/>
            </a:pPr>
            <a:r>
              <a:rPr lang="en-US" dirty="0"/>
              <a:t>Dillon Savage &amp; Crystal Green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University of Idaho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TWO-STROKE WITH Direct Injection and sound reduction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100" name="Picture 3" descr="G:\CSC\2013 CSC\image1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663" y="2057400"/>
            <a:ext cx="48768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Continuing research was done on how different riding positions affects the body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Handlebar height increased by four inches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With taller risers risk of cumulative trauma disorder decreases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4% less over a 5 hour day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Ergonomics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6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U:\UI\CSC\Risk 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9200"/>
            <a:ext cx="329723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4038600" y="1219200"/>
          <a:ext cx="3733800" cy="33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</p:nvPr>
        </p:nvGraphicFramePr>
        <p:xfrm>
          <a:off x="381000" y="1295400"/>
          <a:ext cx="3429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Calibration Strategy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41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807535"/>
            <a:ext cx="1624419" cy="65806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9600" y="4648997"/>
            <a:ext cx="3657600" cy="975139"/>
          </a:xfrm>
          <a:prstGeom prst="rect">
            <a:avLst/>
          </a:prstGeom>
          <a:blipFill rotWithShape="1">
            <a:blip r:embed="rId8" cstate="print"/>
            <a:stretch>
              <a:fillRect l="-1000" b="-625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Eco-mode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2014: 204 E-score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2013: 203 E-score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Passes EPA and NPS standards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EPA 5-mode test used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210 is max score</a:t>
            </a:r>
          </a:p>
          <a:p>
            <a:pPr lvl="2" fontAlgn="auto"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Emissions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962400" y="1143000"/>
          <a:ext cx="3686175" cy="394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Flex Fuel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38600" cy="41910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GM flex </a:t>
            </a:r>
            <a:r>
              <a:rPr lang="en-US" dirty="0"/>
              <a:t>f</a:t>
            </a:r>
            <a:r>
              <a:rPr lang="en-US" dirty="0" smtClean="0"/>
              <a:t>uel </a:t>
            </a:r>
            <a:r>
              <a:rPr lang="en-US" dirty="0"/>
              <a:t>s</a:t>
            </a:r>
            <a:r>
              <a:rPr lang="en-US" dirty="0" smtClean="0"/>
              <a:t>ensor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Custom analog </a:t>
            </a:r>
            <a:r>
              <a:rPr lang="en-US" dirty="0"/>
              <a:t>c</a:t>
            </a:r>
            <a:r>
              <a:rPr lang="en-US" dirty="0" smtClean="0"/>
              <a:t>ircuit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Fuel correction based on the </a:t>
            </a:r>
            <a:br>
              <a:rPr lang="en-US" dirty="0" smtClean="0"/>
            </a:br>
            <a:r>
              <a:rPr lang="en-US" dirty="0" smtClean="0"/>
              <a:t>stoichiometric AFR of </a:t>
            </a:r>
            <a:r>
              <a:rPr lang="en-US" dirty="0" err="1" smtClean="0"/>
              <a:t>isobutanol</a:t>
            </a:r>
            <a:endParaRPr lang="en-US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ree3501\Downloads\FLE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05"/>
          <a:stretch/>
        </p:blipFill>
        <p:spPr bwMode="auto">
          <a:xfrm>
            <a:off x="4800600" y="1258329"/>
            <a:ext cx="2758122" cy="41456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14407" r="10417"/>
          <a:stretch/>
        </p:blipFill>
        <p:spPr bwMode="auto">
          <a:xfrm>
            <a:off x="1219200" y="3456217"/>
            <a:ext cx="2438400" cy="192676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Exhaust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Quarter wave resonator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Exhaust valves lowered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Intake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Attached sound deflectors to intake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Inserted a foam pre-filter in secondary air box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Mechanical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Lowered engine </a:t>
            </a:r>
            <a:r>
              <a:rPr lang="en-US" dirty="0"/>
              <a:t>s</a:t>
            </a:r>
            <a:r>
              <a:rPr lang="en-US" dirty="0" smtClean="0"/>
              <a:t>peeds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Attached sound material to panels, tunnel, and injectors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Noise Reduction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2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illon Savage\Desktop\Photos\IMG_20140217_033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046" y="2133600"/>
            <a:ext cx="4064000" cy="30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Quarter Wave Resonator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057400" cy="39624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harmonic reduces by .5 dB at 400 Hz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magnifies the sound by nearly 1 dB</a:t>
            </a:r>
            <a:endParaRPr lang="en-US" dirty="0"/>
          </a:p>
        </p:txBody>
      </p:sp>
      <p:pic>
        <p:nvPicPr>
          <p:cNvPr id="18436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hart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444625"/>
            <a:ext cx="4876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Deflectors were added to redirect sound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Air intake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Cooling port on hood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Sound is directed to the front and rear of snowmobile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Noise Deflectors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60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illon Savage\Downloads\deflecto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416" y="1371600"/>
            <a:ext cx="2796495" cy="4191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Sound deadening 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590800" cy="40386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2013 material was compared to many other configurations 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2014 showed average reduction of 1.4 dB from 2013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Consists of melamine, plastic, and an ether type damping material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484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674089" y="1600198"/>
          <a:ext cx="5345003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Material Application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38600" cy="41910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err="1" smtClean="0"/>
              <a:t>Polydamp</a:t>
            </a:r>
            <a:r>
              <a:rPr lang="en-US" dirty="0" smtClean="0"/>
              <a:t> sound material was applied to tunnel, injectors, and chain case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Three layer insulation applied to side panels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Applied at source to reduce weight addition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Clean application looks OEM</a:t>
            </a:r>
            <a:endParaRPr lang="en-US" dirty="0"/>
          </a:p>
        </p:txBody>
      </p:sp>
      <p:pic>
        <p:nvPicPr>
          <p:cNvPr id="21508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S:\Engineering\SeniorDesign\- Group Folders\CSC\2014\Photos\IMG_20140216_132442_7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14"/>
          <a:stretch/>
        </p:blipFill>
        <p:spPr bwMode="auto">
          <a:xfrm>
            <a:off x="5638800" y="2743200"/>
            <a:ext cx="2091220" cy="2895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Clean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Exceeds NPS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Quiet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Expected to meet NPS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Efficient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21 MPG GGE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Affordable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$11,765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Enjoyable two-stroke riding experience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Dillon Savage\Desktop\Photos\IMG_20140201_1335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01"/>
          <a:stretch/>
        </p:blipFill>
        <p:spPr bwMode="auto">
          <a:xfrm>
            <a:off x="4088006" y="2209800"/>
            <a:ext cx="4460140" cy="27329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Competition Goals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Design Goals and Target Audience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Design Strategy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Chassis and Engine Modifications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Testing Results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Summary and Conclusions 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Questions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4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" y="1371600"/>
            <a:ext cx="3886200" cy="291465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2362200"/>
            <a:ext cx="2628900" cy="3505200"/>
          </a:xfrm>
          <a:prstGeom prst="roundRect">
            <a:avLst/>
          </a:prstGeom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7" cstate="print"/>
          <a:srcRect l="-108604" t="31854" r="144894" b="19354"/>
          <a:stretch>
            <a:fillRect/>
          </a:stretch>
        </p:blipFill>
        <p:spPr bwMode="auto">
          <a:xfrm>
            <a:off x="4038600" y="3429000"/>
            <a:ext cx="2257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1" t="28366" r="21794" b="19712"/>
          <a:stretch/>
        </p:blipFill>
        <p:spPr>
          <a:xfrm>
            <a:off x="6705600" y="1781173"/>
            <a:ext cx="2385482" cy="280035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Insertion Loss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90600" y="1143000"/>
          <a:ext cx="6934200" cy="352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4600" y="4876800"/>
            <a:ext cx="2045945" cy="714683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Competition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52600"/>
            <a:ext cx="7924800" cy="41148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Create clean, quiet and economical trail snowmobiles while maintaining or improving performance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Meet EPA exhaust and noise emissions standards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Build a platform capable of running 16-32 percent </a:t>
            </a:r>
            <a:r>
              <a:rPr lang="en-US" dirty="0" err="1" smtClean="0"/>
              <a:t>isobutanol</a:t>
            </a:r>
            <a:endParaRPr lang="en-US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Provide university students with real world engineering experience</a:t>
            </a:r>
            <a:endParaRPr lang="en-US" dirty="0"/>
          </a:p>
        </p:txBody>
      </p:sp>
      <p:pic>
        <p:nvPicPr>
          <p:cNvPr id="6148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U:\UI\CSC\CSC14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420689" cy="14927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UICSC Design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Create a national </a:t>
            </a:r>
            <a:r>
              <a:rPr lang="en-US" dirty="0"/>
              <a:t>p</a:t>
            </a:r>
            <a:r>
              <a:rPr lang="en-US" dirty="0" smtClean="0"/>
              <a:t>ark certified two-stroke snowmobile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E-score &gt; 170, SAE J192 score &lt;73 </a:t>
            </a:r>
            <a:r>
              <a:rPr lang="en-US" dirty="0" err="1" smtClean="0"/>
              <a:t>dBA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Produce a reliable and accurate flex fuel system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Generate 110-130 </a:t>
            </a:r>
            <a:r>
              <a:rPr lang="en-US" dirty="0" err="1" smtClean="0"/>
              <a:t>hp</a:t>
            </a:r>
            <a:endParaRPr lang="en-US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Deliver original equipment manufacturer level packaging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Raise industry standard with economical solutions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7172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91440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Chassis and engine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Chassis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2013 Ski-Doo MXZ-TNT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Performance oriented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Improved handling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r-Motion suspension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Engine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err="1" smtClean="0"/>
              <a:t>Rotax</a:t>
            </a:r>
            <a:r>
              <a:rPr lang="en-US" dirty="0" smtClean="0"/>
              <a:t> 797cc </a:t>
            </a:r>
            <a:r>
              <a:rPr lang="en-US" dirty="0"/>
              <a:t>R</a:t>
            </a:r>
            <a:r>
              <a:rPr lang="en-US" dirty="0" smtClean="0"/>
              <a:t> two-</a:t>
            </a:r>
            <a:r>
              <a:rPr lang="en-US" dirty="0"/>
              <a:t>s</a:t>
            </a:r>
            <a:r>
              <a:rPr lang="en-US" dirty="0" smtClean="0"/>
              <a:t>troke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E-Tec direct injection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RAVE 2 variable exhaust with tuned pipe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High power-to-weight ratio </a:t>
            </a:r>
            <a:endParaRPr lang="en-US" dirty="0"/>
          </a:p>
        </p:txBody>
      </p:sp>
      <p:pic>
        <p:nvPicPr>
          <p:cNvPr id="8196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U:\UI\CSC\2013-Ski-Doo-MXZ-TNT-800R-E-TE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857375"/>
            <a:ext cx="3733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strategy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Clean and Efficient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Injection timing and quantity optimized for reduced emissions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Capability to use upwards of 40% </a:t>
            </a:r>
            <a:r>
              <a:rPr lang="en-US" dirty="0" err="1" smtClean="0"/>
              <a:t>Isobutanol</a:t>
            </a:r>
            <a:endParaRPr lang="en-US" dirty="0" smtClean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DI allows reduced quantity of oil used in total loss oiling system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Economy </a:t>
            </a:r>
            <a:r>
              <a:rPr lang="en-US" dirty="0" smtClean="0"/>
              <a:t>switch with reduced fuel consumption</a:t>
            </a:r>
            <a:endParaRPr lang="en-US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Three-way reduction exhaust catalyst after treatment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Clutch was optimized for lower RPM and improved coasting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Quiet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Low speed 797 cc engine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Selectively applied sound insulation in key areas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Quarter wave resonator in exhaust system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220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Engine Modifications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Low Speed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Reduction in engine RPM decreases noise levels and emissions, while increasing fuel efficiency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Implemented economy switch to create a dual mode snowmobile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Aristo supplied catalytic </a:t>
            </a:r>
            <a:r>
              <a:rPr lang="en-US" dirty="0"/>
              <a:t>converter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Reduces </a:t>
            </a:r>
            <a:r>
              <a:rPr lang="en-US" dirty="0"/>
              <a:t>exhaust emissions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Little impact on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10244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U:\UI\CSC\E-TEC_800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92" r="16311"/>
          <a:stretch/>
        </p:blipFill>
        <p:spPr bwMode="auto">
          <a:xfrm>
            <a:off x="5423338" y="3124200"/>
            <a:ext cx="2490952" cy="25988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Measured Specifications</a:t>
            </a:r>
            <a:endParaRPr lang="en-US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115 </a:t>
            </a:r>
            <a:r>
              <a:rPr lang="en-US" dirty="0" err="1"/>
              <a:t>hp</a:t>
            </a:r>
            <a:endParaRPr lang="en-US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540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40 lbs less than the 2013 UICSC model</a:t>
            </a:r>
            <a:endParaRPr lang="en-US" dirty="0"/>
          </a:p>
          <a:p>
            <a:pPr marL="514350" indent="-457200" fontAlgn="auto">
              <a:buFont typeface="Arial" pitchFamily="34" charset="0"/>
              <a:buChar char="•"/>
              <a:defRPr/>
            </a:pPr>
            <a:r>
              <a:rPr lang="en-US" dirty="0"/>
              <a:t>Fuel Efficient</a:t>
            </a:r>
          </a:p>
          <a:p>
            <a:pPr marL="914400" lvl="1" indent="-457200" fontAlgn="auto">
              <a:buFont typeface="Arial" pitchFamily="34" charset="0"/>
              <a:buChar char="•"/>
              <a:defRPr/>
            </a:pPr>
            <a:r>
              <a:rPr lang="en-US" dirty="0" smtClean="0"/>
              <a:t>21 </a:t>
            </a:r>
            <a:r>
              <a:rPr lang="en-US" dirty="0"/>
              <a:t>mpg (GGE</a:t>
            </a:r>
            <a:r>
              <a:rPr lang="en-US" dirty="0" smtClean="0"/>
              <a:t>) on B-32</a:t>
            </a:r>
            <a:endParaRPr lang="en-US" dirty="0"/>
          </a:p>
          <a:p>
            <a:pPr marL="514350" indent="-457200" fontAlgn="auto">
              <a:buFont typeface="Arial" pitchFamily="34" charset="0"/>
              <a:buChar char="•"/>
              <a:defRPr/>
            </a:pPr>
            <a:r>
              <a:rPr lang="en-US" dirty="0"/>
              <a:t>Comfort</a:t>
            </a:r>
          </a:p>
          <a:p>
            <a:pPr marL="914400" lvl="1" indent="-457200" fontAlgn="auto">
              <a:buFont typeface="Arial" pitchFamily="34" charset="0"/>
              <a:buChar char="•"/>
              <a:defRPr/>
            </a:pPr>
            <a:r>
              <a:rPr lang="en-US" dirty="0"/>
              <a:t>Position &amp; h</a:t>
            </a:r>
            <a:r>
              <a:rPr lang="en-US" dirty="0" smtClean="0"/>
              <a:t>andling</a:t>
            </a:r>
          </a:p>
          <a:p>
            <a:pPr marL="914400" lvl="1" indent="-457200" fontAlgn="auto">
              <a:buFont typeface="Arial" pitchFamily="34" charset="0"/>
              <a:buChar char="•"/>
              <a:defRPr/>
            </a:pPr>
            <a:r>
              <a:rPr lang="en-US" dirty="0" smtClean="0"/>
              <a:t>Rider-forward position</a:t>
            </a:r>
          </a:p>
          <a:p>
            <a:pPr marL="914400" lvl="1" indent="-457200" fontAlgn="auto">
              <a:buFont typeface="Arial" pitchFamily="34" charset="0"/>
              <a:buChar char="•"/>
              <a:defRPr/>
            </a:pPr>
            <a:r>
              <a:rPr lang="en-US" dirty="0" smtClean="0"/>
              <a:t>r-Motion suspension</a:t>
            </a:r>
            <a:endParaRPr lang="en-US" dirty="0"/>
          </a:p>
          <a:p>
            <a:pPr marL="914400" lvl="1" indent="-457200" fontAlgn="auto"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Rider viewpoint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8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gree3501\Downloads\14 trackstan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2" r="13793"/>
          <a:stretch/>
        </p:blipFill>
        <p:spPr bwMode="auto">
          <a:xfrm>
            <a:off x="4419600" y="1447800"/>
            <a:ext cx="3189890" cy="35710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Dealer/Outfitter </a:t>
            </a:r>
            <a:r>
              <a:rPr lang="en-US" dirty="0" smtClean="0"/>
              <a:t>Viewpoint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Low Maintenance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Little cost </a:t>
            </a:r>
            <a:r>
              <a:rPr lang="en-US" dirty="0" smtClean="0"/>
              <a:t>and low </a:t>
            </a:r>
            <a:r>
              <a:rPr lang="en-US" dirty="0"/>
              <a:t>time to maintain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Low </a:t>
            </a:r>
            <a:r>
              <a:rPr lang="en-US" dirty="0" smtClean="0"/>
              <a:t>Vehicle Cost</a:t>
            </a:r>
            <a:endParaRPr lang="en-US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/>
              <a:t>MSRP </a:t>
            </a:r>
            <a:r>
              <a:rPr lang="en-US" dirty="0" smtClean="0"/>
              <a:t>$11,765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Meets Consumer Demand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High sales volume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Environmentally </a:t>
            </a:r>
            <a:r>
              <a:rPr lang="en-US" dirty="0" smtClean="0"/>
              <a:t>Conscious</a:t>
            </a:r>
            <a:endParaRPr lang="en-US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Exceeds current </a:t>
            </a:r>
            <a:r>
              <a:rPr lang="en-US" dirty="0"/>
              <a:t>emissions and </a:t>
            </a:r>
            <a:r>
              <a:rPr lang="en-US" dirty="0" smtClean="0"/>
              <a:t>noise standards*</a:t>
            </a:r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dirty="0" smtClean="0"/>
          </a:p>
          <a:p>
            <a:pPr marL="57150" indent="0" fontAlgn="auto">
              <a:buFont typeface="Arial" pitchFamily="34" charset="0"/>
              <a:buNone/>
              <a:defRPr/>
            </a:pPr>
            <a:r>
              <a:rPr lang="en-US" sz="1400" dirty="0" smtClean="0"/>
              <a:t>*Meets NPS noise standards under some test conditions</a:t>
            </a:r>
            <a:endParaRPr lang="en-US" sz="14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2292" name="Picture 4" descr="S:\Engineering\SeniorDesign\- Group Folders\CSC\Logo\cs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28600"/>
            <a:ext cx="941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S:\Engineering\SeniorDesign\- Group Folders\CSC\Sponsor Information\2014\Sponsor Logos\NI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36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640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Horizon</vt:lpstr>
      <vt:lpstr>University of Idaho TWO-STROKE WITH Direct Injection and sound reduction</vt:lpstr>
      <vt:lpstr>Overview</vt:lpstr>
      <vt:lpstr>Competition Goals </vt:lpstr>
      <vt:lpstr> UICSC Design Goals </vt:lpstr>
      <vt:lpstr>Chassis and engine </vt:lpstr>
      <vt:lpstr> Design strategy </vt:lpstr>
      <vt:lpstr>Engine Modifications </vt:lpstr>
      <vt:lpstr>Rider viewpoint </vt:lpstr>
      <vt:lpstr>Dealer/Outfitter Viewpoint </vt:lpstr>
      <vt:lpstr> Ergonomics </vt:lpstr>
      <vt:lpstr>Calibration Strategy </vt:lpstr>
      <vt:lpstr>Emissions </vt:lpstr>
      <vt:lpstr>Flex Fuel </vt:lpstr>
      <vt:lpstr> Noise Reduction </vt:lpstr>
      <vt:lpstr> Quarter Wave Resonator </vt:lpstr>
      <vt:lpstr> Noise Deflectors </vt:lpstr>
      <vt:lpstr>Sound deadening Materials </vt:lpstr>
      <vt:lpstr>Material Application </vt:lpstr>
      <vt:lpstr>Conclusions </vt:lpstr>
      <vt:lpstr>QUESTIONS?</vt:lpstr>
      <vt:lpstr>Insertion Loss 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Idaho Direct Injection  two-stroke snowmobile</dc:title>
  <dc:creator>Green, Crystal (gree3501@vandals.uidaho.edu)</dc:creator>
  <cp:lastModifiedBy>wshapton</cp:lastModifiedBy>
  <cp:revision>68</cp:revision>
  <dcterms:created xsi:type="dcterms:W3CDTF">2014-02-26T20:57:13Z</dcterms:created>
  <dcterms:modified xsi:type="dcterms:W3CDTF">2014-03-05T14:27:23Z</dcterms:modified>
</cp:coreProperties>
</file>