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Arim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2457973" y="182881"/>
            <a:ext cx="6036740" cy="1635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40030"/>
              </a:buClr>
              <a:buSzPts val="4800"/>
              <a:buNone/>
            </a:pPr>
            <a:r>
              <a:rPr b="1" lang="en-US" sz="4800">
                <a:solidFill>
                  <a:srgbClr val="C40030"/>
                </a:solidFill>
                <a:latin typeface="Arimo"/>
                <a:ea typeface="Arimo"/>
                <a:cs typeface="Arimo"/>
                <a:sym typeface="Arimo"/>
              </a:rPr>
              <a:t>Ferris State Clean Snowmobile</a:t>
            </a:r>
            <a:endParaRPr/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2457973" y="5345723"/>
            <a:ext cx="6292132" cy="84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SAE CLEAN SNOWMOBILE CHALLENGE DESIGN PRESENTATION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21838"/>
          <a:stretch/>
        </p:blipFill>
        <p:spPr>
          <a:xfrm>
            <a:off x="4527438" y="2086148"/>
            <a:ext cx="2153176" cy="29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650"/>
              </a:buClr>
              <a:buSzPts val="4400"/>
              <a:buFont typeface="Arial"/>
              <a:buNone/>
            </a:pPr>
            <a:r>
              <a:rPr lang="en-US">
                <a:solidFill>
                  <a:srgbClr val="FFC65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858617"/>
            <a:ext cx="8229600" cy="426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Team Organization and Time Management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Fuel Management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Catalytic Converter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Muffler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Other Modifications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650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FFC650"/>
                </a:solidFill>
                <a:latin typeface="Arial"/>
                <a:ea typeface="Arial"/>
                <a:cs typeface="Arial"/>
                <a:sym typeface="Arial"/>
              </a:rPr>
              <a:t>Team Organization and Time Management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Research and sponsorship outreach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Establish projects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Design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Fabrication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Testing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2019 CSC Challenge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C54E"/>
              </a:buClr>
              <a:buSzPts val="4400"/>
              <a:buFont typeface="Arial"/>
              <a:buNone/>
            </a:pP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Continued Systems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457200" y="1865376"/>
            <a:ext cx="8229600" cy="426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2017 800cc Polaris Switchback Assault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Still within eligibility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Reflective and barrier insulation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Utilizing a combination as approptiate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Clutch weights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Quicker engagement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C54E"/>
              </a:buClr>
              <a:buSzPts val="4400"/>
              <a:buFont typeface="Arial"/>
              <a:buNone/>
            </a:pP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Continued Systems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865376"/>
            <a:ext cx="8229600" cy="426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Track studs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</a:rPr>
              <a:t>Fully utilize 144 track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Three-way catalytic converter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highlight>
                  <a:srgbClr val="FFFF00"/>
                </a:highlight>
              </a:rPr>
              <a:t>Insert reasoning here</a:t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Ski runners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C54E"/>
              </a:buClr>
              <a:buSzPts val="4400"/>
              <a:buFont typeface="Arial"/>
              <a:buNone/>
            </a:pP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Fuel Management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759226"/>
            <a:ext cx="8229600" cy="43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Ethanol compatibility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Ethanol content display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Air/fuel mixture control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</a:rPr>
              <a:t>Heads-up display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Image result for dynojet PCV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9787" y="2168736"/>
            <a:ext cx="2393414" cy="199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1868" y="2865301"/>
            <a:ext cx="2515420" cy="204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zeitronix ethanol content analyzer" id="123" name="Google Shape;123;p18"/>
          <p:cNvPicPr preferRelativeResize="0"/>
          <p:nvPr/>
        </p:nvPicPr>
        <p:blipFill rotWithShape="1">
          <a:blip r:embed="rId5">
            <a:alphaModFix/>
          </a:blip>
          <a:srcRect b="0" l="14921" r="15609" t="33362"/>
          <a:stretch/>
        </p:blipFill>
        <p:spPr>
          <a:xfrm>
            <a:off x="6434678" y="1600200"/>
            <a:ext cx="1360303" cy="1169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zeitronix ethanol content analyzer" id="124" name="Google Shape;124;p18"/>
          <p:cNvPicPr preferRelativeResize="0"/>
          <p:nvPr/>
        </p:nvPicPr>
        <p:blipFill rotWithShape="1">
          <a:blip r:embed="rId6">
            <a:alphaModFix/>
          </a:blip>
          <a:srcRect b="65202" l="45036" r="0" t="0"/>
          <a:stretch/>
        </p:blipFill>
        <p:spPr>
          <a:xfrm>
            <a:off x="4782986" y="1497380"/>
            <a:ext cx="2269510" cy="128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C54E"/>
              </a:buClr>
              <a:buSzPts val="4400"/>
              <a:buFont typeface="Arial"/>
              <a:buNone/>
            </a:pP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Fuel Management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963" y="1687900"/>
            <a:ext cx="3125425" cy="43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00" y="1687900"/>
            <a:ext cx="3922800" cy="43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C54E"/>
              </a:buClr>
              <a:buSzPts val="4400"/>
              <a:buFont typeface="Arial"/>
              <a:buNone/>
            </a:pP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Custom Muffler D</a:t>
            </a: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esign</a:t>
            </a:r>
            <a:r>
              <a:rPr lang="en-US">
                <a:solidFill>
                  <a:srgbClr val="FEC5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00" y="2124950"/>
            <a:ext cx="2652575" cy="31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4375500" y="1960100"/>
            <a:ext cx="4311300" cy="4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Muffler Choices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large expansion chambers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pipes with baffles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plug between both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fiberglass packing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easy 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fabrication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Gain data to create and improve 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data and 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king_templat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