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90" r:id="rId6"/>
    <p:sldId id="259" r:id="rId7"/>
    <p:sldId id="292" r:id="rId8"/>
    <p:sldId id="293" r:id="rId9"/>
    <p:sldId id="275" r:id="rId10"/>
    <p:sldId id="289" r:id="rId11"/>
    <p:sldId id="291" r:id="rId12"/>
    <p:sldId id="295" r:id="rId13"/>
    <p:sldId id="29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1" autoAdjust="0"/>
  </p:normalViewPr>
  <p:slideViewPr>
    <p:cSldViewPr>
      <p:cViewPr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Sound pressure (dB)</c:v>
          </c:tx>
          <c:invertIfNegative val="0"/>
          <c:cat>
            <c:strRef>
              <c:f>Feuil1!$B$18:$F$18</c:f>
              <c:strCache>
                <c:ptCount val="5"/>
                <c:pt idx="0">
                  <c:v>Stock setup</c:v>
                </c:pt>
                <c:pt idx="1">
                  <c:v>More track tension</c:v>
                </c:pt>
                <c:pt idx="2">
                  <c:v>No front wheels</c:v>
                </c:pt>
                <c:pt idx="3">
                  <c:v>Aluminum front wheels</c:v>
                </c:pt>
                <c:pt idx="4">
                  <c:v>Full aluminum wheels</c:v>
                </c:pt>
              </c:strCache>
            </c:strRef>
          </c:cat>
          <c:val>
            <c:numRef>
              <c:f>Feuil1!$B$16:$F$16</c:f>
              <c:numCache>
                <c:formatCode>General</c:formatCode>
                <c:ptCount val="5"/>
                <c:pt idx="0">
                  <c:v>70.900000000000006</c:v>
                </c:pt>
                <c:pt idx="1">
                  <c:v>72.900000000000006</c:v>
                </c:pt>
                <c:pt idx="2">
                  <c:v>71</c:v>
                </c:pt>
                <c:pt idx="3">
                  <c:v>71.099999999999994</c:v>
                </c:pt>
                <c:pt idx="4">
                  <c:v>70.599999999999994</c:v>
                </c:pt>
              </c:numCache>
            </c:numRef>
          </c:val>
        </c:ser>
        <c:ser>
          <c:idx val="1"/>
          <c:order val="1"/>
          <c:tx>
            <c:v>Counsumption (Amp.)</c:v>
          </c:tx>
          <c:invertIfNegative val="0"/>
          <c:dLbls>
            <c:dLbl>
              <c:idx val="0"/>
              <c:layout>
                <c:manualLayout>
                  <c:x val="1.9841138258889831E-2"/>
                  <c:y val="5.4676446551540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911792068299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Feuil1!$B$18:$F$18</c:f>
              <c:strCache>
                <c:ptCount val="5"/>
                <c:pt idx="0">
                  <c:v>Stock setup</c:v>
                </c:pt>
                <c:pt idx="1">
                  <c:v>More track tension</c:v>
                </c:pt>
                <c:pt idx="2">
                  <c:v>No front wheels</c:v>
                </c:pt>
                <c:pt idx="3">
                  <c:v>Aluminum front wheels</c:v>
                </c:pt>
                <c:pt idx="4">
                  <c:v>Full aluminum wheels</c:v>
                </c:pt>
              </c:strCache>
            </c:strRef>
          </c:cat>
          <c:val>
            <c:numRef>
              <c:f>Feuil1!$B$17:$F$17</c:f>
              <c:numCache>
                <c:formatCode>General</c:formatCode>
                <c:ptCount val="5"/>
                <c:pt idx="0">
                  <c:v>22.5</c:v>
                </c:pt>
                <c:pt idx="1">
                  <c:v>32</c:v>
                </c:pt>
                <c:pt idx="2">
                  <c:v>22</c:v>
                </c:pt>
                <c:pt idx="3">
                  <c:v>22.1</c:v>
                </c:pt>
                <c:pt idx="4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532352"/>
        <c:axId val="116533888"/>
      </c:barChart>
      <c:catAx>
        <c:axId val="11653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33888"/>
        <c:crosses val="autoZero"/>
        <c:auto val="1"/>
        <c:lblAlgn val="ctr"/>
        <c:lblOffset val="100"/>
        <c:noMultiLvlLbl val="0"/>
      </c:catAx>
      <c:valAx>
        <c:axId val="11653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5323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3DD21-5A1D-4C15-8E12-09EF2804792E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F398-4A4B-4455-A9DE-229F5B7C443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F398-4A4B-4455-A9DE-229F5B7C44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540042-EF71-422B-9E0B-B2E21C369E85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2630_515680995163297_1654718224_n copy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26954" t="19098" r="38541" b="21332"/>
          <a:stretch>
            <a:fillRect/>
          </a:stretch>
        </p:blipFill>
        <p:spPr>
          <a:xfrm>
            <a:off x="5043996" y="76200"/>
            <a:ext cx="40386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00100" y="914400"/>
            <a:ext cx="7467600" cy="3276600"/>
          </a:xfrm>
        </p:spPr>
        <p:txBody>
          <a:bodyPr>
            <a:noAutofit/>
          </a:bodyPr>
          <a:lstStyle/>
          <a:p>
            <a:pPr algn="ctr"/>
            <a:r>
              <a:rPr lang="fr-CA" sz="4500" dirty="0" smtClean="0"/>
              <a:t>TEAM QUIETS</a:t>
            </a:r>
            <a:br>
              <a:rPr lang="fr-CA" sz="4500" dirty="0" smtClean="0"/>
            </a:br>
            <a:r>
              <a:rPr lang="fr-CA" sz="4500" dirty="0" smtClean="0"/>
              <a:t>2015</a:t>
            </a:r>
            <a:r>
              <a:rPr lang="fr-CA" sz="4500" dirty="0" smtClean="0"/>
              <a:t/>
            </a:r>
            <a:br>
              <a:rPr lang="fr-CA" sz="4500" dirty="0" smtClean="0"/>
            </a:br>
            <a:r>
              <a:rPr lang="fr-CA" sz="4500" dirty="0" smtClean="0"/>
              <a:t>SAE CSC DESIGN PRESENTATION</a:t>
            </a:r>
            <a:endParaRPr lang="en-US" sz="4500" dirty="0"/>
          </a:p>
        </p:txBody>
      </p:sp>
      <p:pic>
        <p:nvPicPr>
          <p:cNvPr id="10" name="Picture 9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5638800"/>
            <a:ext cx="4457700" cy="114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33700" y="441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By: Pierre-Olivier Langlois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New exhaust system design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Noise </a:t>
            </a:r>
            <a:r>
              <a:rPr lang="fr-CA" dirty="0" err="1" smtClean="0"/>
              <a:t>Reduction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28600" y="1903132"/>
            <a:ext cx="5686065" cy="3202268"/>
            <a:chOff x="1705335" y="2514600"/>
            <a:chExt cx="5686065" cy="3202268"/>
          </a:xfrm>
        </p:grpSpPr>
        <p:pic>
          <p:nvPicPr>
            <p:cNvPr id="3076" name="Imag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" t="2412" r="7391" b="4677"/>
            <a:stretch>
              <a:fillRect/>
            </a:stretch>
          </p:blipFill>
          <p:spPr bwMode="auto">
            <a:xfrm>
              <a:off x="1705335" y="2528559"/>
              <a:ext cx="2626492" cy="318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Imag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3" t="3030" r="12524" b="4895"/>
            <a:stretch>
              <a:fillRect/>
            </a:stretch>
          </p:blipFill>
          <p:spPr bwMode="auto">
            <a:xfrm>
              <a:off x="4724400" y="2514600"/>
              <a:ext cx="2438400" cy="318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 Box 15"/>
            <p:cNvSpPr txBox="1">
              <a:spLocks noChangeArrowheads="1"/>
            </p:cNvSpPr>
            <p:nvPr/>
          </p:nvSpPr>
          <p:spPr bwMode="auto">
            <a:xfrm>
              <a:off x="3809999" y="2628900"/>
              <a:ext cx="521827" cy="2667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2013</a:t>
              </a:r>
              <a:endPara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553200" y="2618601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</a:t>
              </a:r>
              <a:endParaRPr lang="fr-C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33400" y="5105400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Figures 2 and 3. </a:t>
            </a:r>
            <a:r>
              <a:rPr lang="en-US" b="1" i="1" dirty="0"/>
              <a:t>Muffler's Interior Design</a:t>
            </a:r>
            <a:endParaRPr lang="fr-CA" b="1" i="1" dirty="0"/>
          </a:p>
        </p:txBody>
      </p:sp>
      <p:pic>
        <p:nvPicPr>
          <p:cNvPr id="18" name="Imag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65" y="1808509"/>
            <a:ext cx="3124200" cy="32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5790860" y="5117068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Graph 3. </a:t>
            </a:r>
            <a:r>
              <a:rPr lang="en-US" b="1" i="1" dirty="0"/>
              <a:t>Sound test results</a:t>
            </a:r>
            <a:endParaRPr lang="fr-C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Noise </a:t>
            </a:r>
            <a:r>
              <a:rPr lang="fr-CA" dirty="0" err="1" smtClean="0"/>
              <a:t>Reduction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7" name="Espace réservé du contenu 1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CA" dirty="0" smtClean="0"/>
              <a:t>Suspension rework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8161" r="14310" b="16130"/>
          <a:stretch/>
        </p:blipFill>
        <p:spPr>
          <a:xfrm>
            <a:off x="817179" y="1828800"/>
            <a:ext cx="7488621" cy="38940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2082" y="5867400"/>
            <a:ext cx="571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Figure 4. Modified  R-Motion suspension system</a:t>
            </a:r>
            <a:endParaRPr lang="fr-CA" b="1" i="1" dirty="0"/>
          </a:p>
        </p:txBody>
      </p:sp>
    </p:spTree>
    <p:extLst>
      <p:ext uri="{BB962C8B-B14F-4D97-AF65-F5344CB8AC3E}">
        <p14:creationId xmlns:p14="http://schemas.microsoft.com/office/powerpoint/2010/main" val="22156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Noise </a:t>
            </a:r>
            <a:r>
              <a:rPr lang="fr-CA" dirty="0" err="1" smtClean="0"/>
              <a:t>Reduction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7" name="Espace réservé du contenu 1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fr-CA" dirty="0" smtClean="0"/>
              <a:t>Test </a:t>
            </a:r>
            <a:r>
              <a:rPr lang="fr-CA" dirty="0" err="1" smtClean="0"/>
              <a:t>results</a:t>
            </a:r>
            <a:endParaRPr lang="fr-CA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519011435"/>
              </p:ext>
            </p:extLst>
          </p:nvPr>
        </p:nvGraphicFramePr>
        <p:xfrm>
          <a:off x="4343400" y="2057400"/>
          <a:ext cx="45339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" y="2209800"/>
            <a:ext cx="385824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1595" y="5486400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Graph 4. </a:t>
            </a:r>
            <a:r>
              <a:rPr lang="en-US" b="1" i="1" dirty="0"/>
              <a:t>Sound test results</a:t>
            </a:r>
            <a:endParaRPr lang="fr-CA" b="1" i="1" dirty="0"/>
          </a:p>
        </p:txBody>
      </p:sp>
      <p:sp>
        <p:nvSpPr>
          <p:cNvPr id="4" name="Rectangle 3"/>
          <p:cNvSpPr/>
          <p:nvPr/>
        </p:nvSpPr>
        <p:spPr>
          <a:xfrm>
            <a:off x="143904" y="5329902"/>
            <a:ext cx="420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Figure </a:t>
            </a:r>
            <a:r>
              <a:rPr lang="en-US" b="1" i="1" dirty="0"/>
              <a:t>5</a:t>
            </a:r>
            <a:r>
              <a:rPr lang="en-US" b="1" i="1" dirty="0" smtClean="0"/>
              <a:t>. </a:t>
            </a:r>
            <a:r>
              <a:rPr lang="en-US" b="1" i="1" dirty="0"/>
              <a:t>Track Acoustic Test bench</a:t>
            </a:r>
            <a:endParaRPr lang="fr-CA" b="1" i="1" dirty="0"/>
          </a:p>
        </p:txBody>
      </p:sp>
    </p:spTree>
    <p:extLst>
      <p:ext uri="{BB962C8B-B14F-4D97-AF65-F5344CB8AC3E}">
        <p14:creationId xmlns:p14="http://schemas.microsoft.com/office/powerpoint/2010/main" val="16140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Noise </a:t>
            </a:r>
            <a:r>
              <a:rPr lang="fr-CA" dirty="0" err="1" smtClean="0"/>
              <a:t>Reduction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7" name="Espace réservé du contenu 1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CA" dirty="0" smtClean="0"/>
              <a:t>Acoustic dampening material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97" y="2329684"/>
            <a:ext cx="6153806" cy="346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2049" y="5879068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Figure </a:t>
            </a:r>
            <a:r>
              <a:rPr lang="en-US" b="1" i="1" dirty="0" smtClean="0"/>
              <a:t>6. Soundproofed tunnel</a:t>
            </a:r>
            <a:endParaRPr lang="fr-CA" b="1" i="1" dirty="0"/>
          </a:p>
        </p:txBody>
      </p:sp>
    </p:spTree>
    <p:extLst>
      <p:ext uri="{BB962C8B-B14F-4D97-AF65-F5344CB8AC3E}">
        <p14:creationId xmlns:p14="http://schemas.microsoft.com/office/powerpoint/2010/main" val="5700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858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9297" r="11357"/>
          <a:stretch/>
        </p:blipFill>
        <p:spPr bwMode="auto">
          <a:xfrm>
            <a:off x="1647497" y="1752600"/>
            <a:ext cx="5849007" cy="423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 l="18232" t="17778" r="6212" b="24444"/>
          <a:stretch>
            <a:fillRect/>
          </a:stretch>
        </p:blipFill>
        <p:spPr>
          <a:xfrm>
            <a:off x="4114800" y="3810000"/>
            <a:ext cx="4724400" cy="27916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716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Snowmobile Modifications</a:t>
            </a:r>
          </a:p>
          <a:p>
            <a:r>
              <a:rPr lang="en-US" dirty="0" smtClean="0"/>
              <a:t>Appeal to Snowmobile Enthusiasts</a:t>
            </a:r>
          </a:p>
          <a:p>
            <a:r>
              <a:rPr lang="en-US" dirty="0" smtClean="0"/>
              <a:t>Emissions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Noise Reduction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err="1" smtClean="0"/>
              <a:t>Presentation</a:t>
            </a:r>
            <a:r>
              <a:rPr lang="fr-CA" dirty="0" smtClean="0"/>
              <a:t> content</a:t>
            </a:r>
            <a:endParaRPr lang="en-US" dirty="0"/>
          </a:p>
        </p:txBody>
      </p:sp>
      <p:pic>
        <p:nvPicPr>
          <p:cNvPr id="6" name="Picture 5" descr="Untitled-1 copy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Snowmobile</a:t>
            </a:r>
            <a:r>
              <a:rPr lang="fr-CA" dirty="0" smtClean="0"/>
              <a:t> Modifications</a:t>
            </a:r>
            <a:endParaRPr lang="en-US" dirty="0"/>
          </a:p>
        </p:txBody>
      </p:sp>
      <p:pic>
        <p:nvPicPr>
          <p:cNvPr id="5" name="Picture 4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fr-CA" dirty="0" smtClean="0"/>
              <a:t>Plug and </a:t>
            </a:r>
            <a:r>
              <a:rPr lang="fr-CA" dirty="0"/>
              <a:t>P</a:t>
            </a:r>
            <a:r>
              <a:rPr lang="fr-CA" dirty="0" smtClean="0"/>
              <a:t>lay Conversion</a:t>
            </a:r>
          </a:p>
          <a:p>
            <a:r>
              <a:rPr lang="fr-CA" dirty="0" err="1" smtClean="0"/>
              <a:t>Standalone</a:t>
            </a:r>
            <a:r>
              <a:rPr lang="fr-CA" dirty="0" smtClean="0"/>
              <a:t> </a:t>
            </a:r>
            <a:r>
              <a:rPr lang="fr-CA" dirty="0" err="1" smtClean="0"/>
              <a:t>engine</a:t>
            </a:r>
            <a:r>
              <a:rPr lang="fr-CA" dirty="0" smtClean="0"/>
              <a:t> management (</a:t>
            </a:r>
            <a:r>
              <a:rPr lang="fr-CA" dirty="0" err="1" smtClean="0"/>
              <a:t>Motec</a:t>
            </a:r>
            <a:r>
              <a:rPr lang="fr-CA" dirty="0" smtClean="0"/>
              <a:t> m400)</a:t>
            </a:r>
            <a:endParaRPr lang="fr-CA" dirty="0" smtClean="0"/>
          </a:p>
          <a:p>
            <a:r>
              <a:rPr lang="fr-CA" dirty="0" err="1" smtClean="0"/>
              <a:t>Turbocharged</a:t>
            </a:r>
            <a:r>
              <a:rPr lang="fr-CA" dirty="0" smtClean="0"/>
              <a:t> </a:t>
            </a:r>
            <a:r>
              <a:rPr lang="fr-CA" dirty="0"/>
              <a:t>E</a:t>
            </a:r>
            <a:r>
              <a:rPr lang="fr-CA" dirty="0" smtClean="0"/>
              <a:t>ngine</a:t>
            </a:r>
          </a:p>
          <a:p>
            <a:r>
              <a:rPr lang="fr-CA" dirty="0" err="1" smtClean="0"/>
              <a:t>Modified</a:t>
            </a:r>
            <a:r>
              <a:rPr lang="fr-CA" dirty="0" smtClean="0"/>
              <a:t> </a:t>
            </a:r>
            <a:r>
              <a:rPr lang="fr-CA" dirty="0" err="1" smtClean="0"/>
              <a:t>Exhaust</a:t>
            </a:r>
            <a:r>
              <a:rPr lang="fr-CA" dirty="0" smtClean="0"/>
              <a:t> System</a:t>
            </a:r>
          </a:p>
          <a:p>
            <a:r>
              <a:rPr lang="fr-CA" dirty="0" err="1" smtClean="0"/>
              <a:t>Catalytic</a:t>
            </a:r>
            <a:r>
              <a:rPr lang="fr-CA" dirty="0" smtClean="0"/>
              <a:t> </a:t>
            </a:r>
            <a:r>
              <a:rPr lang="fr-CA" dirty="0" err="1" smtClean="0"/>
              <a:t>Converter</a:t>
            </a:r>
            <a:endParaRPr lang="fr-CA" dirty="0" smtClean="0"/>
          </a:p>
          <a:p>
            <a:r>
              <a:rPr lang="fr-CA" dirty="0" err="1" smtClean="0"/>
              <a:t>Electronic</a:t>
            </a:r>
            <a:r>
              <a:rPr lang="fr-CA" dirty="0" smtClean="0"/>
              <a:t> </a:t>
            </a:r>
            <a:r>
              <a:rPr lang="fr-CA" dirty="0" err="1" smtClean="0"/>
              <a:t>Throttle</a:t>
            </a:r>
            <a:endParaRPr lang="fr-CA" dirty="0" smtClean="0"/>
          </a:p>
          <a:p>
            <a:r>
              <a:rPr lang="fr-CA" dirty="0" err="1" smtClean="0"/>
              <a:t>Track</a:t>
            </a:r>
            <a:r>
              <a:rPr lang="fr-CA" dirty="0" smtClean="0"/>
              <a:t> and Suspension </a:t>
            </a:r>
            <a:r>
              <a:rPr lang="fr-CA" dirty="0" err="1"/>
              <a:t>I</a:t>
            </a:r>
            <a:r>
              <a:rPr lang="fr-CA" dirty="0" err="1" smtClean="0"/>
              <a:t>mprovements</a:t>
            </a: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Snowmobile</a:t>
            </a:r>
            <a:r>
              <a:rPr lang="fr-CA" dirty="0" smtClean="0"/>
              <a:t> Modifications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pic>
        <p:nvPicPr>
          <p:cNvPr id="1026" name="Picture 2" descr="C:\Users\Quiets\Desktop\photos csc 2014\IMG_20140301_202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0" y="-7848600"/>
            <a:ext cx="1800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uiets\Desktop\photos csc 2014\IMG_20140301_2026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7999" y="-7848600"/>
            <a:ext cx="291891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195634"/>
            <a:ext cx="2962275" cy="44434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7"/>
          <a:stretch/>
        </p:blipFill>
        <p:spPr>
          <a:xfrm rot="5400000">
            <a:off x="4135819" y="1582693"/>
            <a:ext cx="4480839" cy="37067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23816" y="5897884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Figures 1 and 2. Turbocharger setup</a:t>
            </a:r>
            <a:endParaRPr lang="fr-C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Appeal</a:t>
            </a:r>
            <a:r>
              <a:rPr lang="fr-CA" dirty="0" smtClean="0"/>
              <a:t> to </a:t>
            </a:r>
            <a:r>
              <a:rPr lang="fr-CA" dirty="0" err="1" smtClean="0"/>
              <a:t>Snowmobile</a:t>
            </a:r>
            <a:r>
              <a:rPr lang="fr-CA" dirty="0" smtClean="0"/>
              <a:t> </a:t>
            </a:r>
            <a:r>
              <a:rPr lang="fr-CA" dirty="0" err="1" smtClean="0"/>
              <a:t>Enthusiasts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CA" dirty="0" smtClean="0"/>
          </a:p>
          <a:p>
            <a:r>
              <a:rPr lang="fr-CA" dirty="0" smtClean="0"/>
              <a:t>Good Fuel </a:t>
            </a:r>
            <a:r>
              <a:rPr lang="fr-CA" dirty="0" err="1" smtClean="0"/>
              <a:t>Economy</a:t>
            </a:r>
            <a:r>
              <a:rPr lang="fr-CA" dirty="0" smtClean="0"/>
              <a:t> (in </a:t>
            </a:r>
            <a:r>
              <a:rPr lang="fr-CA" dirty="0" err="1" smtClean="0"/>
              <a:t>eco</a:t>
            </a:r>
            <a:r>
              <a:rPr lang="fr-CA" dirty="0" smtClean="0"/>
              <a:t> mode)</a:t>
            </a:r>
            <a:endParaRPr lang="fr-CA" dirty="0" smtClean="0"/>
          </a:p>
          <a:p>
            <a:r>
              <a:rPr lang="en-CA" dirty="0" smtClean="0"/>
              <a:t>1.95 GPH at 45 MPH = 23 MPG (4900 rpm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r>
              <a:rPr lang="en-CA" dirty="0" smtClean="0"/>
              <a:t>Noise reduction</a:t>
            </a:r>
          </a:p>
          <a:p>
            <a:endParaRPr lang="en-CA" dirty="0"/>
          </a:p>
          <a:p>
            <a:r>
              <a:rPr lang="en-CA" dirty="0" smtClean="0"/>
              <a:t>Improved engine response (in sport mode)</a:t>
            </a:r>
          </a:p>
          <a:p>
            <a:endParaRPr lang="en-CA" dirty="0"/>
          </a:p>
          <a:p>
            <a:r>
              <a:rPr lang="en-CA" dirty="0" smtClean="0"/>
              <a:t>And…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97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6996" r="16515" b="6250"/>
          <a:stretch/>
        </p:blipFill>
        <p:spPr bwMode="auto">
          <a:xfrm>
            <a:off x="1447800" y="1873469"/>
            <a:ext cx="6248400" cy="422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Appeal</a:t>
            </a:r>
            <a:r>
              <a:rPr lang="fr-CA" dirty="0" smtClean="0"/>
              <a:t> to </a:t>
            </a:r>
            <a:r>
              <a:rPr lang="fr-CA" dirty="0" err="1" smtClean="0"/>
              <a:t>Snowmobile</a:t>
            </a:r>
            <a:r>
              <a:rPr lang="fr-CA" dirty="0" smtClean="0"/>
              <a:t> </a:t>
            </a:r>
            <a:r>
              <a:rPr lang="fr-CA" dirty="0" err="1" smtClean="0"/>
              <a:t>Enthusiasts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fr-CA" dirty="0" smtClean="0"/>
              <a:t>More Power</a:t>
            </a:r>
          </a:p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2314812" y="6107668"/>
            <a:ext cx="4514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Graph 1</a:t>
            </a:r>
            <a:r>
              <a:rPr lang="en-US" b="1" i="1" dirty="0"/>
              <a:t>. </a:t>
            </a:r>
            <a:r>
              <a:rPr lang="en-US" b="1" i="1" dirty="0" smtClean="0"/>
              <a:t>2015 prototype power sweep</a:t>
            </a:r>
            <a:endParaRPr lang="fr-CA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5626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C00000"/>
                </a:solidFill>
              </a:rPr>
              <a:t>82.58 </a:t>
            </a:r>
            <a:r>
              <a:rPr lang="fr-CA" dirty="0" err="1" smtClean="0">
                <a:solidFill>
                  <a:srgbClr val="C00000"/>
                </a:solidFill>
              </a:rPr>
              <a:t>hp</a:t>
            </a:r>
            <a:endParaRPr lang="fr-CA" dirty="0">
              <a:solidFill>
                <a:srgbClr val="C0000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019800" y="1949669"/>
            <a:ext cx="228600" cy="3363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110452" y="2754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4">
                    <a:lumMod val="75000"/>
                  </a:schemeClr>
                </a:solidFill>
              </a:rPr>
              <a:t>64 </a:t>
            </a:r>
            <a:r>
              <a:rPr lang="fr-CA" dirty="0" err="1" smtClean="0">
                <a:solidFill>
                  <a:schemeClr val="accent4">
                    <a:lumMod val="75000"/>
                  </a:schemeClr>
                </a:solidFill>
              </a:rPr>
              <a:t>lbs-ft</a:t>
            </a:r>
            <a:endParaRPr lang="fr-CA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5791200" y="2895600"/>
            <a:ext cx="381000" cy="1230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232" t="17778" r="6212" b="24444"/>
          <a:stretch>
            <a:fillRect/>
          </a:stretch>
        </p:blipFill>
        <p:spPr>
          <a:xfrm>
            <a:off x="4114800" y="3810000"/>
            <a:ext cx="4724400" cy="2791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 smtClean="0"/>
              <a:t>Emissions</a:t>
            </a:r>
            <a:r>
              <a:rPr lang="fr-CA" dirty="0" smtClean="0"/>
              <a:t> </a:t>
            </a:r>
            <a:r>
              <a:rPr lang="fr-CA" dirty="0" smtClean="0"/>
              <a:t>Control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1959475"/>
            <a:ext cx="5268310" cy="30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5026223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Graph 2. </a:t>
            </a:r>
            <a:r>
              <a:rPr lang="en-US" sz="1400" b="1" i="1" dirty="0"/>
              <a:t>Catalytic Converter Efficiency vs Air/Fuel Ratio</a:t>
            </a:r>
            <a:endParaRPr lang="fr-CA" sz="1400" b="1" i="1" dirty="0"/>
          </a:p>
        </p:txBody>
      </p:sp>
      <p:sp>
        <p:nvSpPr>
          <p:cNvPr id="8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CA" dirty="0" smtClean="0"/>
              <a:t>Catalytic convert</a:t>
            </a:r>
            <a:r>
              <a:rPr lang="en-CA" dirty="0" smtClean="0"/>
              <a:t>er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232" t="17778" r="6212" b="24444"/>
          <a:stretch>
            <a:fillRect/>
          </a:stretch>
        </p:blipFill>
        <p:spPr>
          <a:xfrm>
            <a:off x="4114800" y="3810000"/>
            <a:ext cx="4724400" cy="2791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 smtClean="0"/>
              <a:t>Emissions</a:t>
            </a:r>
            <a:r>
              <a:rPr lang="fr-CA" dirty="0" smtClean="0"/>
              <a:t> </a:t>
            </a:r>
            <a:r>
              <a:rPr lang="fr-CA" dirty="0" smtClean="0"/>
              <a:t>Control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5100" y="4188023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Table 1. Closed loop lambda  aim table</a:t>
            </a:r>
            <a:endParaRPr lang="fr-CA" sz="1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2" r="37840" b="36423"/>
          <a:stretch/>
        </p:blipFill>
        <p:spPr bwMode="auto">
          <a:xfrm>
            <a:off x="952842" y="2054772"/>
            <a:ext cx="7238316" cy="20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fr-CA" dirty="0" smtClean="0"/>
              <a:t>Lean calibration at </a:t>
            </a:r>
            <a:r>
              <a:rPr lang="fr-CA" dirty="0" err="1" smtClean="0"/>
              <a:t>low</a:t>
            </a:r>
            <a:r>
              <a:rPr lang="fr-CA" dirty="0" smtClean="0"/>
              <a:t> </a:t>
            </a:r>
            <a:r>
              <a:rPr lang="fr-CA" dirty="0" err="1" smtClean="0"/>
              <a:t>load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00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 smtClean="0"/>
              <a:t>Emissions</a:t>
            </a:r>
            <a:r>
              <a:rPr lang="fr-CA" dirty="0" smtClean="0"/>
              <a:t> </a:t>
            </a:r>
            <a:r>
              <a:rPr lang="fr-CA" dirty="0" smtClean="0"/>
              <a:t>Control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921518"/>
              </p:ext>
            </p:extLst>
          </p:nvPr>
        </p:nvGraphicFramePr>
        <p:xfrm>
          <a:off x="2159794" y="1143000"/>
          <a:ext cx="4824412" cy="493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Feuille de calcul" r:id="rId6" imgW="4009972" imgH="4105150" progId="Excel.Sheet.8">
                  <p:embed/>
                </p:oleObj>
              </mc:Choice>
              <mc:Fallback>
                <p:oleObj name="Feuille de calcul" r:id="rId6" imgW="4009972" imgH="41051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9794" y="1143000"/>
                        <a:ext cx="4824412" cy="4939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612821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Table 2. Mode specific emissions</a:t>
            </a:r>
            <a:endParaRPr lang="fr-C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3159</TotalTime>
  <Words>207</Words>
  <Application>Microsoft Office PowerPoint</Application>
  <PresentationFormat>Affichage à l'écran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Concourse</vt:lpstr>
      <vt:lpstr>Microsoft Excel 97-2003 Worksheet</vt:lpstr>
      <vt:lpstr>TEAM QUIETS 2015 SAE CSC DESIGN PRESENTATION</vt:lpstr>
      <vt:lpstr>Presentation content</vt:lpstr>
      <vt:lpstr>Snowmobile Modifications</vt:lpstr>
      <vt:lpstr>Snowmobile Modifications</vt:lpstr>
      <vt:lpstr>Appeal to Snowmobile Enthusiasts</vt:lpstr>
      <vt:lpstr>Appeal to Snowmobile Enthusiasts</vt:lpstr>
      <vt:lpstr>Emissions Control</vt:lpstr>
      <vt:lpstr>Emissions Control</vt:lpstr>
      <vt:lpstr>Emissions Control</vt:lpstr>
      <vt:lpstr>Noise Reduction</vt:lpstr>
      <vt:lpstr>Noise Reduction</vt:lpstr>
      <vt:lpstr>Noise Reduction</vt:lpstr>
      <vt:lpstr>Noise Reduction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d’un système de recirculation des gazs d’échappement</dc:title>
  <dc:creator>rayray</dc:creator>
  <cp:lastModifiedBy>club</cp:lastModifiedBy>
  <cp:revision>175</cp:revision>
  <dcterms:created xsi:type="dcterms:W3CDTF">2013-12-08T12:34:22Z</dcterms:created>
  <dcterms:modified xsi:type="dcterms:W3CDTF">2015-03-04T14:10:22Z</dcterms:modified>
</cp:coreProperties>
</file>