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6"/>
  </p:notesMasterIdLst>
  <p:sldIdLst>
    <p:sldId id="256" r:id="rId2"/>
    <p:sldId id="257" r:id="rId3"/>
    <p:sldId id="284" r:id="rId4"/>
    <p:sldId id="281" r:id="rId5"/>
    <p:sldId id="282" r:id="rId6"/>
    <p:sldId id="287" r:id="rId7"/>
    <p:sldId id="286" r:id="rId8"/>
    <p:sldId id="289" r:id="rId9"/>
    <p:sldId id="293" r:id="rId10"/>
    <p:sldId id="283" r:id="rId11"/>
    <p:sldId id="285" r:id="rId12"/>
    <p:sldId id="294" r:id="rId13"/>
    <p:sldId id="290" r:id="rId14"/>
    <p:sldId id="29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Style moyen 3 - Accentuation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5" autoAdjust="0"/>
    <p:restoredTop sz="94671" autoAdjust="0"/>
  </p:normalViewPr>
  <p:slideViewPr>
    <p:cSldViewPr>
      <p:cViewPr varScale="1">
        <p:scale>
          <a:sx n="70" d="100"/>
          <a:sy n="70" d="100"/>
        </p:scale>
        <p:origin x="-720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3DD21-5A1D-4C15-8E12-09EF2804792E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1F398-4A4B-4455-A9DE-229F5B7C443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0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30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Gui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61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Gui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07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Gui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38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Gui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21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Do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14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Gui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17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Gui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046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Do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86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Do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32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Do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92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Do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09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C540042-EF71-422B-9E0B-B2E21C369E85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15E807A-C58A-464A-8700-F2D19F17E10A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9C540042-EF71-422B-9E0B-B2E21C369E85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C540042-EF71-422B-9E0B-B2E21C369E85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15E807A-C58A-464A-8700-F2D19F17E10A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C540042-EF71-422B-9E0B-B2E21C369E85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15E807A-C58A-464A-8700-F2D19F17E10A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5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324100" y="914400"/>
            <a:ext cx="7467600" cy="3276600"/>
          </a:xfrm>
        </p:spPr>
        <p:txBody>
          <a:bodyPr>
            <a:noAutofit/>
          </a:bodyPr>
          <a:lstStyle/>
          <a:p>
            <a:pPr algn="ctr"/>
            <a:r>
              <a:rPr lang="fr-CA" sz="4500" dirty="0"/>
              <a:t>TEAM </a:t>
            </a:r>
            <a:r>
              <a:rPr lang="fr-CA" sz="4500" dirty="0" smtClean="0"/>
              <a:t>QUIETS-DUC</a:t>
            </a:r>
            <a:r>
              <a:rPr lang="fr-CA" sz="4500" dirty="0"/>
              <a:t/>
            </a:r>
            <a:br>
              <a:rPr lang="fr-CA" sz="4500" dirty="0"/>
            </a:br>
            <a:r>
              <a:rPr lang="fr-CA" sz="4500" dirty="0"/>
              <a:t>2017</a:t>
            </a:r>
            <a:br>
              <a:rPr lang="fr-CA" sz="4500" dirty="0"/>
            </a:br>
            <a:r>
              <a:rPr lang="fr-CA" sz="4500" dirty="0"/>
              <a:t>SAE CSC DESIGN PRESENTATION</a:t>
            </a:r>
            <a:endParaRPr lang="en-US" sz="4500" dirty="0"/>
          </a:p>
        </p:txBody>
      </p:sp>
      <p:pic>
        <p:nvPicPr>
          <p:cNvPr id="10" name="Picture 9" descr="Untitled-1 copy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 l="833" t="25187" r="1667" b="30370"/>
          <a:stretch>
            <a:fillRect/>
          </a:stretch>
        </p:blipFill>
        <p:spPr>
          <a:xfrm>
            <a:off x="457200" y="5562600"/>
            <a:ext cx="4457700" cy="1143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057650" y="4419601"/>
            <a:ext cx="407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By</a:t>
            </a:r>
            <a:r>
              <a:rPr lang="fr-CA" dirty="0" smtClean="0"/>
              <a:t>: </a:t>
            </a:r>
            <a:r>
              <a:rPr lang="fr-CA" dirty="0" err="1" smtClean="0"/>
              <a:t>Dominic</a:t>
            </a:r>
            <a:r>
              <a:rPr lang="fr-CA" dirty="0" smtClean="0"/>
              <a:t> Mathieu and Guillaume </a:t>
            </a:r>
            <a:r>
              <a:rPr lang="fr-CA" dirty="0" err="1" smtClean="0"/>
              <a:t>Verner</a:t>
            </a:r>
            <a:endParaRPr lang="fr-CA" dirty="0"/>
          </a:p>
        </p:txBody>
      </p:sp>
      <p:sp>
        <p:nvSpPr>
          <p:cNvPr id="4" name="AutoShape 2" descr="https://scontent-ord1-1.xx.fbcdn.net/hphotos-xlp1/v/t1.0-9/12814055_1071074856290572_7015483622389468194_n.jpg?oh=acb470d2b6300647f20331b4dfc4d419&amp;oe=574E4E8A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52400" y="1447800"/>
            <a:ext cx="10972800" cy="4525963"/>
          </a:xfrm>
        </p:spPr>
        <p:txBody>
          <a:bodyPr>
            <a:normAutofit fontScale="92500" lnSpcReduction="10000"/>
          </a:bodyPr>
          <a:lstStyle/>
          <a:p>
            <a:r>
              <a:rPr lang="fr-CA" dirty="0" err="1" smtClean="0"/>
              <a:t>Clutches</a:t>
            </a:r>
            <a:r>
              <a:rPr lang="fr-CA" dirty="0" smtClean="0"/>
              <a:t> :</a:t>
            </a:r>
          </a:p>
          <a:p>
            <a:endParaRPr lang="fr-CA" dirty="0" smtClean="0"/>
          </a:p>
          <a:p>
            <a:pPr lvl="1"/>
            <a:r>
              <a:rPr lang="fr-CA" dirty="0" err="1" smtClean="0"/>
              <a:t>Specially</a:t>
            </a:r>
            <a:r>
              <a:rPr lang="fr-CA" dirty="0" smtClean="0"/>
              <a:t> </a:t>
            </a:r>
            <a:r>
              <a:rPr lang="fr-CA" dirty="0" err="1" smtClean="0"/>
              <a:t>designed</a:t>
            </a:r>
            <a:r>
              <a:rPr lang="fr-CA" dirty="0" smtClean="0"/>
              <a:t> </a:t>
            </a:r>
          </a:p>
          <a:p>
            <a:pPr marL="365760" lvl="1" indent="0">
              <a:buNone/>
            </a:pPr>
            <a:r>
              <a:rPr lang="fr-CA" dirty="0" smtClean="0"/>
              <a:t>   for </a:t>
            </a:r>
            <a:r>
              <a:rPr lang="fr-CA" dirty="0" err="1" smtClean="0"/>
              <a:t>our</a:t>
            </a:r>
            <a:r>
              <a:rPr lang="fr-CA" dirty="0" smtClean="0"/>
              <a:t> application</a:t>
            </a:r>
          </a:p>
          <a:p>
            <a:pPr marL="365760" lvl="1" indent="0">
              <a:buNone/>
            </a:pPr>
            <a:endParaRPr lang="fr-CA" dirty="0"/>
          </a:p>
          <a:p>
            <a:pPr lvl="1"/>
            <a:r>
              <a:rPr lang="fr-CA" dirty="0" smtClean="0"/>
              <a:t>Operating range :</a:t>
            </a:r>
          </a:p>
          <a:p>
            <a:pPr marL="365760" lvl="1" indent="0">
              <a:buNone/>
            </a:pPr>
            <a:r>
              <a:rPr lang="fr-CA" dirty="0" smtClean="0"/>
              <a:t>   900 to 3600 RPM</a:t>
            </a:r>
          </a:p>
          <a:p>
            <a:pPr marL="365760" lvl="1" indent="0">
              <a:buNone/>
            </a:pPr>
            <a:endParaRPr lang="fr-CA" dirty="0" smtClean="0"/>
          </a:p>
          <a:p>
            <a:pPr lvl="1"/>
            <a:r>
              <a:rPr lang="fr-CA" dirty="0" err="1" smtClean="0"/>
              <a:t>Driving</a:t>
            </a:r>
            <a:r>
              <a:rPr lang="fr-CA" dirty="0" smtClean="0"/>
              <a:t> ratio :</a:t>
            </a:r>
          </a:p>
          <a:p>
            <a:pPr marL="365760" lvl="1" indent="0">
              <a:buNone/>
            </a:pPr>
            <a:r>
              <a:rPr lang="fr-CA" dirty="0" smtClean="0"/>
              <a:t>   4:1 to 0.75:1</a:t>
            </a:r>
          </a:p>
          <a:p>
            <a:pPr marL="365760" lvl="1" indent="0">
              <a:buNone/>
            </a:pPr>
            <a:endParaRPr lang="fr-CA" dirty="0" smtClean="0"/>
          </a:p>
          <a:p>
            <a:pPr lvl="1"/>
            <a:r>
              <a:rPr lang="fr-CA" dirty="0" err="1" smtClean="0"/>
              <a:t>Heavier</a:t>
            </a:r>
            <a:r>
              <a:rPr lang="fr-CA" dirty="0" smtClean="0"/>
              <a:t> </a:t>
            </a:r>
            <a:r>
              <a:rPr lang="fr-CA" dirty="0" err="1" smtClean="0"/>
              <a:t>weights</a:t>
            </a:r>
            <a:r>
              <a:rPr lang="fr-CA" dirty="0" smtClean="0"/>
              <a:t> </a:t>
            </a:r>
          </a:p>
          <a:p>
            <a:pPr marL="365760" lvl="1" indent="0">
              <a:buNone/>
            </a:pPr>
            <a:r>
              <a:rPr lang="fr-CA" dirty="0" smtClean="0"/>
              <a:t>   and </a:t>
            </a:r>
            <a:r>
              <a:rPr lang="fr-CA" dirty="0" err="1" smtClean="0"/>
              <a:t>stiffer</a:t>
            </a:r>
            <a:r>
              <a:rPr lang="fr-CA" dirty="0" smtClean="0"/>
              <a:t> </a:t>
            </a:r>
            <a:r>
              <a:rPr lang="fr-CA" dirty="0" err="1" smtClean="0"/>
              <a:t>spring</a:t>
            </a: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Drivetrain</a:t>
            </a:r>
            <a:r>
              <a:rPr lang="fr-CA" dirty="0" smtClean="0"/>
              <a:t> modifications</a:t>
            </a:r>
            <a:endParaRPr lang="fr-CA" dirty="0"/>
          </a:p>
        </p:txBody>
      </p:sp>
      <p:pic>
        <p:nvPicPr>
          <p:cNvPr id="4" name="Picture 5" descr="Untitled-1 copy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145" y="2057400"/>
            <a:ext cx="7696200" cy="4329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17795"/>
            <a:ext cx="2819400" cy="143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8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fr-CA" dirty="0" smtClean="0"/>
              <a:t>         Drive </a:t>
            </a:r>
            <a:r>
              <a:rPr lang="fr-CA" dirty="0" err="1" smtClean="0"/>
              <a:t>sprocket</a:t>
            </a:r>
            <a:r>
              <a:rPr lang="fr-CA" dirty="0" smtClean="0"/>
              <a:t>                               </a:t>
            </a:r>
            <a:r>
              <a:rPr lang="fr-CA" dirty="0" err="1"/>
              <a:t>C</a:t>
            </a:r>
            <a:r>
              <a:rPr lang="fr-CA" dirty="0" err="1" smtClean="0"/>
              <a:t>haincase</a:t>
            </a:r>
            <a:r>
              <a:rPr lang="fr-CA" dirty="0" smtClean="0"/>
              <a:t> ratio</a:t>
            </a: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Drivetrain</a:t>
            </a:r>
            <a:r>
              <a:rPr lang="fr-CA" dirty="0" smtClean="0"/>
              <a:t> modifications</a:t>
            </a:r>
            <a:endParaRPr lang="fr-CA" dirty="0"/>
          </a:p>
        </p:txBody>
      </p:sp>
      <p:pic>
        <p:nvPicPr>
          <p:cNvPr id="4" name="Picture 5" descr="Untitled-1 copy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5086276" cy="3816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/>
          <p:cNvSpPr txBox="1"/>
          <p:nvPr/>
        </p:nvSpPr>
        <p:spPr>
          <a:xfrm>
            <a:off x="6705600" y="2534597"/>
            <a:ext cx="4648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err="1" smtClean="0"/>
              <a:t>Bottom</a:t>
            </a:r>
            <a:r>
              <a:rPr lang="fr-CA" dirty="0" smtClean="0"/>
              <a:t> </a:t>
            </a:r>
            <a:r>
              <a:rPr lang="fr-CA" dirty="0" err="1" smtClean="0"/>
              <a:t>chaincase</a:t>
            </a:r>
            <a:r>
              <a:rPr lang="fr-CA" dirty="0" smtClean="0"/>
              <a:t> </a:t>
            </a:r>
            <a:r>
              <a:rPr lang="fr-CA" dirty="0" err="1" smtClean="0"/>
              <a:t>gear</a:t>
            </a:r>
            <a:r>
              <a:rPr lang="fr-CA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 smtClean="0"/>
              <a:t>Stock : 51 </a:t>
            </a:r>
            <a:r>
              <a:rPr lang="fr-CA" dirty="0" err="1" smtClean="0"/>
              <a:t>tooth</a:t>
            </a:r>
            <a:endParaRPr lang="fr-CA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CA" dirty="0" smtClean="0"/>
              <a:t>Top Speed = 45 </a:t>
            </a:r>
            <a:r>
              <a:rPr lang="fr-CA" dirty="0" err="1" smtClean="0"/>
              <a:t>mph</a:t>
            </a:r>
            <a:endParaRPr lang="fr-CA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CA" dirty="0" smtClean="0"/>
              <a:t>RPM @ 35 </a:t>
            </a:r>
            <a:r>
              <a:rPr lang="fr-CA" dirty="0" err="1" smtClean="0"/>
              <a:t>mph</a:t>
            </a:r>
            <a:r>
              <a:rPr lang="fr-CA" dirty="0" smtClean="0"/>
              <a:t> = 3000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CA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 smtClean="0"/>
              <a:t>New : 43 </a:t>
            </a:r>
            <a:r>
              <a:rPr lang="fr-CA" dirty="0" err="1" smtClean="0"/>
              <a:t>tooth</a:t>
            </a:r>
            <a:endParaRPr lang="fr-CA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CA" dirty="0"/>
              <a:t>Top Speed = </a:t>
            </a:r>
            <a:r>
              <a:rPr lang="fr-CA" dirty="0" smtClean="0"/>
              <a:t>55 </a:t>
            </a:r>
            <a:r>
              <a:rPr lang="fr-CA" dirty="0" err="1"/>
              <a:t>mph</a:t>
            </a:r>
            <a:endParaRPr lang="fr-CA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CA" dirty="0"/>
              <a:t>RPM @ 35 </a:t>
            </a:r>
            <a:r>
              <a:rPr lang="fr-CA" dirty="0" err="1"/>
              <a:t>mph</a:t>
            </a:r>
            <a:r>
              <a:rPr lang="fr-CA" dirty="0"/>
              <a:t> = </a:t>
            </a:r>
            <a:r>
              <a:rPr lang="fr-CA" dirty="0" smtClean="0"/>
              <a:t>2500</a:t>
            </a:r>
            <a:endParaRPr lang="fr-CA" dirty="0"/>
          </a:p>
          <a:p>
            <a:pPr lvl="1"/>
            <a:endParaRPr lang="fr-CA" dirty="0"/>
          </a:p>
        </p:txBody>
      </p:sp>
      <p:cxnSp>
        <p:nvCxnSpPr>
          <p:cNvPr id="8" name="Connecteur droit 7"/>
          <p:cNvCxnSpPr>
            <a:stCxn id="2" idx="0"/>
            <a:endCxn id="2" idx="2"/>
          </p:cNvCxnSpPr>
          <p:nvPr/>
        </p:nvCxnSpPr>
        <p:spPr>
          <a:xfrm>
            <a:off x="6096000" y="1481329"/>
            <a:ext cx="0" cy="4525963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14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err="1" smtClean="0"/>
              <a:t>Heat</a:t>
            </a:r>
            <a:r>
              <a:rPr lang="fr-CA" dirty="0" smtClean="0"/>
              <a:t> management</a:t>
            </a:r>
          </a:p>
          <a:p>
            <a:r>
              <a:rPr lang="fr-CA" dirty="0" err="1" smtClean="0"/>
              <a:t>Soundproofing</a:t>
            </a:r>
            <a:endParaRPr lang="fr-CA" dirty="0" smtClean="0"/>
          </a:p>
          <a:p>
            <a:r>
              <a:rPr lang="fr-CA" dirty="0" err="1" smtClean="0"/>
              <a:t>Stiffer</a:t>
            </a:r>
            <a:r>
              <a:rPr lang="fr-CA" dirty="0" smtClean="0"/>
              <a:t> front </a:t>
            </a:r>
            <a:r>
              <a:rPr lang="fr-CA" dirty="0" err="1" smtClean="0"/>
              <a:t>springs</a:t>
            </a:r>
            <a:endParaRPr lang="fr-CA" dirty="0" smtClean="0"/>
          </a:p>
          <a:p>
            <a:r>
              <a:rPr lang="fr-CA" dirty="0" err="1" smtClean="0"/>
              <a:t>Battery</a:t>
            </a:r>
            <a:endParaRPr lang="fr-CA" dirty="0" smtClean="0"/>
          </a:p>
          <a:p>
            <a:pPr marL="109728" indent="0">
              <a:buNone/>
            </a:pPr>
            <a:r>
              <a:rPr lang="fr-CA" dirty="0" smtClean="0"/>
              <a:t> </a:t>
            </a: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Other</a:t>
            </a:r>
            <a:r>
              <a:rPr lang="fr-CA" dirty="0" smtClean="0"/>
              <a:t> modifications</a:t>
            </a:r>
            <a:endParaRPr lang="fr-CA" dirty="0"/>
          </a:p>
        </p:txBody>
      </p:sp>
      <p:pic>
        <p:nvPicPr>
          <p:cNvPr id="4" name="Picture 5" descr="Untitled-1 copy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581400"/>
            <a:ext cx="2286855" cy="228685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4"/>
          <a:stretch/>
        </p:blipFill>
        <p:spPr>
          <a:xfrm>
            <a:off x="5486400" y="1438142"/>
            <a:ext cx="3173152" cy="4811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8" t="17342"/>
          <a:stretch/>
        </p:blipFill>
        <p:spPr>
          <a:xfrm>
            <a:off x="9230817" y="1438142"/>
            <a:ext cx="2352865" cy="4811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413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5415256_275606289541351_6699854368478330880_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9200" y="1535162"/>
            <a:ext cx="6230921" cy="3505200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Testing</a:t>
            </a:r>
            <a:endParaRPr lang="fr-CA" dirty="0"/>
          </a:p>
        </p:txBody>
      </p:sp>
      <p:pic>
        <p:nvPicPr>
          <p:cNvPr id="4" name="Picture 5" descr="Untitled-1 copy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14400" y="2133600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/>
              <a:t>Air Fuel Ratio at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CA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 smtClean="0"/>
              <a:t>Full </a:t>
            </a:r>
            <a:r>
              <a:rPr lang="fr-CA" dirty="0" err="1" smtClean="0"/>
              <a:t>load</a:t>
            </a:r>
            <a:r>
              <a:rPr lang="fr-CA" dirty="0" smtClean="0"/>
              <a:t> &amp; full </a:t>
            </a:r>
            <a:r>
              <a:rPr lang="fr-CA" dirty="0" err="1" smtClean="0"/>
              <a:t>throttle</a:t>
            </a:r>
            <a:r>
              <a:rPr lang="fr-CA" dirty="0"/>
              <a:t> </a:t>
            </a:r>
            <a:r>
              <a:rPr lang="fr-CA" dirty="0" smtClean="0"/>
              <a:t>: </a:t>
            </a:r>
            <a:r>
              <a:rPr lang="fr-CA" b="1" dirty="0" smtClean="0"/>
              <a:t>17.5 : 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CA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 err="1" smtClean="0"/>
              <a:t>Trail</a:t>
            </a:r>
            <a:r>
              <a:rPr lang="fr-CA" dirty="0" smtClean="0"/>
              <a:t> speed (35 </a:t>
            </a:r>
            <a:r>
              <a:rPr lang="fr-CA" dirty="0" err="1" smtClean="0"/>
              <a:t>mph</a:t>
            </a:r>
            <a:r>
              <a:rPr lang="fr-CA" dirty="0" smtClean="0"/>
              <a:t>) :</a:t>
            </a:r>
          </a:p>
          <a:p>
            <a:pPr lvl="1"/>
            <a:r>
              <a:rPr lang="fr-CA" dirty="0" smtClean="0"/>
              <a:t>    </a:t>
            </a:r>
            <a:r>
              <a:rPr lang="fr-CA" b="1" dirty="0" smtClean="0"/>
              <a:t>25 to 30 : 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1226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114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62000"/>
            <a:ext cx="12192000" cy="817344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-76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fr-CA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141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content-ord1-1.xx.fbcdn.net/hphotos-xtp1/v/t1.0-9/12744546_1066919163372808_1010485178758874434_n.jpg?oh=5e37bfb2edcdfde518a67e9e229d973b&amp;oe=575A344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0" t="6779"/>
          <a:stretch/>
        </p:blipFill>
        <p:spPr bwMode="auto">
          <a:xfrm>
            <a:off x="5261311" y="1587335"/>
            <a:ext cx="6429133" cy="4696039"/>
          </a:xfrm>
          <a:prstGeom prst="rect">
            <a:avLst/>
          </a:prstGeom>
          <a:ln>
            <a:noFill/>
          </a:ln>
          <a:effectLst>
            <a:softEdge rad="368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15462" y="1295400"/>
            <a:ext cx="8229600" cy="38862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Overall packaging</a:t>
            </a:r>
          </a:p>
          <a:p>
            <a:r>
              <a:rPr lang="en-US" dirty="0" smtClean="0"/>
              <a:t>Chassis modifications</a:t>
            </a:r>
          </a:p>
          <a:p>
            <a:r>
              <a:rPr lang="en-US" dirty="0" smtClean="0"/>
              <a:t>Drivetrain modifications</a:t>
            </a:r>
          </a:p>
          <a:p>
            <a:r>
              <a:rPr lang="en-US" dirty="0" err="1" smtClean="0"/>
              <a:t>Powerplant</a:t>
            </a:r>
            <a:endParaRPr lang="en-US" dirty="0" smtClean="0"/>
          </a:p>
          <a:p>
            <a:r>
              <a:rPr lang="en-US" dirty="0" smtClean="0"/>
              <a:t>Other modifications </a:t>
            </a:r>
          </a:p>
          <a:p>
            <a:r>
              <a:rPr lang="en-US" dirty="0" smtClean="0"/>
              <a:t>Testing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err="1"/>
              <a:t>Presentation</a:t>
            </a:r>
            <a:r>
              <a:rPr lang="fr-CA" dirty="0"/>
              <a:t> content</a:t>
            </a:r>
            <a:endParaRPr lang="en-US" dirty="0"/>
          </a:p>
        </p:txBody>
      </p:sp>
      <p:pic>
        <p:nvPicPr>
          <p:cNvPr id="7" name="Picture 5" descr="Untitled-1 copy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72152" y="1219200"/>
            <a:ext cx="10972800" cy="4525963"/>
          </a:xfrm>
        </p:spPr>
        <p:txBody>
          <a:bodyPr/>
          <a:lstStyle/>
          <a:p>
            <a:r>
              <a:rPr lang="fr-CA" dirty="0" smtClean="0"/>
              <a:t>Objective : </a:t>
            </a:r>
            <a:r>
              <a:rPr lang="fr-CA" dirty="0" err="1" smtClean="0"/>
              <a:t>Marketable</a:t>
            </a:r>
            <a:r>
              <a:rPr lang="fr-CA" dirty="0" smtClean="0"/>
              <a:t> </a:t>
            </a:r>
            <a:r>
              <a:rPr lang="fr-CA" dirty="0" err="1" smtClean="0"/>
              <a:t>work</a:t>
            </a:r>
            <a:r>
              <a:rPr lang="fr-CA" dirty="0" smtClean="0"/>
              <a:t> </a:t>
            </a:r>
            <a:r>
              <a:rPr lang="fr-CA" dirty="0" err="1" smtClean="0"/>
              <a:t>snowmobile</a:t>
            </a:r>
            <a:endParaRPr lang="fr-CA" dirty="0" smtClean="0"/>
          </a:p>
          <a:p>
            <a:r>
              <a:rPr lang="fr-CA" dirty="0" smtClean="0"/>
              <a:t>Ski-</a:t>
            </a:r>
            <a:r>
              <a:rPr lang="fr-CA" dirty="0" err="1" smtClean="0"/>
              <a:t>Doo</a:t>
            </a:r>
            <a:r>
              <a:rPr lang="fr-CA" dirty="0" smtClean="0"/>
              <a:t> </a:t>
            </a:r>
            <a:r>
              <a:rPr lang="fr-CA" dirty="0" err="1" smtClean="0"/>
              <a:t>Tundra</a:t>
            </a:r>
            <a:r>
              <a:rPr lang="fr-CA" dirty="0" smtClean="0"/>
              <a:t> Sport</a:t>
            </a:r>
          </a:p>
          <a:p>
            <a:r>
              <a:rPr lang="fr-CA" dirty="0" err="1" smtClean="0"/>
              <a:t>Kohler</a:t>
            </a:r>
            <a:r>
              <a:rPr lang="fr-CA" dirty="0" smtClean="0"/>
              <a:t> KDW1003</a:t>
            </a: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71015" y="228600"/>
            <a:ext cx="10972800" cy="1143000"/>
          </a:xfrm>
        </p:spPr>
        <p:txBody>
          <a:bodyPr/>
          <a:lstStyle/>
          <a:p>
            <a:r>
              <a:rPr lang="fr-CA" dirty="0" err="1" smtClean="0"/>
              <a:t>Overall</a:t>
            </a:r>
            <a:r>
              <a:rPr lang="fr-CA" dirty="0" smtClean="0"/>
              <a:t> packaging</a:t>
            </a:r>
            <a:endParaRPr lang="fr-CA" dirty="0"/>
          </a:p>
        </p:txBody>
      </p:sp>
      <p:pic>
        <p:nvPicPr>
          <p:cNvPr id="4" name="Picture 5" descr="Untitled-1 copy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64165"/>
            <a:ext cx="7010400" cy="3943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0" r="7621" b="5261"/>
          <a:stretch/>
        </p:blipFill>
        <p:spPr>
          <a:xfrm>
            <a:off x="941696" y="2692021"/>
            <a:ext cx="3070746" cy="2887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298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6200" y="1249897"/>
            <a:ext cx="10972800" cy="4525963"/>
          </a:xfrm>
        </p:spPr>
        <p:txBody>
          <a:bodyPr/>
          <a:lstStyle/>
          <a:p>
            <a:r>
              <a:rPr lang="fr-CA" dirty="0" smtClean="0"/>
              <a:t>New S-module design</a:t>
            </a:r>
          </a:p>
          <a:p>
            <a:pPr marL="109728" indent="0">
              <a:buNone/>
            </a:pPr>
            <a:r>
              <a:rPr lang="fr-CA" dirty="0" smtClean="0"/>
              <a:t>   </a:t>
            </a:r>
            <a:r>
              <a:rPr lang="fr-CA" dirty="0" err="1" smtClean="0"/>
              <a:t>Simulated</a:t>
            </a:r>
            <a:r>
              <a:rPr lang="fr-CA" dirty="0" smtClean="0"/>
              <a:t> at 765 </a:t>
            </a:r>
            <a:r>
              <a:rPr lang="fr-CA" dirty="0" err="1" smtClean="0"/>
              <a:t>lbs</a:t>
            </a:r>
            <a:endParaRPr lang="fr-CA" dirty="0" smtClean="0"/>
          </a:p>
          <a:p>
            <a:pPr marL="109728" indent="0">
              <a:buNone/>
            </a:pPr>
            <a:endParaRPr lang="fr-CA" dirty="0" smtClean="0"/>
          </a:p>
          <a:p>
            <a:pPr marL="109728" indent="0">
              <a:buNone/>
            </a:pPr>
            <a:endParaRPr lang="fr-CA" dirty="0"/>
          </a:p>
          <a:p>
            <a:pPr marL="109728" indent="0">
              <a:buNone/>
            </a:pP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Chassis</a:t>
            </a:r>
            <a:r>
              <a:rPr lang="fr-CA" dirty="0" smtClean="0"/>
              <a:t> modifications</a:t>
            </a:r>
            <a:endParaRPr lang="fr-CA" dirty="0"/>
          </a:p>
        </p:txBody>
      </p:sp>
      <p:pic>
        <p:nvPicPr>
          <p:cNvPr id="4" name="Picture 5" descr="Untitled-1 copy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7" t="7660" r="15437" b="7285"/>
          <a:stretch/>
        </p:blipFill>
        <p:spPr>
          <a:xfrm>
            <a:off x="7492090" y="2963748"/>
            <a:ext cx="3968569" cy="3738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2"/>
          <a:stretch/>
        </p:blipFill>
        <p:spPr>
          <a:xfrm>
            <a:off x="2370160" y="3560558"/>
            <a:ext cx="3794079" cy="2175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7" t="10372" r="39394" b="33183"/>
          <a:stretch/>
        </p:blipFill>
        <p:spPr>
          <a:xfrm>
            <a:off x="7924800" y="152400"/>
            <a:ext cx="3103150" cy="2827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Ellipse 7"/>
          <p:cNvSpPr/>
          <p:nvPr/>
        </p:nvSpPr>
        <p:spPr>
          <a:xfrm>
            <a:off x="8153400" y="609600"/>
            <a:ext cx="1743735" cy="1214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506" y="2362200"/>
            <a:ext cx="5215388" cy="958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071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err="1" smtClean="0"/>
              <a:t>Steering</a:t>
            </a:r>
            <a:r>
              <a:rPr lang="fr-CA" dirty="0" smtClean="0"/>
              <a:t> </a:t>
            </a:r>
            <a:r>
              <a:rPr lang="fr-CA" dirty="0" err="1" smtClean="0"/>
              <a:t>column</a:t>
            </a:r>
            <a:r>
              <a:rPr lang="fr-CA" dirty="0" smtClean="0"/>
              <a:t> </a:t>
            </a:r>
            <a:r>
              <a:rPr lang="fr-CA" dirty="0" err="1" smtClean="0"/>
              <a:t>redesign</a:t>
            </a: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Chassis</a:t>
            </a:r>
            <a:r>
              <a:rPr lang="fr-CA" dirty="0" smtClean="0"/>
              <a:t> modifications</a:t>
            </a:r>
            <a:endParaRPr lang="fr-CA" dirty="0"/>
          </a:p>
        </p:txBody>
      </p:sp>
      <p:pic>
        <p:nvPicPr>
          <p:cNvPr id="4" name="Picture 5" descr="Untitled-1 copy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61868"/>
            <a:ext cx="5562600" cy="3128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98" y="1219200"/>
            <a:ext cx="4267316" cy="330263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543" y="4749924"/>
            <a:ext cx="3953427" cy="17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2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Stock </a:t>
            </a:r>
            <a:r>
              <a:rPr lang="fr-CA" dirty="0" err="1" smtClean="0"/>
              <a:t>engine</a:t>
            </a:r>
            <a:r>
              <a:rPr lang="fr-CA" dirty="0" smtClean="0"/>
              <a:t> </a:t>
            </a:r>
            <a:r>
              <a:rPr lang="fr-CA" dirty="0" err="1" smtClean="0"/>
              <a:t>specifications</a:t>
            </a:r>
            <a:r>
              <a:rPr lang="fr-CA" dirty="0" smtClean="0"/>
              <a:t> :</a:t>
            </a:r>
          </a:p>
          <a:p>
            <a:pPr lvl="1"/>
            <a:r>
              <a:rPr lang="fr-CA" dirty="0" err="1" smtClean="0"/>
              <a:t>Inline</a:t>
            </a:r>
            <a:r>
              <a:rPr lang="fr-CA" dirty="0" smtClean="0"/>
              <a:t> 3 </a:t>
            </a:r>
            <a:r>
              <a:rPr lang="fr-CA" dirty="0" err="1" smtClean="0"/>
              <a:t>cylinders</a:t>
            </a:r>
            <a:endParaRPr lang="fr-CA" dirty="0" smtClean="0"/>
          </a:p>
          <a:p>
            <a:pPr lvl="1"/>
            <a:r>
              <a:rPr lang="fr-CA" dirty="0" smtClean="0"/>
              <a:t>1028 cc</a:t>
            </a:r>
          </a:p>
          <a:p>
            <a:pPr lvl="1"/>
            <a:r>
              <a:rPr lang="fr-CA" dirty="0" err="1"/>
              <a:t>Mechanical</a:t>
            </a:r>
            <a:r>
              <a:rPr lang="fr-CA" dirty="0"/>
              <a:t> fuel </a:t>
            </a:r>
            <a:r>
              <a:rPr lang="fr-CA" dirty="0" smtClean="0"/>
              <a:t>injection</a:t>
            </a:r>
          </a:p>
          <a:p>
            <a:pPr lvl="1"/>
            <a:r>
              <a:rPr lang="fr-CA" dirty="0" smtClean="0"/>
              <a:t>23.4 HP</a:t>
            </a:r>
          </a:p>
          <a:p>
            <a:pPr lvl="1"/>
            <a:r>
              <a:rPr lang="fr-CA" dirty="0" smtClean="0"/>
              <a:t>36.8 </a:t>
            </a:r>
            <a:r>
              <a:rPr lang="fr-CA" dirty="0" err="1" smtClean="0"/>
              <a:t>ft-lbs</a:t>
            </a:r>
            <a:endParaRPr lang="fr-CA" dirty="0" smtClean="0"/>
          </a:p>
          <a:p>
            <a:pPr lvl="1"/>
            <a:endParaRPr lang="fr-CA" dirty="0"/>
          </a:p>
          <a:p>
            <a:r>
              <a:rPr lang="fr-CA" dirty="0" err="1" smtClean="0"/>
              <a:t>Current</a:t>
            </a:r>
            <a:r>
              <a:rPr lang="fr-CA" dirty="0" smtClean="0"/>
              <a:t> </a:t>
            </a:r>
            <a:r>
              <a:rPr lang="fr-CA" dirty="0" err="1" smtClean="0"/>
              <a:t>engine</a:t>
            </a:r>
            <a:r>
              <a:rPr lang="fr-CA" dirty="0" smtClean="0"/>
              <a:t> </a:t>
            </a:r>
            <a:r>
              <a:rPr lang="fr-CA" dirty="0" err="1" smtClean="0"/>
              <a:t>specifications</a:t>
            </a:r>
            <a:r>
              <a:rPr lang="fr-CA" dirty="0" smtClean="0"/>
              <a:t>* :</a:t>
            </a:r>
          </a:p>
          <a:p>
            <a:pPr lvl="1"/>
            <a:r>
              <a:rPr lang="fr-CA" dirty="0" smtClean="0"/>
              <a:t>30 HP</a:t>
            </a:r>
          </a:p>
          <a:p>
            <a:pPr lvl="1"/>
            <a:r>
              <a:rPr lang="fr-CA" dirty="0" smtClean="0"/>
              <a:t>46 </a:t>
            </a:r>
            <a:r>
              <a:rPr lang="fr-CA" dirty="0" err="1" smtClean="0"/>
              <a:t>ft-lbs</a:t>
            </a:r>
            <a:r>
              <a:rPr lang="fr-CA" dirty="0" smtClean="0"/>
              <a:t> </a:t>
            </a: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Powerplant</a:t>
            </a:r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9017758" y="6550223"/>
            <a:ext cx="3174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smtClean="0"/>
              <a:t>* </a:t>
            </a:r>
            <a:r>
              <a:rPr lang="fr-CA" sz="1400" dirty="0" err="1" smtClean="0"/>
              <a:t>Based</a:t>
            </a:r>
            <a:r>
              <a:rPr lang="fr-CA" sz="1400" dirty="0" smtClean="0"/>
              <a:t> on </a:t>
            </a:r>
            <a:r>
              <a:rPr lang="fr-CA" sz="1400" dirty="0" err="1" smtClean="0"/>
              <a:t>dyno</a:t>
            </a:r>
            <a:r>
              <a:rPr lang="fr-CA" sz="1400" dirty="0" smtClean="0"/>
              <a:t> </a:t>
            </a:r>
            <a:r>
              <a:rPr lang="fr-CA" sz="1400" dirty="0" err="1" smtClean="0"/>
              <a:t>run</a:t>
            </a:r>
            <a:r>
              <a:rPr lang="fr-CA" sz="1400" dirty="0" smtClean="0"/>
              <a:t> at CSC 2017</a:t>
            </a:r>
            <a:endParaRPr lang="fr-CA" sz="1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534" y="304799"/>
            <a:ext cx="4871266" cy="6057855"/>
          </a:xfrm>
          <a:prstGeom prst="rect">
            <a:avLst/>
          </a:prstGeom>
        </p:spPr>
      </p:pic>
      <p:pic>
        <p:nvPicPr>
          <p:cNvPr id="6" name="Picture 5" descr="Untitled-1 copy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Turbo </a:t>
            </a:r>
            <a:r>
              <a:rPr lang="fr-CA" dirty="0" err="1" smtClean="0"/>
              <a:t>selection</a:t>
            </a:r>
            <a:r>
              <a:rPr lang="fr-CA" dirty="0" smtClean="0"/>
              <a:t> : Garrett MGT1238</a:t>
            </a:r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Powerplant</a:t>
            </a:r>
            <a:endParaRPr lang="fr-CA" dirty="0"/>
          </a:p>
        </p:txBody>
      </p:sp>
      <p:pic>
        <p:nvPicPr>
          <p:cNvPr id="4" name="Picture 5" descr="Untitled-1 copy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011910"/>
            <a:ext cx="3810000" cy="523734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9" t="12317" r="12710"/>
          <a:stretch/>
        </p:blipFill>
        <p:spPr>
          <a:xfrm>
            <a:off x="1981200" y="2093265"/>
            <a:ext cx="5190699" cy="4155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817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err="1" smtClean="0"/>
              <a:t>Exhaust</a:t>
            </a:r>
            <a:r>
              <a:rPr lang="fr-CA" dirty="0" smtClean="0"/>
              <a:t> design :</a:t>
            </a:r>
          </a:p>
          <a:p>
            <a:pPr lvl="1"/>
            <a:r>
              <a:rPr lang="fr-CA" dirty="0" smtClean="0"/>
              <a:t>DOC/DPF</a:t>
            </a:r>
          </a:p>
          <a:p>
            <a:pPr lvl="1"/>
            <a:r>
              <a:rPr lang="fr-CA" dirty="0" err="1" smtClean="0"/>
              <a:t>Muffler</a:t>
            </a: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Powerplant</a:t>
            </a: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t="4918" r="11121" b="8592"/>
          <a:stretch/>
        </p:blipFill>
        <p:spPr>
          <a:xfrm>
            <a:off x="6400800" y="3352800"/>
            <a:ext cx="5172501" cy="3179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56"/>
          <a:stretch/>
        </p:blipFill>
        <p:spPr>
          <a:xfrm>
            <a:off x="2133600" y="2810302"/>
            <a:ext cx="3903260" cy="308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57200"/>
            <a:ext cx="3162742" cy="2648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Untitled-1 copy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3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err="1" smtClean="0"/>
              <a:t>Flywheel</a:t>
            </a:r>
            <a:r>
              <a:rPr lang="fr-CA" dirty="0" smtClean="0"/>
              <a:t> </a:t>
            </a:r>
            <a:r>
              <a:rPr lang="fr-CA" dirty="0" err="1" smtClean="0"/>
              <a:t>alternator</a:t>
            </a: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Powerplant</a:t>
            </a: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6" t="5978" r="22223" b="13456"/>
          <a:stretch/>
        </p:blipFill>
        <p:spPr>
          <a:xfrm rot="5400000">
            <a:off x="282258" y="2523349"/>
            <a:ext cx="2368950" cy="262866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4" t="2841" r="28194"/>
          <a:stretch/>
        </p:blipFill>
        <p:spPr>
          <a:xfrm rot="5400000">
            <a:off x="2925775" y="2701508"/>
            <a:ext cx="2378049" cy="228599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1" t="36944" r="52214" b="17116"/>
          <a:stretch/>
        </p:blipFill>
        <p:spPr>
          <a:xfrm>
            <a:off x="7239000" y="217083"/>
            <a:ext cx="2825087" cy="2721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647381"/>
            <a:ext cx="5562600" cy="4171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Untitled-1 copy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2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3750</TotalTime>
  <Words>234</Words>
  <Application>Microsoft Office PowerPoint</Application>
  <PresentationFormat>Personnalisé</PresentationFormat>
  <Paragraphs>105</Paragraphs>
  <Slides>14</Slides>
  <Notes>13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Concourse</vt:lpstr>
      <vt:lpstr>TEAM QUIETS-DUC 2017 SAE CSC DESIGN PRESENTATION</vt:lpstr>
      <vt:lpstr>Presentation content</vt:lpstr>
      <vt:lpstr>Overall packaging</vt:lpstr>
      <vt:lpstr>Chassis modifications</vt:lpstr>
      <vt:lpstr>Chassis modifications</vt:lpstr>
      <vt:lpstr>Powerplant</vt:lpstr>
      <vt:lpstr>Powerplant</vt:lpstr>
      <vt:lpstr>Powerplant</vt:lpstr>
      <vt:lpstr>Powerplant</vt:lpstr>
      <vt:lpstr>Drivetrain modifications</vt:lpstr>
      <vt:lpstr>Drivetrain modifications</vt:lpstr>
      <vt:lpstr>Other modifications</vt:lpstr>
      <vt:lpstr>Testing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Conception d’un système de recirculation des gazs d’échappement</dc:title>
  <dc:creator>rayray</dc:creator>
  <cp:lastModifiedBy>Pier-Étienne Chabot</cp:lastModifiedBy>
  <cp:revision>240</cp:revision>
  <dcterms:created xsi:type="dcterms:W3CDTF">2013-12-08T12:34:22Z</dcterms:created>
  <dcterms:modified xsi:type="dcterms:W3CDTF">2017-03-09T14:35:05Z</dcterms:modified>
</cp:coreProperties>
</file>