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8"/>
  </p:notesMasterIdLst>
  <p:sldIdLst>
    <p:sldId id="256" r:id="rId2"/>
    <p:sldId id="257" r:id="rId3"/>
    <p:sldId id="284" r:id="rId4"/>
    <p:sldId id="281" r:id="rId5"/>
    <p:sldId id="287" r:id="rId6"/>
    <p:sldId id="289" r:id="rId7"/>
    <p:sldId id="298" r:id="rId8"/>
    <p:sldId id="293" r:id="rId9"/>
    <p:sldId id="282" r:id="rId10"/>
    <p:sldId id="299" r:id="rId11"/>
    <p:sldId id="283" r:id="rId12"/>
    <p:sldId id="285" r:id="rId13"/>
    <p:sldId id="294" r:id="rId14"/>
    <p:sldId id="297" r:id="rId15"/>
    <p:sldId id="295" r:id="rId16"/>
    <p:sldId id="29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Style moyen 3 - Accentuation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8" autoAdjust="0"/>
    <p:restoredTop sz="94676" autoAdjust="0"/>
  </p:normalViewPr>
  <p:slideViewPr>
    <p:cSldViewPr>
      <p:cViewPr varScale="1">
        <p:scale>
          <a:sx n="106" d="100"/>
          <a:sy n="106" d="100"/>
        </p:scale>
        <p:origin x="648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3DD21-5A1D-4C15-8E12-09EF2804792E}" type="datetimeFigureOut">
              <a:rPr lang="en-US" smtClean="0"/>
              <a:pPr/>
              <a:t>3/7/19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1F398-4A4B-4455-A9DE-229F5B7C4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0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30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Gui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07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Gui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38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Gui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38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Do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14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Gui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17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Do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86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Do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92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Do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09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Gui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046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Gui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1F398-4A4B-4455-A9DE-229F5B7C443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6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C540042-EF71-422B-9E0B-B2E21C369E85}" type="datetimeFigureOut">
              <a:rPr lang="en-US" smtClean="0"/>
              <a:pPr/>
              <a:t>3/7/19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042-EF71-422B-9E0B-B2E21C369E85}" type="datetimeFigureOut">
              <a:rPr lang="en-US" smtClean="0"/>
              <a:pPr/>
              <a:t>3/7/19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9C540042-EF71-422B-9E0B-B2E21C369E85}" type="datetimeFigureOut">
              <a:rPr lang="en-US" smtClean="0"/>
              <a:pPr/>
              <a:t>3/7/19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C540042-EF71-422B-9E0B-B2E21C369E85}" type="datetimeFigureOut">
              <a:rPr lang="en-US" smtClean="0"/>
              <a:pPr/>
              <a:t>3/7/19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C540042-EF71-422B-9E0B-B2E21C369E85}" type="datetimeFigureOut">
              <a:rPr lang="en-US" smtClean="0"/>
              <a:pPr/>
              <a:t>3/7/19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15E807A-C58A-464A-8700-F2D19F17E1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23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4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3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2.JP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324100" y="914400"/>
            <a:ext cx="7467600" cy="3276600"/>
          </a:xfrm>
        </p:spPr>
        <p:txBody>
          <a:bodyPr>
            <a:noAutofit/>
          </a:bodyPr>
          <a:lstStyle/>
          <a:p>
            <a:pPr algn="ctr"/>
            <a:r>
              <a:rPr lang="fr-CA" sz="4500" dirty="0"/>
              <a:t>TEAM QUIETS-CI #103</a:t>
            </a:r>
            <a:br>
              <a:rPr lang="fr-CA" sz="4500" dirty="0"/>
            </a:br>
            <a:r>
              <a:rPr lang="fr-CA" sz="4500" dirty="0"/>
              <a:t>2019</a:t>
            </a:r>
            <a:br>
              <a:rPr lang="fr-CA" sz="4500" dirty="0"/>
            </a:br>
            <a:r>
              <a:rPr lang="fr-CA" sz="4500" dirty="0"/>
              <a:t>SAE CSC DESIGN PRESENTATION</a:t>
            </a:r>
            <a:endParaRPr lang="en-US" sz="4500" dirty="0"/>
          </a:p>
        </p:txBody>
      </p:sp>
      <p:pic>
        <p:nvPicPr>
          <p:cNvPr id="10" name="Picture 9" descr="Untitled-1 copy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 l="833" t="25187" r="1667" b="30370"/>
          <a:stretch>
            <a:fillRect/>
          </a:stretch>
        </p:blipFill>
        <p:spPr>
          <a:xfrm>
            <a:off x="457200" y="5562600"/>
            <a:ext cx="4457700" cy="1143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057650" y="4419601"/>
            <a:ext cx="407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By: Quentin Gravel and </a:t>
            </a:r>
          </a:p>
          <a:p>
            <a:pPr algn="ctr"/>
            <a:r>
              <a:rPr lang="fr-CA" dirty="0"/>
              <a:t>Mathieu </a:t>
            </a:r>
            <a:r>
              <a:rPr lang="fr-CA" dirty="0" err="1"/>
              <a:t>Verner</a:t>
            </a:r>
            <a:endParaRPr lang="fr-CA" dirty="0"/>
          </a:p>
        </p:txBody>
      </p:sp>
      <p:sp>
        <p:nvSpPr>
          <p:cNvPr id="4" name="AutoShape 2" descr="https://scontent-ord1-1.xx.fbcdn.net/hphotos-xlp1/v/t1.0-9/12814055_1071074856290572_7015483622389468194_n.jpg?oh=acb470d2b6300647f20331b4dfc4d419&amp;oe=574E4E8A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016421-A6E0-2C4A-96DC-ABA973A8A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Engine </a:t>
            </a:r>
            <a:r>
              <a:rPr lang="fr-CA" dirty="0" err="1"/>
              <a:t>mounts</a:t>
            </a:r>
            <a:endParaRPr lang="en-US" dirty="0"/>
          </a:p>
        </p:txBody>
      </p:sp>
      <p:pic>
        <p:nvPicPr>
          <p:cNvPr id="1026" name="Picture 2" descr="https://lh4.googleusercontent.com/pfBNAJI8A8-aEFksiDQE-AUFjPmoW1Ll3WtIZrQZe_5-PXW2OCfL4h2SkiHaAsoH49UzM1jI3QJ5fWiYoItM8jI3NHxqgsUEwW9ytY4P6lBpTPRYIAidWoTwL5OlySpR7ocHvDjy">
            <a:extLst>
              <a:ext uri="{FF2B5EF4-FFF2-40B4-BE49-F238E27FC236}">
                <a16:creationId xmlns:a16="http://schemas.microsoft.com/office/drawing/2014/main" id="{831E1A53-C95A-4142-8A7D-8A01B4933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5" t="22916" r="14134" b="16667"/>
          <a:stretch/>
        </p:blipFill>
        <p:spPr bwMode="auto">
          <a:xfrm>
            <a:off x="457200" y="2133600"/>
            <a:ext cx="3581401" cy="188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F830D1-9350-5349-A258-E60658F350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9" r="20420" b="17273"/>
          <a:stretch/>
        </p:blipFill>
        <p:spPr>
          <a:xfrm>
            <a:off x="4495800" y="1332473"/>
            <a:ext cx="7493000" cy="4953000"/>
          </a:xfrm>
          <a:prstGeom prst="rect">
            <a:avLst/>
          </a:prstGeom>
        </p:spPr>
      </p:pic>
      <p:sp>
        <p:nvSpPr>
          <p:cNvPr id="7" name="Ellipse 7">
            <a:extLst>
              <a:ext uri="{FF2B5EF4-FFF2-40B4-BE49-F238E27FC236}">
                <a16:creationId xmlns:a16="http://schemas.microsoft.com/office/drawing/2014/main" id="{F30A282D-7227-8E4D-A7D8-27CD64E2FDCA}"/>
              </a:ext>
            </a:extLst>
          </p:cNvPr>
          <p:cNvSpPr/>
          <p:nvPr/>
        </p:nvSpPr>
        <p:spPr>
          <a:xfrm>
            <a:off x="6553200" y="4191000"/>
            <a:ext cx="2427606" cy="16152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3149F0B-42C8-9B46-BB2D-F9000BFAA93D}"/>
              </a:ext>
            </a:extLst>
          </p:cNvPr>
          <p:cNvSpPr/>
          <p:nvPr/>
        </p:nvSpPr>
        <p:spPr>
          <a:xfrm>
            <a:off x="8763000" y="1676400"/>
            <a:ext cx="2976282" cy="23455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25403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52400" y="1447800"/>
            <a:ext cx="3810000" cy="4525963"/>
          </a:xfrm>
        </p:spPr>
        <p:txBody>
          <a:bodyPr>
            <a:normAutofit fontScale="92500" lnSpcReduction="10000"/>
          </a:bodyPr>
          <a:lstStyle/>
          <a:p>
            <a:r>
              <a:rPr lang="fr-CA" dirty="0" err="1"/>
              <a:t>Clutches</a:t>
            </a:r>
            <a:r>
              <a:rPr lang="fr-CA" dirty="0"/>
              <a:t> :</a:t>
            </a:r>
          </a:p>
          <a:p>
            <a:endParaRPr lang="fr-CA" dirty="0"/>
          </a:p>
          <a:p>
            <a:pPr lvl="1"/>
            <a:r>
              <a:rPr lang="fr-CA" dirty="0"/>
              <a:t>Custom design </a:t>
            </a:r>
          </a:p>
          <a:p>
            <a:pPr marL="365760" lvl="1" indent="0">
              <a:buNone/>
            </a:pPr>
            <a:r>
              <a:rPr lang="fr-CA" dirty="0"/>
              <a:t>   for </a:t>
            </a:r>
            <a:r>
              <a:rPr lang="fr-CA" dirty="0" err="1"/>
              <a:t>our</a:t>
            </a:r>
            <a:r>
              <a:rPr lang="fr-CA" dirty="0"/>
              <a:t> application</a:t>
            </a:r>
          </a:p>
          <a:p>
            <a:pPr marL="365760" lvl="1" indent="0">
              <a:buNone/>
            </a:pPr>
            <a:endParaRPr lang="fr-CA" dirty="0"/>
          </a:p>
          <a:p>
            <a:pPr lvl="1"/>
            <a:r>
              <a:rPr lang="fr-CA" dirty="0"/>
              <a:t>Operating range :</a:t>
            </a:r>
          </a:p>
          <a:p>
            <a:pPr marL="365760" lvl="1" indent="0">
              <a:buNone/>
            </a:pPr>
            <a:r>
              <a:rPr lang="fr-CA" dirty="0"/>
              <a:t>   900 to 3800 RPM</a:t>
            </a:r>
          </a:p>
          <a:p>
            <a:pPr marL="365760" lvl="1" indent="0">
              <a:buNone/>
            </a:pPr>
            <a:endParaRPr lang="fr-CA" dirty="0"/>
          </a:p>
          <a:p>
            <a:pPr lvl="1"/>
            <a:r>
              <a:rPr lang="fr-CA" dirty="0" err="1"/>
              <a:t>Driving</a:t>
            </a:r>
            <a:r>
              <a:rPr lang="fr-CA" dirty="0"/>
              <a:t> ratio :</a:t>
            </a:r>
          </a:p>
          <a:p>
            <a:pPr marL="365760" lvl="1" indent="0">
              <a:buNone/>
            </a:pPr>
            <a:r>
              <a:rPr lang="fr-CA" dirty="0"/>
              <a:t>   4:1 to 0.75:1</a:t>
            </a:r>
          </a:p>
          <a:p>
            <a:pPr marL="365760" lvl="1" indent="0">
              <a:buNone/>
            </a:pPr>
            <a:endParaRPr lang="fr-CA" dirty="0"/>
          </a:p>
          <a:p>
            <a:pPr lvl="1"/>
            <a:r>
              <a:rPr lang="fr-CA" dirty="0" err="1"/>
              <a:t>Heavier</a:t>
            </a:r>
            <a:r>
              <a:rPr lang="fr-CA" dirty="0"/>
              <a:t> </a:t>
            </a:r>
            <a:r>
              <a:rPr lang="fr-CA" dirty="0" err="1"/>
              <a:t>weights</a:t>
            </a:r>
            <a:r>
              <a:rPr lang="fr-CA" dirty="0"/>
              <a:t> (416g)</a:t>
            </a:r>
          </a:p>
          <a:p>
            <a:pPr marL="365760" lvl="1" indent="0">
              <a:buNone/>
            </a:pPr>
            <a:r>
              <a:rPr lang="fr-CA" dirty="0"/>
              <a:t>   and </a:t>
            </a:r>
            <a:r>
              <a:rPr lang="fr-CA" dirty="0" err="1"/>
              <a:t>stiffer</a:t>
            </a:r>
            <a:r>
              <a:rPr lang="fr-CA" dirty="0"/>
              <a:t> </a:t>
            </a:r>
            <a:r>
              <a:rPr lang="fr-CA" dirty="0" err="1"/>
              <a:t>spring</a:t>
            </a: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6553200" cy="1143000"/>
          </a:xfrm>
        </p:spPr>
        <p:txBody>
          <a:bodyPr/>
          <a:lstStyle/>
          <a:p>
            <a:r>
              <a:rPr lang="fr-CA" dirty="0" err="1"/>
              <a:t>Drivetrain</a:t>
            </a:r>
            <a:r>
              <a:rPr lang="fr-CA" dirty="0"/>
              <a:t> modifications</a:t>
            </a:r>
          </a:p>
        </p:txBody>
      </p:sp>
      <p:pic>
        <p:nvPicPr>
          <p:cNvPr id="4" name="Picture 5" descr="Untitled-1 copy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145" y="2057400"/>
            <a:ext cx="7696200" cy="4329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17795"/>
            <a:ext cx="2819400" cy="143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89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fr-CA" dirty="0"/>
              <a:t>       </a:t>
            </a:r>
            <a:r>
              <a:rPr lang="fr-CA" dirty="0" err="1"/>
              <a:t>Silent</a:t>
            </a:r>
            <a:r>
              <a:rPr lang="fr-CA" dirty="0"/>
              <a:t> Drive </a:t>
            </a:r>
            <a:r>
              <a:rPr lang="fr-CA" dirty="0" err="1"/>
              <a:t>sprocket</a:t>
            </a:r>
            <a:r>
              <a:rPr lang="fr-CA" dirty="0"/>
              <a:t>                       </a:t>
            </a:r>
            <a:r>
              <a:rPr lang="fr-CA" dirty="0" err="1"/>
              <a:t>Chaincase</a:t>
            </a:r>
            <a:r>
              <a:rPr lang="fr-CA" dirty="0"/>
              <a:t> ratio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Drivetrain</a:t>
            </a:r>
            <a:r>
              <a:rPr lang="fr-CA" dirty="0"/>
              <a:t> modifications</a:t>
            </a:r>
          </a:p>
        </p:txBody>
      </p:sp>
      <p:pic>
        <p:nvPicPr>
          <p:cNvPr id="4" name="Picture 5" descr="Untitled-1 copy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5086276" cy="3816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/>
          <p:cNvSpPr txBox="1"/>
          <p:nvPr/>
        </p:nvSpPr>
        <p:spPr>
          <a:xfrm>
            <a:off x="6705600" y="2534597"/>
            <a:ext cx="4648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err="1"/>
              <a:t>Bottom</a:t>
            </a:r>
            <a:r>
              <a:rPr lang="fr-CA" dirty="0"/>
              <a:t> </a:t>
            </a:r>
            <a:r>
              <a:rPr lang="fr-CA" dirty="0" err="1"/>
              <a:t>chaincase</a:t>
            </a:r>
            <a:r>
              <a:rPr lang="fr-CA" dirty="0"/>
              <a:t> </a:t>
            </a:r>
            <a:r>
              <a:rPr lang="fr-CA" dirty="0" err="1"/>
              <a:t>gear</a:t>
            </a:r>
            <a:r>
              <a:rPr lang="fr-CA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Stock : 51 </a:t>
            </a:r>
            <a:r>
              <a:rPr lang="fr-CA" dirty="0" err="1"/>
              <a:t>tooth</a:t>
            </a:r>
            <a:endParaRPr lang="fr-CA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CA" dirty="0"/>
              <a:t>Top Speed = 45 </a:t>
            </a:r>
            <a:r>
              <a:rPr lang="fr-CA" dirty="0" err="1"/>
              <a:t>mph</a:t>
            </a:r>
            <a:endParaRPr lang="fr-CA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CA" dirty="0"/>
              <a:t>RPM @ 35 </a:t>
            </a:r>
            <a:r>
              <a:rPr lang="fr-CA" dirty="0" err="1"/>
              <a:t>mph</a:t>
            </a:r>
            <a:r>
              <a:rPr lang="fr-CA" dirty="0"/>
              <a:t> = 3000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New : 43 </a:t>
            </a:r>
            <a:r>
              <a:rPr lang="fr-CA" dirty="0" err="1"/>
              <a:t>tooth</a:t>
            </a:r>
            <a:endParaRPr lang="fr-CA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CA" dirty="0"/>
              <a:t>Top Speed = 55 </a:t>
            </a:r>
            <a:r>
              <a:rPr lang="fr-CA" dirty="0" err="1"/>
              <a:t>mph</a:t>
            </a:r>
            <a:endParaRPr lang="fr-CA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CA" dirty="0"/>
              <a:t>RPM @ 35 </a:t>
            </a:r>
            <a:r>
              <a:rPr lang="fr-CA" dirty="0" err="1"/>
              <a:t>mph</a:t>
            </a:r>
            <a:r>
              <a:rPr lang="fr-CA" dirty="0"/>
              <a:t> = 2400</a:t>
            </a:r>
          </a:p>
          <a:p>
            <a:pPr lvl="1"/>
            <a:endParaRPr lang="fr-CA" dirty="0"/>
          </a:p>
        </p:txBody>
      </p:sp>
      <p:cxnSp>
        <p:nvCxnSpPr>
          <p:cNvPr id="8" name="Connecteur droit 7"/>
          <p:cNvCxnSpPr>
            <a:stCxn id="2" idx="0"/>
            <a:endCxn id="2" idx="2"/>
          </p:cNvCxnSpPr>
          <p:nvPr/>
        </p:nvCxnSpPr>
        <p:spPr>
          <a:xfrm>
            <a:off x="6096000" y="1481329"/>
            <a:ext cx="0" cy="4525963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146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 err="1"/>
              <a:t>Heat</a:t>
            </a:r>
            <a:r>
              <a:rPr lang="fr-CA" dirty="0"/>
              <a:t> management</a:t>
            </a:r>
          </a:p>
          <a:p>
            <a:r>
              <a:rPr lang="fr-CA" dirty="0" err="1"/>
              <a:t>Stiffer</a:t>
            </a:r>
            <a:r>
              <a:rPr lang="fr-CA" dirty="0"/>
              <a:t> front suspension </a:t>
            </a:r>
            <a:r>
              <a:rPr lang="fr-CA" dirty="0" err="1"/>
              <a:t>springs</a:t>
            </a:r>
            <a:endParaRPr lang="fr-CA" dirty="0"/>
          </a:p>
          <a:p>
            <a:r>
              <a:rPr lang="fr-CA" dirty="0"/>
              <a:t>Lithium-Ion </a:t>
            </a:r>
            <a:r>
              <a:rPr lang="fr-CA" dirty="0" err="1"/>
              <a:t>Battery</a:t>
            </a:r>
            <a:endParaRPr lang="fr-CA" dirty="0"/>
          </a:p>
          <a:p>
            <a:endParaRPr lang="fr-CA" dirty="0"/>
          </a:p>
          <a:p>
            <a:pPr marL="109728" indent="0">
              <a:buNone/>
            </a:pPr>
            <a:r>
              <a:rPr lang="fr-CA" dirty="0"/>
              <a:t> 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effectLst/>
              </a:rPr>
              <a:t>Additional features</a:t>
            </a:r>
            <a:endParaRPr lang="fr-CA" dirty="0">
              <a:effectLst/>
            </a:endParaRPr>
          </a:p>
        </p:txBody>
      </p:sp>
      <p:pic>
        <p:nvPicPr>
          <p:cNvPr id="4" name="Picture 5" descr="Untitled-1 copy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4"/>
          <a:stretch/>
        </p:blipFill>
        <p:spPr>
          <a:xfrm>
            <a:off x="7010400" y="1371599"/>
            <a:ext cx="3173152" cy="4811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4139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 err="1"/>
              <a:t>Rollerskis</a:t>
            </a:r>
            <a:r>
              <a:rPr lang="fr-CA" dirty="0"/>
              <a:t> by </a:t>
            </a:r>
            <a:r>
              <a:rPr lang="fr-CA" dirty="0" err="1"/>
              <a:t>Qualipièces</a:t>
            </a:r>
            <a:endParaRPr lang="fr-CA" dirty="0"/>
          </a:p>
          <a:p>
            <a:r>
              <a:rPr lang="fr-CA" dirty="0"/>
              <a:t>Reverse</a:t>
            </a:r>
          </a:p>
          <a:p>
            <a:r>
              <a:rPr lang="fr-CA" dirty="0" err="1"/>
              <a:t>Ice</a:t>
            </a:r>
            <a:r>
              <a:rPr lang="fr-CA" dirty="0"/>
              <a:t> </a:t>
            </a:r>
            <a:r>
              <a:rPr lang="fr-CA" dirty="0" err="1"/>
              <a:t>scratchers</a:t>
            </a:r>
            <a:r>
              <a:rPr lang="fr-CA" dirty="0"/>
              <a:t> </a:t>
            </a:r>
          </a:p>
          <a:p>
            <a:r>
              <a:rPr lang="fr-CA" dirty="0"/>
              <a:t>2 places </a:t>
            </a:r>
            <a:r>
              <a:rPr lang="fr-CA" dirty="0" err="1"/>
              <a:t>seat</a:t>
            </a:r>
            <a:r>
              <a:rPr lang="fr-CA" dirty="0"/>
              <a:t> </a:t>
            </a:r>
          </a:p>
          <a:p>
            <a:r>
              <a:rPr lang="en-US" dirty="0"/>
              <a:t>Stability and Turning Enhancement Kit </a:t>
            </a:r>
            <a:endParaRPr lang="fr-CA" dirty="0"/>
          </a:p>
          <a:p>
            <a:r>
              <a:rPr lang="en-CA" dirty="0"/>
              <a:t>Clip-on 3D printed cup holder for Coca-Cola and </a:t>
            </a:r>
            <a:r>
              <a:rPr lang="en-CA" dirty="0" err="1"/>
              <a:t>Redbull</a:t>
            </a:r>
            <a:endParaRPr lang="fr-CA" dirty="0"/>
          </a:p>
          <a:p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Driver </a:t>
            </a:r>
            <a:r>
              <a:rPr lang="fr-CA" dirty="0" err="1"/>
              <a:t>features</a:t>
            </a:r>
            <a:endParaRPr lang="fr-CA" dirty="0"/>
          </a:p>
        </p:txBody>
      </p:sp>
      <p:pic>
        <p:nvPicPr>
          <p:cNvPr id="4" name="Picture 5" descr="Untitled-1 copy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" t="74630" r="66221" b="9843"/>
          <a:stretch/>
        </p:blipFill>
        <p:spPr>
          <a:xfrm>
            <a:off x="5029200" y="4572855"/>
            <a:ext cx="6012797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76363D-9BD6-234D-8F66-FF165A39F7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t="26268" r="21506" b="10621"/>
          <a:stretch/>
        </p:blipFill>
        <p:spPr>
          <a:xfrm>
            <a:off x="6400800" y="505472"/>
            <a:ext cx="3810000" cy="246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42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8447" y="1396441"/>
            <a:ext cx="10972800" cy="4525963"/>
          </a:xfrm>
        </p:spPr>
        <p:txBody>
          <a:bodyPr/>
          <a:lstStyle/>
          <a:p>
            <a:r>
              <a:rPr lang="fr-CA" dirty="0"/>
              <a:t>Drive by </a:t>
            </a:r>
            <a:r>
              <a:rPr lang="fr-CA" dirty="0" err="1"/>
              <a:t>wire</a:t>
            </a:r>
            <a:r>
              <a:rPr lang="fr-CA" dirty="0"/>
              <a:t> </a:t>
            </a:r>
            <a:r>
              <a:rPr lang="fr-CA" dirty="0" err="1"/>
              <a:t>throttle</a:t>
            </a:r>
            <a:r>
              <a:rPr lang="fr-CA" dirty="0"/>
              <a:t> </a:t>
            </a:r>
          </a:p>
          <a:p>
            <a:r>
              <a:rPr lang="fr-CA" dirty="0"/>
              <a:t>110V power </a:t>
            </a:r>
            <a:r>
              <a:rPr lang="fr-CA" dirty="0" err="1"/>
              <a:t>outlet</a:t>
            </a:r>
            <a:r>
              <a:rPr lang="fr-CA" dirty="0"/>
              <a:t> </a:t>
            </a:r>
          </a:p>
          <a:p>
            <a:r>
              <a:rPr lang="fr-CA" dirty="0" err="1"/>
              <a:t>Oil</a:t>
            </a:r>
            <a:r>
              <a:rPr lang="fr-CA" dirty="0"/>
              <a:t> </a:t>
            </a:r>
            <a:r>
              <a:rPr lang="fr-CA" dirty="0" err="1"/>
              <a:t>pump</a:t>
            </a:r>
            <a:r>
              <a:rPr lang="fr-CA" dirty="0"/>
              <a:t> </a:t>
            </a:r>
            <a:r>
              <a:rPr lang="fr-CA" dirty="0" err="1"/>
              <a:t>with</a:t>
            </a:r>
            <a:r>
              <a:rPr lang="fr-CA" dirty="0"/>
              <a:t> quick </a:t>
            </a:r>
            <a:r>
              <a:rPr lang="fr-CA" dirty="0" err="1"/>
              <a:t>connects</a:t>
            </a:r>
            <a:r>
              <a:rPr lang="fr-CA" dirty="0"/>
              <a:t> </a:t>
            </a:r>
          </a:p>
          <a:p>
            <a:pPr marL="109728" indent="0">
              <a:buNone/>
            </a:pPr>
            <a:r>
              <a:rPr lang="fr-CA" dirty="0"/>
              <a:t>   for </a:t>
            </a:r>
            <a:r>
              <a:rPr lang="fr-CA" dirty="0" err="1"/>
              <a:t>accessories</a:t>
            </a:r>
            <a:endParaRPr lang="fr-CA" dirty="0"/>
          </a:p>
          <a:p>
            <a:pPr lvl="1"/>
            <a:r>
              <a:rPr lang="fr-CA" sz="1800" dirty="0" err="1"/>
              <a:t>Chainsaw</a:t>
            </a:r>
            <a:r>
              <a:rPr lang="fr-CA" sz="1800" dirty="0"/>
              <a:t> and log splitter </a:t>
            </a:r>
          </a:p>
          <a:p>
            <a:pPr lvl="1"/>
            <a:r>
              <a:rPr lang="fr-CA" sz="1800" dirty="0" err="1"/>
              <a:t>Grooming</a:t>
            </a:r>
            <a:r>
              <a:rPr lang="fr-CA" sz="1800" dirty="0"/>
              <a:t> </a:t>
            </a:r>
            <a:r>
              <a:rPr lang="fr-CA" sz="1800" dirty="0" err="1"/>
              <a:t>trails</a:t>
            </a:r>
            <a:endParaRPr lang="fr-CA" sz="1800" dirty="0"/>
          </a:p>
          <a:p>
            <a:pPr lvl="1"/>
            <a:r>
              <a:rPr lang="fr-CA" sz="1800" dirty="0" err="1"/>
              <a:t>Logging</a:t>
            </a:r>
            <a:r>
              <a:rPr lang="fr-CA" sz="1800" dirty="0"/>
              <a:t> </a:t>
            </a:r>
            <a:r>
              <a:rPr lang="fr-CA" sz="1800" dirty="0" err="1"/>
              <a:t>trailer</a:t>
            </a:r>
            <a:endParaRPr lang="fr-CA" sz="1800" dirty="0"/>
          </a:p>
          <a:p>
            <a:pPr lvl="1"/>
            <a:r>
              <a:rPr lang="fr-CA" sz="1800" dirty="0"/>
              <a:t>Dump </a:t>
            </a:r>
            <a:r>
              <a:rPr lang="fr-CA" sz="1800" dirty="0" err="1"/>
              <a:t>trailer</a:t>
            </a:r>
            <a:endParaRPr lang="fr-CA" sz="1800" dirty="0"/>
          </a:p>
          <a:p>
            <a:pPr lvl="1"/>
            <a:r>
              <a:rPr lang="fr-CA" sz="1800" dirty="0"/>
              <a:t>Winch  </a:t>
            </a:r>
          </a:p>
          <a:p>
            <a:endParaRPr lang="fr-CA" dirty="0"/>
          </a:p>
          <a:p>
            <a:endParaRPr lang="fr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Possible future upgrades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5" b="9246"/>
          <a:stretch/>
        </p:blipFill>
        <p:spPr>
          <a:xfrm>
            <a:off x="7325683" y="3886200"/>
            <a:ext cx="4419600" cy="2778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13" b="27844"/>
          <a:stretch/>
        </p:blipFill>
        <p:spPr>
          <a:xfrm>
            <a:off x="7467600" y="381000"/>
            <a:ext cx="4309059" cy="2783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3794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114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62000"/>
            <a:ext cx="12192000" cy="817344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-76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fr-CA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1417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15462" y="1295400"/>
            <a:ext cx="8229600" cy="388620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Overall packaging</a:t>
            </a:r>
          </a:p>
          <a:p>
            <a:r>
              <a:rPr lang="en-US" dirty="0"/>
              <a:t>Chassis modifications</a:t>
            </a:r>
          </a:p>
          <a:p>
            <a:r>
              <a:rPr lang="en-US" dirty="0" err="1"/>
              <a:t>Powerplant</a:t>
            </a:r>
            <a:endParaRPr lang="en-US" dirty="0"/>
          </a:p>
          <a:p>
            <a:r>
              <a:rPr lang="en-US" dirty="0"/>
              <a:t>Drivetrain modifications</a:t>
            </a:r>
          </a:p>
          <a:p>
            <a:r>
              <a:rPr lang="en-US" dirty="0"/>
              <a:t>Additional features</a:t>
            </a:r>
          </a:p>
          <a:p>
            <a:r>
              <a:rPr lang="en-US" dirty="0"/>
              <a:t>Driver features</a:t>
            </a:r>
          </a:p>
          <a:p>
            <a:r>
              <a:rPr lang="en-US" dirty="0"/>
              <a:t>Possible future upgrades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 err="1"/>
              <a:t>Presentation</a:t>
            </a:r>
            <a:r>
              <a:rPr lang="fr-CA" dirty="0"/>
              <a:t> content</a:t>
            </a:r>
            <a:endParaRPr lang="en-US" dirty="0"/>
          </a:p>
        </p:txBody>
      </p:sp>
      <p:pic>
        <p:nvPicPr>
          <p:cNvPr id="7" name="Picture 5" descr="Untitled-1 copy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8" r="13891"/>
          <a:stretch/>
        </p:blipFill>
        <p:spPr>
          <a:xfrm>
            <a:off x="6096000" y="1066800"/>
            <a:ext cx="5732318" cy="4985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72152" y="1219200"/>
            <a:ext cx="10972800" cy="4525963"/>
          </a:xfrm>
        </p:spPr>
        <p:txBody>
          <a:bodyPr/>
          <a:lstStyle/>
          <a:p>
            <a:r>
              <a:rPr lang="fr-CA" dirty="0"/>
              <a:t>Objective : </a:t>
            </a:r>
            <a:r>
              <a:rPr lang="fr-CA" dirty="0" err="1"/>
              <a:t>Marketable</a:t>
            </a:r>
            <a:r>
              <a:rPr lang="fr-CA" dirty="0"/>
              <a:t> utility </a:t>
            </a:r>
            <a:r>
              <a:rPr lang="fr-CA" dirty="0" err="1"/>
              <a:t>snowmobile</a:t>
            </a:r>
            <a:endParaRPr lang="fr-CA" dirty="0"/>
          </a:p>
          <a:p>
            <a:r>
              <a:rPr lang="fr-CA" dirty="0"/>
              <a:t>2017 Ski-</a:t>
            </a:r>
            <a:r>
              <a:rPr lang="fr-CA" dirty="0" err="1"/>
              <a:t>Doo</a:t>
            </a:r>
            <a:r>
              <a:rPr lang="fr-CA" dirty="0"/>
              <a:t> </a:t>
            </a:r>
            <a:r>
              <a:rPr lang="fr-CA" dirty="0" err="1"/>
              <a:t>Tundra</a:t>
            </a:r>
            <a:r>
              <a:rPr lang="fr-CA" dirty="0"/>
              <a:t> Sport</a:t>
            </a:r>
          </a:p>
          <a:p>
            <a:r>
              <a:rPr lang="fr-CA" dirty="0" err="1"/>
              <a:t>Kohler</a:t>
            </a:r>
            <a:r>
              <a:rPr lang="fr-CA" dirty="0"/>
              <a:t> KDW1003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71015" y="228600"/>
            <a:ext cx="10972800" cy="1143000"/>
          </a:xfrm>
        </p:spPr>
        <p:txBody>
          <a:bodyPr/>
          <a:lstStyle/>
          <a:p>
            <a:r>
              <a:rPr lang="fr-CA" dirty="0" err="1"/>
              <a:t>Overall</a:t>
            </a:r>
            <a:r>
              <a:rPr lang="fr-CA" dirty="0"/>
              <a:t> packaging</a:t>
            </a:r>
          </a:p>
        </p:txBody>
      </p:sp>
      <p:pic>
        <p:nvPicPr>
          <p:cNvPr id="4" name="Picture 5" descr="Untitled-1 copy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0" r="7621" b="5261"/>
          <a:stretch/>
        </p:blipFill>
        <p:spPr>
          <a:xfrm>
            <a:off x="1447800" y="2692020"/>
            <a:ext cx="3070746" cy="2887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144798"/>
            <a:ext cx="651510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2986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6200" y="1249897"/>
            <a:ext cx="10972800" cy="4525963"/>
          </a:xfrm>
        </p:spPr>
        <p:txBody>
          <a:bodyPr/>
          <a:lstStyle/>
          <a:p>
            <a:r>
              <a:rPr lang="fr-CA" dirty="0"/>
              <a:t>New S-module design</a:t>
            </a:r>
          </a:p>
          <a:p>
            <a:pPr marL="109728" indent="0">
              <a:buNone/>
            </a:pPr>
            <a:r>
              <a:rPr lang="fr-CA" dirty="0"/>
              <a:t>   </a:t>
            </a:r>
            <a:r>
              <a:rPr lang="fr-CA" dirty="0" err="1"/>
              <a:t>Simulated</a:t>
            </a:r>
            <a:r>
              <a:rPr lang="fr-CA" dirty="0"/>
              <a:t> at 765 </a:t>
            </a:r>
            <a:r>
              <a:rPr lang="fr-CA" dirty="0" err="1"/>
              <a:t>lbs</a:t>
            </a:r>
            <a:r>
              <a:rPr lang="fr-CA" dirty="0"/>
              <a:t> (</a:t>
            </a:r>
            <a:r>
              <a:rPr lang="fr-CA" dirty="0" err="1"/>
              <a:t>engine</a:t>
            </a:r>
            <a:r>
              <a:rPr lang="fr-CA" dirty="0"/>
              <a:t>: 176 </a:t>
            </a:r>
            <a:r>
              <a:rPr lang="fr-CA" dirty="0" err="1"/>
              <a:t>lbs</a:t>
            </a:r>
            <a:r>
              <a:rPr lang="fr-CA" dirty="0"/>
              <a:t>)</a:t>
            </a:r>
          </a:p>
          <a:p>
            <a:pPr marL="109728" indent="0">
              <a:buNone/>
            </a:pPr>
            <a:endParaRPr lang="fr-CA" dirty="0"/>
          </a:p>
          <a:p>
            <a:pPr marL="109728" indent="0">
              <a:buNone/>
            </a:pPr>
            <a:endParaRPr lang="fr-CA" dirty="0"/>
          </a:p>
          <a:p>
            <a:pPr marL="109728" indent="0">
              <a:buNone/>
            </a:pP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69515" y="292804"/>
            <a:ext cx="7676335" cy="1143000"/>
          </a:xfrm>
        </p:spPr>
        <p:txBody>
          <a:bodyPr>
            <a:normAutofit/>
          </a:bodyPr>
          <a:lstStyle/>
          <a:p>
            <a:r>
              <a:rPr lang="fr-CA" dirty="0" err="1"/>
              <a:t>Chassis</a:t>
            </a:r>
            <a:r>
              <a:rPr lang="fr-CA" dirty="0"/>
              <a:t> modifications (2017)</a:t>
            </a:r>
          </a:p>
        </p:txBody>
      </p:sp>
      <p:pic>
        <p:nvPicPr>
          <p:cNvPr id="4" name="Picture 5" descr="Untitled-1 copy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7" t="7660" r="15437" b="7285"/>
          <a:stretch/>
        </p:blipFill>
        <p:spPr>
          <a:xfrm>
            <a:off x="7492090" y="2963748"/>
            <a:ext cx="3968569" cy="3738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2"/>
          <a:stretch/>
        </p:blipFill>
        <p:spPr>
          <a:xfrm>
            <a:off x="2370160" y="3560558"/>
            <a:ext cx="3794079" cy="2175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7" t="10372" r="39394" b="33183"/>
          <a:stretch/>
        </p:blipFill>
        <p:spPr>
          <a:xfrm>
            <a:off x="8458200" y="136478"/>
            <a:ext cx="3103150" cy="2827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Ellipse 7"/>
          <p:cNvSpPr/>
          <p:nvPr/>
        </p:nvSpPr>
        <p:spPr>
          <a:xfrm>
            <a:off x="8697594" y="675643"/>
            <a:ext cx="1743735" cy="1214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506" y="2362200"/>
            <a:ext cx="5215388" cy="958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0710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09600" y="1329205"/>
            <a:ext cx="10972800" cy="4525963"/>
          </a:xfrm>
        </p:spPr>
        <p:txBody>
          <a:bodyPr>
            <a:normAutofit lnSpcReduction="10000"/>
          </a:bodyPr>
          <a:lstStyle/>
          <a:p>
            <a:r>
              <a:rPr lang="fr-CA" dirty="0"/>
              <a:t>Stock </a:t>
            </a:r>
            <a:r>
              <a:rPr lang="fr-CA" dirty="0" err="1"/>
              <a:t>engine</a:t>
            </a:r>
            <a:r>
              <a:rPr lang="fr-CA" dirty="0"/>
              <a:t> </a:t>
            </a:r>
            <a:r>
              <a:rPr lang="fr-CA" dirty="0" err="1"/>
              <a:t>specifications</a:t>
            </a:r>
            <a:r>
              <a:rPr lang="fr-CA" dirty="0"/>
              <a:t> :</a:t>
            </a:r>
          </a:p>
          <a:p>
            <a:pPr lvl="1"/>
            <a:r>
              <a:rPr lang="fr-CA" dirty="0" err="1"/>
              <a:t>Inline</a:t>
            </a:r>
            <a:r>
              <a:rPr lang="fr-CA" dirty="0"/>
              <a:t> 3 </a:t>
            </a:r>
            <a:r>
              <a:rPr lang="fr-CA" dirty="0" err="1"/>
              <a:t>cylinders</a:t>
            </a:r>
            <a:endParaRPr lang="fr-CA" dirty="0"/>
          </a:p>
          <a:p>
            <a:pPr lvl="1"/>
            <a:r>
              <a:rPr lang="fr-CA" dirty="0"/>
              <a:t>1028 cc</a:t>
            </a:r>
          </a:p>
          <a:p>
            <a:pPr lvl="1"/>
            <a:r>
              <a:rPr lang="fr-CA" dirty="0" err="1"/>
              <a:t>Mechanical</a:t>
            </a:r>
            <a:r>
              <a:rPr lang="fr-CA" dirty="0"/>
              <a:t> fuel injection</a:t>
            </a:r>
          </a:p>
          <a:p>
            <a:pPr lvl="1"/>
            <a:r>
              <a:rPr lang="fr-CA" dirty="0"/>
              <a:t>23.4 HP</a:t>
            </a:r>
          </a:p>
          <a:p>
            <a:pPr lvl="1"/>
            <a:r>
              <a:rPr lang="fr-CA" dirty="0"/>
              <a:t>36.8 </a:t>
            </a:r>
            <a:r>
              <a:rPr lang="fr-CA" dirty="0" err="1"/>
              <a:t>ft-lbs</a:t>
            </a:r>
            <a:endParaRPr lang="fr-CA" dirty="0"/>
          </a:p>
          <a:p>
            <a:pPr lvl="1"/>
            <a:endParaRPr lang="fr-CA" dirty="0"/>
          </a:p>
          <a:p>
            <a:r>
              <a:rPr lang="fr-CA" dirty="0"/>
              <a:t>Last </a:t>
            </a:r>
            <a:r>
              <a:rPr lang="fr-CA" dirty="0" err="1"/>
              <a:t>year</a:t>
            </a:r>
            <a:r>
              <a:rPr lang="fr-CA" dirty="0"/>
              <a:t> </a:t>
            </a:r>
            <a:r>
              <a:rPr lang="fr-CA" dirty="0" err="1"/>
              <a:t>engine</a:t>
            </a:r>
            <a:r>
              <a:rPr lang="fr-CA" dirty="0"/>
              <a:t> </a:t>
            </a:r>
            <a:r>
              <a:rPr lang="fr-CA" dirty="0" err="1"/>
              <a:t>specifications</a:t>
            </a:r>
            <a:r>
              <a:rPr lang="fr-CA" dirty="0"/>
              <a:t>:</a:t>
            </a:r>
          </a:p>
          <a:p>
            <a:pPr lvl="1"/>
            <a:r>
              <a:rPr lang="fr-CA" dirty="0"/>
              <a:t>36 HP</a:t>
            </a:r>
          </a:p>
          <a:p>
            <a:pPr lvl="1"/>
            <a:r>
              <a:rPr lang="fr-CA" dirty="0"/>
              <a:t>47 </a:t>
            </a:r>
            <a:r>
              <a:rPr lang="fr-CA" dirty="0" err="1"/>
              <a:t>ft-lbs</a:t>
            </a:r>
            <a:r>
              <a:rPr lang="fr-CA" dirty="0"/>
              <a:t> </a:t>
            </a:r>
          </a:p>
          <a:p>
            <a:pPr lvl="1"/>
            <a:r>
              <a:rPr lang="fr-CA" dirty="0"/>
              <a:t>E-Score: 206</a:t>
            </a:r>
          </a:p>
          <a:p>
            <a:pPr lvl="1"/>
            <a:r>
              <a:rPr lang="fr-CA" dirty="0" err="1"/>
              <a:t>Soot</a:t>
            </a:r>
            <a:r>
              <a:rPr lang="fr-CA" dirty="0"/>
              <a:t>: 67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3276600" cy="1143000"/>
          </a:xfrm>
        </p:spPr>
        <p:txBody>
          <a:bodyPr/>
          <a:lstStyle/>
          <a:p>
            <a:r>
              <a:rPr lang="fr-CA" dirty="0" err="1"/>
              <a:t>Powerplant</a:t>
            </a:r>
            <a:endParaRPr lang="fr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534" y="304799"/>
            <a:ext cx="4871266" cy="6057855"/>
          </a:xfrm>
          <a:prstGeom prst="rect">
            <a:avLst/>
          </a:prstGeom>
        </p:spPr>
      </p:pic>
      <p:pic>
        <p:nvPicPr>
          <p:cNvPr id="6" name="Picture 5" descr="Untitled-1 copy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2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8" y="956996"/>
            <a:ext cx="8991600" cy="2057400"/>
          </a:xfrm>
        </p:spPr>
        <p:txBody>
          <a:bodyPr/>
          <a:lstStyle/>
          <a:p>
            <a:r>
              <a:rPr lang="fr-CA" dirty="0" err="1"/>
              <a:t>Exhaust</a:t>
            </a:r>
            <a:r>
              <a:rPr lang="fr-CA" dirty="0"/>
              <a:t> design </a:t>
            </a:r>
          </a:p>
          <a:p>
            <a:pPr lvl="1"/>
            <a:r>
              <a:rPr lang="fr-CA" dirty="0"/>
              <a:t>Turbo </a:t>
            </a:r>
            <a:r>
              <a:rPr lang="fr-CA" dirty="0" err="1"/>
              <a:t>BorgWarner</a:t>
            </a:r>
            <a:r>
              <a:rPr lang="fr-CA" dirty="0"/>
              <a:t> KP35</a:t>
            </a:r>
          </a:p>
          <a:p>
            <a:pPr lvl="1"/>
            <a:r>
              <a:rPr lang="fr-CA" dirty="0"/>
              <a:t>Diesel </a:t>
            </a:r>
            <a:r>
              <a:rPr lang="fr-CA" dirty="0" err="1"/>
              <a:t>Oxide</a:t>
            </a:r>
            <a:r>
              <a:rPr lang="fr-CA" dirty="0"/>
              <a:t> </a:t>
            </a:r>
            <a:r>
              <a:rPr lang="fr-CA" dirty="0" err="1"/>
              <a:t>Catalyst</a:t>
            </a:r>
            <a:r>
              <a:rPr lang="fr-CA" dirty="0"/>
              <a:t> / Passive Diesel </a:t>
            </a:r>
          </a:p>
          <a:p>
            <a:pPr lvl="1"/>
            <a:r>
              <a:rPr lang="fr-CA" dirty="0" err="1"/>
              <a:t>Particulate</a:t>
            </a:r>
            <a:r>
              <a:rPr lang="fr-CA" dirty="0"/>
              <a:t> </a:t>
            </a:r>
            <a:r>
              <a:rPr lang="fr-CA" dirty="0" err="1"/>
              <a:t>Filter</a:t>
            </a:r>
            <a:endParaRPr lang="fr-CA" dirty="0"/>
          </a:p>
          <a:p>
            <a:pPr lvl="1"/>
            <a:r>
              <a:rPr lang="fr-CA" dirty="0"/>
              <a:t>900 ACE Ski-</a:t>
            </a:r>
            <a:r>
              <a:rPr lang="fr-CA" dirty="0" err="1"/>
              <a:t>Doo</a:t>
            </a:r>
            <a:r>
              <a:rPr lang="fr-CA" dirty="0"/>
              <a:t> </a:t>
            </a:r>
            <a:r>
              <a:rPr lang="fr-CA" dirty="0" err="1"/>
              <a:t>Muffler</a:t>
            </a: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28600" y="0"/>
            <a:ext cx="10972800" cy="1143000"/>
          </a:xfrm>
        </p:spPr>
        <p:txBody>
          <a:bodyPr/>
          <a:lstStyle/>
          <a:p>
            <a:r>
              <a:rPr lang="fr-CA" dirty="0" err="1"/>
              <a:t>Powerplant</a:t>
            </a:r>
            <a:endParaRPr lang="fr-CA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536" y="3030230"/>
            <a:ext cx="3616444" cy="3028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 descr="Untitled-1 copy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6B6845-0C1F-6E45-B67F-D66A9C45F5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08414"/>
            <a:ext cx="4796932" cy="639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38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0C048A-E879-1648-A209-C846998BC6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33400"/>
            <a:ext cx="7112000" cy="5334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CEB35BC-8F31-984A-845E-342FED414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Powerplant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312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err="1"/>
              <a:t>Flywheel</a:t>
            </a:r>
            <a:r>
              <a:rPr lang="fr-CA" dirty="0"/>
              <a:t> </a:t>
            </a:r>
            <a:r>
              <a:rPr lang="fr-CA" dirty="0" err="1"/>
              <a:t>alternator</a:t>
            </a:r>
            <a:endParaRPr lang="fr-CA" dirty="0"/>
          </a:p>
          <a:p>
            <a:r>
              <a:rPr lang="fr-CA" dirty="0"/>
              <a:t>Air </a:t>
            </a:r>
            <a:r>
              <a:rPr lang="fr-CA" dirty="0" err="1"/>
              <a:t>intake</a:t>
            </a:r>
            <a:r>
              <a:rPr lang="fr-CA" dirty="0"/>
              <a:t> </a:t>
            </a:r>
            <a:r>
              <a:rPr lang="fr-CA" dirty="0" err="1"/>
              <a:t>muffler</a:t>
            </a: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Powerplant</a:t>
            </a: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6" t="5978" r="22223" b="13456"/>
          <a:stretch/>
        </p:blipFill>
        <p:spPr>
          <a:xfrm rot="5400000">
            <a:off x="1044258" y="2841942"/>
            <a:ext cx="2368950" cy="2628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4" t="2841" r="28194"/>
          <a:stretch/>
        </p:blipFill>
        <p:spPr>
          <a:xfrm rot="5400000">
            <a:off x="3497041" y="2999761"/>
            <a:ext cx="2378049" cy="2285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Untitled-1 copy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3" b="25098"/>
          <a:stretch/>
        </p:blipFill>
        <p:spPr>
          <a:xfrm>
            <a:off x="6858000" y="990600"/>
            <a:ext cx="4392380" cy="4254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3828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err="1"/>
              <a:t>Steering</a:t>
            </a:r>
            <a:r>
              <a:rPr lang="fr-CA" dirty="0"/>
              <a:t> </a:t>
            </a:r>
            <a:r>
              <a:rPr lang="fr-CA" dirty="0" err="1"/>
              <a:t>column</a:t>
            </a:r>
            <a:r>
              <a:rPr lang="fr-CA" dirty="0"/>
              <a:t> </a:t>
            </a:r>
            <a:r>
              <a:rPr lang="fr-CA" dirty="0" err="1"/>
              <a:t>redesign</a:t>
            </a: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Steering</a:t>
            </a:r>
            <a:r>
              <a:rPr lang="fr-CA" dirty="0"/>
              <a:t> </a:t>
            </a:r>
            <a:r>
              <a:rPr lang="fr-CA" dirty="0" err="1"/>
              <a:t>column</a:t>
            </a:r>
            <a:endParaRPr lang="fr-CA" dirty="0"/>
          </a:p>
        </p:txBody>
      </p:sp>
      <p:pic>
        <p:nvPicPr>
          <p:cNvPr id="4" name="Picture 5" descr="Untitled-1 copy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 l="833" t="25187" r="1667" b="30370"/>
          <a:stretch>
            <a:fillRect/>
          </a:stretch>
        </p:blipFill>
        <p:spPr>
          <a:xfrm>
            <a:off x="762000" y="6249255"/>
            <a:ext cx="1828800" cy="468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33C687-1EA9-FF47-A3E9-1FBCB9B8EB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066800"/>
            <a:ext cx="6197600" cy="4648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E80366-534D-D446-8244-8AB629B856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6000"/>
            <a:ext cx="43434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264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4031</TotalTime>
  <Words>289</Words>
  <Application>Microsoft Macintosh PowerPoint</Application>
  <PresentationFormat>Widescreen</PresentationFormat>
  <Paragraphs>118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Lucida Sans Unicode</vt:lpstr>
      <vt:lpstr>Verdana</vt:lpstr>
      <vt:lpstr>Wingdings 2</vt:lpstr>
      <vt:lpstr>Wingdings 3</vt:lpstr>
      <vt:lpstr>Concourse</vt:lpstr>
      <vt:lpstr>TEAM QUIETS-CI #103 2019 SAE CSC DESIGN PRESENTATION</vt:lpstr>
      <vt:lpstr>Presentation content</vt:lpstr>
      <vt:lpstr>Overall packaging</vt:lpstr>
      <vt:lpstr>Chassis modifications (2017)</vt:lpstr>
      <vt:lpstr>Powerplant</vt:lpstr>
      <vt:lpstr>Powerplant</vt:lpstr>
      <vt:lpstr>Powerplant</vt:lpstr>
      <vt:lpstr>Powerplant</vt:lpstr>
      <vt:lpstr>Steering column</vt:lpstr>
      <vt:lpstr>Engine mounts</vt:lpstr>
      <vt:lpstr>Drivetrain modifications</vt:lpstr>
      <vt:lpstr>Drivetrain modifications</vt:lpstr>
      <vt:lpstr>Additional features</vt:lpstr>
      <vt:lpstr>Driver features</vt:lpstr>
      <vt:lpstr>Possible future upgrades</vt:lpstr>
      <vt:lpstr>Questions?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Conception d’un système de recirculation des gazs d’échappement</dc:title>
  <dc:creator>rayray</dc:creator>
  <cp:lastModifiedBy>Quentin Gravel</cp:lastModifiedBy>
  <cp:revision>273</cp:revision>
  <dcterms:created xsi:type="dcterms:W3CDTF">2013-12-08T12:34:22Z</dcterms:created>
  <dcterms:modified xsi:type="dcterms:W3CDTF">2019-03-07T13:45:16Z</dcterms:modified>
</cp:coreProperties>
</file>