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4" r:id="rId3"/>
    <p:sldId id="305" r:id="rId4"/>
    <p:sldId id="304" r:id="rId5"/>
    <p:sldId id="279" r:id="rId6"/>
    <p:sldId id="280" r:id="rId7"/>
    <p:sldId id="306" r:id="rId8"/>
    <p:sldId id="310" r:id="rId9"/>
    <p:sldId id="281" r:id="rId10"/>
    <p:sldId id="308" r:id="rId11"/>
    <p:sldId id="300" r:id="rId12"/>
    <p:sldId id="301" r:id="rId13"/>
    <p:sldId id="311" r:id="rId14"/>
    <p:sldId id="30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1" autoAdjust="0"/>
    <p:restoredTop sz="94660"/>
  </p:normalViewPr>
  <p:slideViewPr>
    <p:cSldViewPr>
      <p:cViewPr varScale="1">
        <p:scale>
          <a:sx n="70" d="100"/>
          <a:sy n="70" d="100"/>
        </p:scale>
        <p:origin x="4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0113F-BFF2-48B8-B3B2-386EC6617E53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852E2-052F-42BF-8078-C70B7C1C9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0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852E2-052F-42BF-8078-C70B7C1C9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8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852E2-052F-42BF-8078-C70B7C1C97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6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3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5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6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4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4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07234-5618-4E88-87C0-E4339400A998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4402-4DEB-4209-A274-818961A9B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2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Clean Snowmobile Club\CleanTeamTrans2ptOut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811306"/>
            <a:ext cx="6553200" cy="84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Simulated Acoustic Imaging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4343400" cy="3200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4343400" cy="3200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89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Sound Dyno 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Repurposed water-dyno for sound</a:t>
            </a:r>
          </a:p>
          <a:p>
            <a:r>
              <a:rPr lang="en-US" sz="2400" dirty="0" smtClean="0"/>
              <a:t>10 </a:t>
            </a:r>
            <a:r>
              <a:rPr lang="en-US" sz="2400" dirty="0" err="1" smtClean="0"/>
              <a:t>hp</a:t>
            </a:r>
            <a:r>
              <a:rPr lang="en-US" sz="2400" dirty="0" smtClean="0"/>
              <a:t> electric motor with VFD</a:t>
            </a:r>
          </a:p>
          <a:p>
            <a:r>
              <a:rPr lang="en-US" sz="2400" dirty="0" smtClean="0"/>
              <a:t>Driveline Sound Improvements</a:t>
            </a:r>
          </a:p>
          <a:p>
            <a:pPr lvl="1"/>
            <a:r>
              <a:rPr lang="en-US" sz="2400" dirty="0" smtClean="0"/>
              <a:t>Rear Shrouding</a:t>
            </a:r>
            <a:endParaRPr lang="en-US" sz="2400" dirty="0" smtClean="0"/>
          </a:p>
          <a:p>
            <a:pPr lvl="1"/>
            <a:r>
              <a:rPr lang="en-US" sz="2400" dirty="0" smtClean="0"/>
              <a:t>Removal of idler wheels</a:t>
            </a:r>
          </a:p>
          <a:p>
            <a:pPr lvl="1"/>
            <a:r>
              <a:rPr lang="en-US" sz="2400" dirty="0" smtClean="0"/>
              <a:t>Graphite filled </a:t>
            </a:r>
            <a:r>
              <a:rPr lang="en-US" sz="2400" dirty="0" err="1" smtClean="0"/>
              <a:t>hyfax</a:t>
            </a:r>
            <a:endParaRPr lang="en-US" sz="2400" dirty="0" smtClean="0"/>
          </a:p>
          <a:p>
            <a:pPr lvl="1"/>
            <a:r>
              <a:rPr lang="en-US" sz="2400" dirty="0" smtClean="0"/>
              <a:t>Lizard Skin </a:t>
            </a:r>
            <a:r>
              <a:rPr lang="en-US" sz="2400" dirty="0" smtClean="0"/>
              <a:t>coating</a:t>
            </a:r>
          </a:p>
          <a:p>
            <a:pPr lvl="1"/>
            <a:r>
              <a:rPr lang="en-US" sz="2400" dirty="0" smtClean="0"/>
              <a:t>Anti-Stab wheels</a:t>
            </a:r>
            <a:endParaRPr lang="en-US" sz="2400" dirty="0"/>
          </a:p>
          <a:p>
            <a:r>
              <a:rPr lang="en-US" sz="2400" dirty="0"/>
              <a:t>6</a:t>
            </a:r>
            <a:r>
              <a:rPr lang="en-US" sz="2400" dirty="0" smtClean="0"/>
              <a:t> </a:t>
            </a:r>
            <a:r>
              <a:rPr lang="en-US" sz="2400" dirty="0" err="1" smtClean="0"/>
              <a:t>dBa</a:t>
            </a:r>
            <a:r>
              <a:rPr lang="en-US" sz="2400" dirty="0" smtClean="0"/>
              <a:t> decrease in sound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emissions in test simulation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299316"/>
            <a:ext cx="4053061" cy="30451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30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On-Snow </a:t>
            </a:r>
            <a:r>
              <a:rPr lang="en-US" sz="4000" b="1" dirty="0" smtClean="0">
                <a:latin typeface="Franklin Gothic Demi" panose="020B0703020102020204" pitchFamily="34" charset="0"/>
              </a:rPr>
              <a:t>Calibration / Testing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Through extensive on-snow testing, drivability and reliability were greatly increased</a:t>
            </a:r>
          </a:p>
          <a:p>
            <a:r>
              <a:rPr lang="en-US" sz="2800" dirty="0" smtClean="0"/>
              <a:t>Full clutch and </a:t>
            </a:r>
            <a:br>
              <a:rPr lang="en-US" sz="2800" dirty="0" smtClean="0"/>
            </a:br>
            <a:r>
              <a:rPr lang="en-US" sz="2800" dirty="0" smtClean="0"/>
              <a:t>E-Throttle calibration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using </a:t>
            </a:r>
            <a:r>
              <a:rPr lang="en-US" sz="2800" dirty="0" err="1" smtClean="0"/>
              <a:t>MoTeC</a:t>
            </a:r>
            <a:r>
              <a:rPr lang="en-US" sz="2800" dirty="0" smtClean="0"/>
              <a:t> </a:t>
            </a:r>
            <a:r>
              <a:rPr lang="en-US" sz="2800" dirty="0" smtClean="0"/>
              <a:t>data </a:t>
            </a:r>
            <a:br>
              <a:rPr lang="en-US" sz="2800" dirty="0" smtClean="0"/>
            </a:br>
            <a:r>
              <a:rPr lang="en-US" sz="2800" dirty="0" smtClean="0"/>
              <a:t>logging</a:t>
            </a:r>
          </a:p>
          <a:p>
            <a:r>
              <a:rPr lang="en-US" sz="2800" dirty="0" smtClean="0"/>
              <a:t>Fuel-economy </a:t>
            </a:r>
            <a:r>
              <a:rPr lang="en-US" sz="2800" dirty="0" smtClean="0"/>
              <a:t>of </a:t>
            </a:r>
            <a:r>
              <a:rPr lang="en-US" sz="2800" dirty="0" smtClean="0"/>
              <a:t>13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mpg on 91 </a:t>
            </a:r>
            <a:r>
              <a:rPr lang="en-US" sz="2800" dirty="0" smtClean="0"/>
              <a:t>octane</a:t>
            </a:r>
          </a:p>
          <a:p>
            <a:r>
              <a:rPr lang="en-US" sz="2800" dirty="0" smtClean="0"/>
              <a:t>J1161 of 71.8 </a:t>
            </a:r>
            <a:r>
              <a:rPr lang="en-US" sz="2800" smtClean="0"/>
              <a:t>dBa</a:t>
            </a:r>
            <a:endParaRPr lang="en-US" sz="2800" dirty="0" smtClean="0"/>
          </a:p>
          <a:p>
            <a:r>
              <a:rPr lang="en-US" sz="2800" dirty="0" smtClean="0"/>
              <a:t>150</a:t>
            </a:r>
            <a:r>
              <a:rPr lang="en-US" sz="2800" dirty="0" smtClean="0"/>
              <a:t> </a:t>
            </a:r>
            <a:r>
              <a:rPr lang="en-US" sz="2800" dirty="0" smtClean="0"/>
              <a:t>miles </a:t>
            </a:r>
            <a:br>
              <a:rPr lang="en-US" sz="2800" dirty="0" smtClean="0"/>
            </a:br>
            <a:r>
              <a:rPr lang="en-US" sz="2800" dirty="0" smtClean="0"/>
              <a:t>of validation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608" y="2574925"/>
            <a:ext cx="4978400" cy="3733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46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Summary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45 kW enjoyable trail snowmobile</a:t>
            </a:r>
          </a:p>
          <a:p>
            <a:r>
              <a:rPr lang="en-US" sz="2800" dirty="0" smtClean="0"/>
              <a:t>80%+ reduction in emissions</a:t>
            </a:r>
          </a:p>
          <a:p>
            <a:r>
              <a:rPr lang="en-US" sz="2800" dirty="0" smtClean="0"/>
              <a:t>6 </a:t>
            </a:r>
            <a:r>
              <a:rPr lang="en-US" sz="2800" dirty="0" err="1" smtClean="0"/>
              <a:t>dBa</a:t>
            </a:r>
            <a:r>
              <a:rPr lang="en-US" sz="2800" dirty="0" smtClean="0"/>
              <a:t> decrease in chassis sound emissions</a:t>
            </a:r>
          </a:p>
          <a:p>
            <a:r>
              <a:rPr lang="en-US" sz="2800" dirty="0" smtClean="0"/>
              <a:t>J1161 test of 71.8 </a:t>
            </a:r>
            <a:r>
              <a:rPr lang="en-US" sz="2800" dirty="0" err="1" smtClean="0"/>
              <a:t>dBa</a:t>
            </a:r>
            <a:endParaRPr lang="en-US" sz="2800" dirty="0" smtClean="0"/>
          </a:p>
          <a:p>
            <a:r>
              <a:rPr lang="en-US" sz="2800" dirty="0" smtClean="0"/>
              <a:t>MSRP of $11,766</a:t>
            </a:r>
          </a:p>
          <a:p>
            <a:r>
              <a:rPr lang="en-US" sz="2800" dirty="0" smtClean="0"/>
              <a:t>Well designed platform for the future.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254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Thanks!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295400"/>
            <a:ext cx="7132109" cy="53490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59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Vision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smtClean="0"/>
              <a:t>A new design </a:t>
            </a:r>
            <a:r>
              <a:rPr lang="en-US" dirty="0"/>
              <a:t>c</a:t>
            </a:r>
            <a:r>
              <a:rPr lang="en-US" dirty="0" smtClean="0"/>
              <a:t>ycle</a:t>
            </a:r>
          </a:p>
          <a:p>
            <a:r>
              <a:rPr lang="en-US" dirty="0" smtClean="0"/>
              <a:t>Fun, marketable snowmobile</a:t>
            </a:r>
          </a:p>
          <a:p>
            <a:r>
              <a:rPr lang="en-US" dirty="0" smtClean="0"/>
              <a:t>65 – horsepower class</a:t>
            </a:r>
          </a:p>
          <a:p>
            <a:r>
              <a:rPr lang="en-US" dirty="0" smtClean="0"/>
              <a:t>Continue the practical, data-driven approach to innovation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13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Team Management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smtClean="0"/>
              <a:t>Two-Year Design Cycles</a:t>
            </a:r>
          </a:p>
          <a:p>
            <a:r>
              <a:rPr lang="en-US" dirty="0" smtClean="0"/>
              <a:t>Project Manager with individual Team Leads</a:t>
            </a:r>
          </a:p>
          <a:p>
            <a:r>
              <a:rPr lang="en-US" dirty="0" smtClean="0"/>
              <a:t>Sophomores and Juniors hold leadership positions</a:t>
            </a:r>
          </a:p>
        </p:txBody>
      </p:sp>
    </p:spTree>
    <p:extLst>
      <p:ext uri="{BB962C8B-B14F-4D97-AF65-F5344CB8AC3E}">
        <p14:creationId xmlns:p14="http://schemas.microsoft.com/office/powerpoint/2010/main" val="37907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Innovations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sz="2800" dirty="0" smtClean="0"/>
              <a:t>Integration of the Polaris </a:t>
            </a:r>
            <a:r>
              <a:rPr lang="en-US" sz="2800" dirty="0" err="1" smtClean="0"/>
              <a:t>ProStar</a:t>
            </a:r>
            <a:r>
              <a:rPr lang="en-US" sz="2800" dirty="0" smtClean="0"/>
              <a:t> 1000 into the AXYS platform</a:t>
            </a:r>
          </a:p>
          <a:p>
            <a:r>
              <a:rPr lang="en-US" sz="2800" dirty="0" smtClean="0"/>
              <a:t>Standalone </a:t>
            </a:r>
            <a:r>
              <a:rPr lang="en-US" sz="2800" dirty="0" err="1" smtClean="0"/>
              <a:t>MoTeC</a:t>
            </a:r>
            <a:r>
              <a:rPr lang="en-US" sz="2800" dirty="0" smtClean="0"/>
              <a:t> ECU</a:t>
            </a:r>
          </a:p>
          <a:p>
            <a:r>
              <a:rPr lang="en-US" sz="2800" dirty="0" smtClean="0"/>
              <a:t>Electronic Throttle Control</a:t>
            </a:r>
          </a:p>
          <a:p>
            <a:r>
              <a:rPr lang="en-US" sz="2800" dirty="0" smtClean="0"/>
              <a:t>Two-Chamber muffler design using destructive wave interference</a:t>
            </a:r>
          </a:p>
          <a:p>
            <a:r>
              <a:rPr lang="en-US" sz="2800" dirty="0" smtClean="0"/>
              <a:t>Simulated Acoustic Imaging</a:t>
            </a:r>
          </a:p>
          <a:p>
            <a:endParaRPr lang="en-US" sz="28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49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Engine Development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10400" cy="495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Polaris </a:t>
            </a:r>
            <a:r>
              <a:rPr lang="en-US" sz="2400" dirty="0" err="1" smtClean="0"/>
              <a:t>ProStar</a:t>
            </a:r>
            <a:r>
              <a:rPr lang="en-US" sz="2400" dirty="0" smtClean="0"/>
              <a:t> 1000</a:t>
            </a:r>
          </a:p>
          <a:p>
            <a:r>
              <a:rPr lang="en-US" sz="2400" dirty="0" smtClean="0"/>
              <a:t>Ricardo </a:t>
            </a:r>
            <a:r>
              <a:rPr lang="en-US" sz="2400" dirty="0"/>
              <a:t>WAVE </a:t>
            </a:r>
            <a:r>
              <a:rPr lang="en-US" sz="2400" dirty="0" smtClean="0"/>
              <a:t>Simulation</a:t>
            </a:r>
          </a:p>
          <a:p>
            <a:r>
              <a:rPr lang="en-US" sz="2400" dirty="0" err="1" smtClean="0"/>
              <a:t>MoTeC</a:t>
            </a:r>
            <a:r>
              <a:rPr lang="en-US" sz="2400" dirty="0" smtClean="0"/>
              <a:t> M130 Standalone ECU</a:t>
            </a:r>
          </a:p>
          <a:p>
            <a:r>
              <a:rPr lang="en-US" sz="2400" dirty="0" smtClean="0"/>
              <a:t>Electronic Throttle Control</a:t>
            </a:r>
          </a:p>
          <a:p>
            <a:r>
              <a:rPr lang="en-US" sz="2400" dirty="0" smtClean="0"/>
              <a:t>Custom Intake and exhaust</a:t>
            </a:r>
          </a:p>
          <a:p>
            <a:r>
              <a:rPr lang="en-US" sz="2400" dirty="0" smtClean="0"/>
              <a:t>3-way Catalyst</a:t>
            </a:r>
            <a:endParaRPr lang="en-US" sz="2400" dirty="0" smtClean="0"/>
          </a:p>
          <a:p>
            <a:endParaRPr lang="en-US" sz="2600" dirty="0"/>
          </a:p>
          <a:p>
            <a:endParaRPr lang="en-US" sz="2600" dirty="0" smtClean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15" y="1417638"/>
            <a:ext cx="2973885" cy="34170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88" y="4319517"/>
            <a:ext cx="4737183" cy="23821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6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Dynamometer / Results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45 kW (60 </a:t>
            </a:r>
            <a:r>
              <a:rPr lang="en-US" dirty="0" err="1" smtClean="0"/>
              <a:t>hp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Hydrocarbons (HC)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reduced </a:t>
            </a:r>
            <a:r>
              <a:rPr lang="en-US" dirty="0" smtClean="0"/>
              <a:t>92</a:t>
            </a:r>
            <a:r>
              <a:rPr lang="en-US" dirty="0" smtClean="0"/>
              <a:t>%</a:t>
            </a:r>
            <a:endParaRPr lang="en-US" dirty="0" smtClean="0"/>
          </a:p>
          <a:p>
            <a:r>
              <a:rPr lang="en-US" dirty="0" smtClean="0"/>
              <a:t>Carbon Monoxide (CO) reduced </a:t>
            </a:r>
            <a:r>
              <a:rPr lang="en-US" dirty="0" smtClean="0"/>
              <a:t>97</a:t>
            </a:r>
            <a:r>
              <a:rPr lang="en-US" dirty="0" smtClean="0"/>
              <a:t>%</a:t>
            </a:r>
            <a:endParaRPr lang="en-US" dirty="0" smtClean="0"/>
          </a:p>
          <a:p>
            <a:r>
              <a:rPr lang="en-US" dirty="0" smtClean="0"/>
              <a:t>Oxides of Nitrogen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(NOx) reduced </a:t>
            </a:r>
            <a:r>
              <a:rPr lang="en-US" dirty="0" smtClean="0"/>
              <a:t>73</a:t>
            </a:r>
            <a:r>
              <a:rPr lang="en-US" dirty="0" smtClean="0"/>
              <a:t>%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52" y="1417639"/>
            <a:ext cx="3657600" cy="25671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152" y="4154825"/>
            <a:ext cx="3657600" cy="26255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55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Drivetrain Integration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800" dirty="0" smtClean="0"/>
              <a:t>Maintained factory mounting</a:t>
            </a:r>
            <a:br>
              <a:rPr lang="en-US" sz="2800" dirty="0" smtClean="0"/>
            </a:br>
            <a:r>
              <a:rPr lang="en-US" sz="2800" dirty="0" smtClean="0"/>
              <a:t>locations</a:t>
            </a:r>
          </a:p>
          <a:p>
            <a:r>
              <a:rPr lang="en-US" sz="2800" dirty="0" smtClean="0"/>
              <a:t>Integrated the front engine</a:t>
            </a:r>
            <a:br>
              <a:rPr lang="en-US" sz="2800" dirty="0" smtClean="0"/>
            </a:br>
            <a:r>
              <a:rPr lang="en-US" sz="2800" dirty="0" smtClean="0"/>
              <a:t>mounts with the </a:t>
            </a:r>
            <a:r>
              <a:rPr lang="en-US" sz="2800" dirty="0" err="1" smtClean="0"/>
              <a:t>overstructure</a:t>
            </a:r>
            <a:endParaRPr lang="en-US" sz="2800" dirty="0" smtClean="0"/>
          </a:p>
          <a:p>
            <a:r>
              <a:rPr lang="en-US" sz="2800" dirty="0" smtClean="0"/>
              <a:t>Redesigned front crossbar to </a:t>
            </a:r>
            <a:br>
              <a:rPr lang="en-US" sz="2800" dirty="0" smtClean="0"/>
            </a:br>
            <a:r>
              <a:rPr lang="en-US" sz="2800" dirty="0" smtClean="0"/>
              <a:t>keep the center of gravity of</a:t>
            </a:r>
            <a:br>
              <a:rPr lang="en-US" sz="2800" dirty="0" smtClean="0"/>
            </a:br>
            <a:r>
              <a:rPr lang="en-US" sz="2800" dirty="0" smtClean="0"/>
              <a:t>the snowmobile low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4033"/>
            <a:ext cx="3200400" cy="1621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29656"/>
            <a:ext cx="3200400" cy="15005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83994"/>
            <a:ext cx="3200400" cy="14077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56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Drivetrain Integration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400" dirty="0" smtClean="0"/>
              <a:t>Double U-Joint steering system</a:t>
            </a:r>
          </a:p>
          <a:p>
            <a:r>
              <a:rPr lang="en-US" sz="2400" dirty="0" smtClean="0"/>
              <a:t>Steering uses 5 separate mounts</a:t>
            </a:r>
            <a:br>
              <a:rPr lang="en-US" sz="2400" dirty="0" smtClean="0"/>
            </a:br>
            <a:r>
              <a:rPr lang="en-US" sz="2400" dirty="0" smtClean="0"/>
              <a:t>on the </a:t>
            </a:r>
            <a:r>
              <a:rPr lang="en-US" sz="2400" dirty="0" err="1" smtClean="0"/>
              <a:t>overstructure</a:t>
            </a:r>
            <a:r>
              <a:rPr lang="en-US" sz="2400" dirty="0" smtClean="0"/>
              <a:t> while </a:t>
            </a:r>
            <a:br>
              <a:rPr lang="en-US" sz="2400" dirty="0" smtClean="0"/>
            </a:br>
            <a:r>
              <a:rPr lang="en-US" sz="2400" dirty="0" smtClean="0"/>
              <a:t>maintaining relatively factory</a:t>
            </a:r>
            <a:br>
              <a:rPr lang="en-US" sz="2400" dirty="0" smtClean="0"/>
            </a:br>
            <a:r>
              <a:rPr lang="en-US" sz="2400" dirty="0" smtClean="0"/>
              <a:t>steering angle</a:t>
            </a:r>
          </a:p>
          <a:p>
            <a:r>
              <a:rPr lang="en-US" sz="2400" dirty="0" smtClean="0"/>
              <a:t>1020 steel spars designed to </a:t>
            </a:r>
            <a:br>
              <a:rPr lang="en-US" sz="2400" dirty="0" smtClean="0"/>
            </a:br>
            <a:r>
              <a:rPr lang="en-US" sz="2400" dirty="0" smtClean="0"/>
              <a:t>accommodate the intake and</a:t>
            </a:r>
            <a:br>
              <a:rPr lang="en-US" sz="2400" dirty="0" smtClean="0"/>
            </a:br>
            <a:r>
              <a:rPr lang="en-US" sz="2400" dirty="0" smtClean="0"/>
              <a:t>fuel system</a:t>
            </a:r>
          </a:p>
        </p:txBody>
      </p:sp>
      <p:sp>
        <p:nvSpPr>
          <p:cNvPr id="7" name="AutoShape 2" descr="https://mail.google.com/mail/u/0/?ui=2&amp;ik=9405e2b0c1&amp;view=fimg&amp;th=161febef3fa27d7c&amp;attid=0.1&amp;disp=emb&amp;realattid=ii_jeglax2u0_161febdd7796b6f0&amp;attbid=ANGjdJ_CSwXrXP-gSE-x83hf2ZQM2TnDs2qoID_LQOw5ix8Vowlx02eXhKS02kCGEpspY_H3C3YxpMUf50bMEpypY6KH2q7m5J9ghuObk5v-486uwTgHuRaktRnPwfQ&amp;sz=w984-h706&amp;ats=1520398127160&amp;rm=161febef3fa27d7c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/>
          <a:srcRect l="15741" r="21296"/>
          <a:stretch/>
        </p:blipFill>
        <p:spPr>
          <a:xfrm>
            <a:off x="2819400" y="4419600"/>
            <a:ext cx="2752101" cy="22700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531938"/>
            <a:ext cx="2743200" cy="36575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56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Franklin Gothic Demi" panose="020B0703020102020204" pitchFamily="34" charset="0"/>
              </a:rPr>
              <a:t>Muffler Development / Design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743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Dominant Frequency identification</a:t>
            </a:r>
          </a:p>
          <a:p>
            <a:r>
              <a:rPr lang="en-US" dirty="0" smtClean="0"/>
              <a:t>Quarter wavelengths were used to dictate muffler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743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Two chamber design</a:t>
            </a:r>
          </a:p>
          <a:p>
            <a:r>
              <a:rPr lang="en-US" dirty="0" smtClean="0"/>
              <a:t>Destructive wave interference</a:t>
            </a:r>
          </a:p>
          <a:p>
            <a:r>
              <a:rPr lang="en-US" dirty="0" smtClean="0"/>
              <a:t>Baffles and resonator tubes targeting dominant frequencies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52" y="3886200"/>
            <a:ext cx="3663895" cy="27625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961" y="4181331"/>
            <a:ext cx="2377078" cy="26766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12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14514</TotalTime>
  <Words>263</Words>
  <Application>Microsoft Office PowerPoint</Application>
  <PresentationFormat>On-screen Show (4:3)</PresentationFormat>
  <Paragraphs>72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Franklin Gothic Demi</vt:lpstr>
      <vt:lpstr>Office Theme</vt:lpstr>
      <vt:lpstr>PowerPoint Presentation</vt:lpstr>
      <vt:lpstr>Vision</vt:lpstr>
      <vt:lpstr>Team Management</vt:lpstr>
      <vt:lpstr>Innovations</vt:lpstr>
      <vt:lpstr>Engine Development</vt:lpstr>
      <vt:lpstr>Dynamometer / Results</vt:lpstr>
      <vt:lpstr>Drivetrain Integration</vt:lpstr>
      <vt:lpstr>Drivetrain Integration</vt:lpstr>
      <vt:lpstr>Muffler Development / Design</vt:lpstr>
      <vt:lpstr>Simulated Acoustic Imaging</vt:lpstr>
      <vt:lpstr>Sound Dyno </vt:lpstr>
      <vt:lpstr>On-Snow Calibration / Testing</vt:lpstr>
      <vt:lpstr>Summary</vt:lpstr>
      <vt:lpstr>Thanks!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Presentation</dc:title>
  <dc:creator>student</dc:creator>
  <cp:lastModifiedBy>Nels Eide</cp:lastModifiedBy>
  <cp:revision>131</cp:revision>
  <dcterms:created xsi:type="dcterms:W3CDTF">2015-04-25T01:44:16Z</dcterms:created>
  <dcterms:modified xsi:type="dcterms:W3CDTF">2018-03-08T01:52:04Z</dcterms:modified>
</cp:coreProperties>
</file>