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58" r:id="rId6"/>
    <p:sldId id="259" r:id="rId7"/>
    <p:sldId id="269" r:id="rId8"/>
    <p:sldId id="260" r:id="rId9"/>
    <p:sldId id="270" r:id="rId10"/>
    <p:sldId id="271" r:id="rId11"/>
    <p:sldId id="272" r:id="rId12"/>
    <p:sldId id="273" r:id="rId13"/>
    <p:sldId id="263" r:id="rId14"/>
    <p:sldId id="264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88661" autoAdjust="0"/>
  </p:normalViewPr>
  <p:slideViewPr>
    <p:cSldViewPr>
      <p:cViewPr>
        <p:scale>
          <a:sx n="80" d="100"/>
          <a:sy n="8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20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0B5EA-3433-47C1-B10B-FE723FABE31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30DC6-B7E6-48D9-A559-464963FD4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42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91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49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35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81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24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40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0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97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47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80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01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522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86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 userDrawn="1"/>
        </p:nvSpPr>
        <p:spPr bwMode="auto">
          <a:xfrm>
            <a:off x="-38100" y="463550"/>
            <a:ext cx="91821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11188646-8CEC-4AE4-B1E7-ADF9D885FD9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flipV="1">
            <a:off x="-25400" y="4889500"/>
            <a:ext cx="88392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auto">
          <a:xfrm flipV="1">
            <a:off x="-25400" y="4786406"/>
            <a:ext cx="9144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5"/>
          <p:cNvSpPr>
            <a:spLocks/>
          </p:cNvSpPr>
          <p:nvPr userDrawn="1"/>
        </p:nvSpPr>
        <p:spPr bwMode="auto">
          <a:xfrm>
            <a:off x="1588" y="268288"/>
            <a:ext cx="9142413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/>
          <p:cNvSpPr>
            <a:spLocks/>
          </p:cNvSpPr>
          <p:nvPr userDrawn="1"/>
        </p:nvSpPr>
        <p:spPr bwMode="auto">
          <a:xfrm>
            <a:off x="523875" y="190500"/>
            <a:ext cx="8620125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892175" y="169862"/>
            <a:ext cx="8251826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533400" y="322262"/>
            <a:ext cx="86106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-10274" y="4572000"/>
            <a:ext cx="9154274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flipV="1">
            <a:off x="0" y="4114800"/>
            <a:ext cx="89916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flipV="1">
            <a:off x="0" y="4571999"/>
            <a:ext cx="9144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5049"/>
            <a:ext cx="7772400" cy="8924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University of Minnesota Duluth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2014 SAE Clean Snowmobile Challenge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99" y="3048000"/>
            <a:ext cx="7772400" cy="2057400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Joe Lofgren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Brandon </a:t>
            </a:r>
            <a:r>
              <a:rPr lang="en-US" sz="1600" dirty="0" err="1" smtClean="0">
                <a:solidFill>
                  <a:schemeClr val="bg1"/>
                </a:solidFill>
              </a:rPr>
              <a:t>Salaba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Kyle Schroer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Kyle </a:t>
            </a:r>
            <a:r>
              <a:rPr lang="en-US" sz="1600" dirty="0" err="1" smtClean="0">
                <a:solidFill>
                  <a:schemeClr val="bg1"/>
                </a:solidFill>
              </a:rPr>
              <a:t>Levanen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Dylan </a:t>
            </a:r>
            <a:r>
              <a:rPr lang="en-US" sz="1600" dirty="0" err="1" smtClean="0">
                <a:solidFill>
                  <a:schemeClr val="bg1"/>
                </a:solidFill>
              </a:rPr>
              <a:t>Dahlheimer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21" r="23454" b="3275"/>
          <a:stretch/>
        </p:blipFill>
        <p:spPr>
          <a:xfrm rot="10800000">
            <a:off x="5625913" y="2514600"/>
            <a:ext cx="3200402" cy="2788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0104"/>
          <a:stretch/>
        </p:blipFill>
        <p:spPr>
          <a:xfrm rot="5400000">
            <a:off x="409378" y="2333823"/>
            <a:ext cx="2864241" cy="307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800"/>
            <a:ext cx="1084782" cy="800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Drive Sprocket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724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6061-T6 Aluminum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88 Total Ball Bearings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0.25” Socket Head Cap Screws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2.52” Drive Pitch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11 teeth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Safety Factor of 10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Decrease of 27.1% in power consumption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0131" y="3931023"/>
            <a:ext cx="3526669" cy="1988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2699" y="1352486"/>
            <a:ext cx="3219326" cy="2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3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Emissions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Heraeus</a:t>
            </a:r>
            <a:r>
              <a:rPr lang="en-US" dirty="0" smtClean="0">
                <a:solidFill>
                  <a:schemeClr val="tx1"/>
                </a:solidFill>
              </a:rPr>
              <a:t> 3-way Catalyst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HeraPur</a:t>
            </a:r>
            <a:r>
              <a:rPr lang="en-US" dirty="0" smtClean="0">
                <a:solidFill>
                  <a:schemeClr val="tx1"/>
                </a:solidFill>
              </a:rPr>
              <a:t> Coating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Platinum, Palladium, and Rhodium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105 mm Diameter, 74.5 mm Length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Muffler Inlet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8" t="32874" r="53876" b="18685"/>
          <a:stretch/>
        </p:blipFill>
        <p:spPr>
          <a:xfrm>
            <a:off x="7226114" y="1752600"/>
            <a:ext cx="1786855" cy="1492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64" r="11681" b="5791"/>
          <a:stretch/>
        </p:blipFill>
        <p:spPr>
          <a:xfrm>
            <a:off x="5334000" y="1752600"/>
            <a:ext cx="1669847" cy="1539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20" b="10914"/>
          <a:stretch/>
        </p:blipFill>
        <p:spPr>
          <a:xfrm>
            <a:off x="2895600" y="3581400"/>
            <a:ext cx="3644899" cy="2164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Noise Reduction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8580"/>
            <a:ext cx="3810000" cy="2438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Muffler Redesign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Resonating Chamber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 frequency cancelation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Similar backpressures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SAE J192 Results: 78 </a:t>
            </a:r>
            <a:r>
              <a:rPr lang="en-US" dirty="0" err="1" smtClean="0">
                <a:solidFill>
                  <a:schemeClr val="tx1"/>
                </a:solidFill>
              </a:rPr>
              <a:t>dBA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0" r="11437"/>
          <a:stretch/>
        </p:blipFill>
        <p:spPr bwMode="auto">
          <a:xfrm>
            <a:off x="4038600" y="1942051"/>
            <a:ext cx="2057400" cy="189738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4" t="3168" r="6160" b="4037"/>
          <a:stretch/>
        </p:blipFill>
        <p:spPr bwMode="auto">
          <a:xfrm>
            <a:off x="6781800" y="1905000"/>
            <a:ext cx="2057400" cy="192278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86600" y="1485226"/>
            <a:ext cx="136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Design: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91556" y="1535668"/>
            <a:ext cx="75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Stock: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08" t="18807" r="9920" b="14604"/>
          <a:stretch/>
        </p:blipFill>
        <p:spPr>
          <a:xfrm>
            <a:off x="5021358" y="3962400"/>
            <a:ext cx="3162300" cy="199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Benefits in Industry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320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Snowmobilers – Performance and Efficiency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Drive Sprocket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Reverse Removal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Environmentalists – Noise and Emissions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Three-way catalyst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Fuel Economy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Alternative Fuel </a:t>
            </a:r>
            <a:r>
              <a:rPr lang="en-US" dirty="0" smtClean="0">
                <a:solidFill>
                  <a:schemeClr val="tx1"/>
                </a:solidFill>
              </a:rPr>
              <a:t>Capability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Dealers/Outfitters – Cost and Durability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Thank You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2500" y="2286000"/>
            <a:ext cx="4648200" cy="309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124200"/>
            <a:ext cx="1665937" cy="123190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3219450"/>
            <a:ext cx="1665937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1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Agenda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Snowmobile Overview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Engineering Modifications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Performance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Driveline Efficiency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Emissions &amp; Noise Control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Benefits in Industry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Snowmobile Overview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50" y="1899494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2014 Arctic Cat ZR 7000 LXR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C-TEC4 4-Stroke Engine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1049cc over 3-cylinders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EPA rated: 124 </a:t>
            </a:r>
            <a:r>
              <a:rPr lang="en-US" dirty="0" err="1" smtClean="0">
                <a:solidFill>
                  <a:schemeClr val="tx1"/>
                </a:solidFill>
              </a:rPr>
              <a:t>hp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2731" y="1524000"/>
            <a:ext cx="4343400" cy="175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 descr="data:image/jpeg;base64,/9j/4AAQSkZJRgABAQAAAQABAAD/2wCEAAkGBxITEhUUExQWFhUXFxwaGRgYGRsbHBogHBwZGB4fHx4cHyghGB4lHBoaIjIlJSotLi4uHB8zODMsNyguLiwBCgoKDg0OFBAPFywcHBwsLCwsLCwsLCwsLCwsLCwsLCwsLCwsLCwsLCwsLCwsLCwsLCwsLCwsLCwsLCw3LCwsLP/AABEIAQAAxQMBIgACEQEDEQH/xAAcAAEAAgMBAQEAAAAAAAAAAAAABQYDBAcCAQj/xAA/EAACAQIEAwYEBAQFBAIDAAABAhEAAwQSITEFQVEGEyJhcYEyQpGhB1KxwRQj0fAzYnKCspKi4fFTcwgVFv/EABYBAQEBAAAAAAAAAAAAAAAAAAABAv/EABgRAQEBAQEAAAAAAAAAAAAAAAARATEC/9oADAMBAAIRAxEAPwDuNKUoFKUoFKUoFKUoFKUoFKUoFKov4r9pMVgbNm5hsom4c7MmZQAsgHUBZP6VzHgP4y47DZkvquLEgqxORlESRITxakCSOR3nQP0RSqz2B7YJxPDteS21oo+RlYg65VbQjcQw5CrNQKUpQKUpQKUpQKUpQKUpQKUpQKUpQKUpQKUpQKV8Jjeq1x7tfh7axZv2Huk/DnBgdSAdtvrQeu1/bXDcONsX+8JuZoyLMBRudRGpA9+gJHJeKfiy+LMR3FsCSguAajq2neeQEf6TvWXtbw9cYWuXLyC6FJnvFgnUga7KNBHketcpvAFmJ10mZ/uaDtVji7fwrYlsS4wwABIckHMoMFR8JM5YImRHSeJ3yMzZRC8hMwDqNTvpFWjs3fzYN8OwJtPcLsAY8QC5T0MZQYO9LPZTDnNGJZZEQ1osdwd1cA7dKDov4B8Zs2cFet3Gyk4hmBytB8FtYkCBt9/I10692lwi73l9gx/QVxHstwK3gxcus7tKELmGXfmF1gzzJ/Ws+NLs5cXcqRKqVYAGB0Vs2uYnUTI2ig7PY7S4RzC3l9wwH1IipK1fVvhYH0INc24Lh+8sh2XIREmMqxAkgbjxAkAydfKsvEeOphlAtgjmB87+Z/KvlzoOkV8JjU1qcR4lbw9lr15giIssT/epJ0A5k1SLfazB8YtXsEL74Z7qwsEC5GhKkEQDyK7kEgHnQW/hPaHDYlitm6rxrI2YdVPzCdJFSlfmbiXB7nCuIrbe/luAq9u9bIClCSJuLM2zI1OoMGQ1ds7FduLONL2jmS/bMMriC3Rh6xMftQWLinE7OHtm5fuLbQEDMxA1OwHUnpWPgvGLOKt97YfOkkTtqDB3+oOxBBEg1wj8U+3gxGKe1bVbmHtp3YzAQXObO66EnQhR/pkVav8A8e7V02L7uR3ZKKijqDczM3VjIE9AKDrlKUoFKUoFKUoFKV8Jjeg+1jxN9URnYwqgsT0AEmqf2g7bqs28LDtsbm6r6fnPnt61TsbxTEXwLdy49wTOXQD1MQPrUFZ/EntNexV8sl24lnJkC22cLEknMJUMW8O8DRemvP7GPuqI0IAjUAmJmA2415gzyroHbG7Zt2u6JBuvEQJCgESSfIT61zi7ABGsz9iARpVHRbnEMRisEtvDoBdMMxWMxAhDGgLeEA9T670C5hLozZrbocvwsrKd1GgI1O5j1qz8EabKEZtAPFEb9D7VaMBdxcf4rovmZP0qCrdhuGXrhdSjIqqzZ2zKPlMQSATAMaHU8qtK4/D2W7tULuNWcANHhDnzEKwPTXfeseKvstxwzMB3QaTqSZIkzy8vKtg8Q1y3GGYKNhbuqFPwn5sqnlDHaqLHw3ubtokHMjASx2IaRodtwRpsRRexyam3de3pMyCo9eoqMs8XtYXD3LhXvCdgpEMwEgEAeHUaDbz0qj8T7fY28yeM2lDglbbE5jIiZ0O0REanQ1FXjFYq7grc3HtgMSANdTyuBNjAB1jmKx8Av2Lv83OL97Vltscu3zNnjMB5SBpPSqBxO5i799b99CQ6gqCQQBIAlRqBJGkAnMOVTFrB2rtxbQAS+R4O6KqUcQRIJAYk/wCYEciTqbErq3EON8OxOBSzjXF0sVS4lrM7q4Baf5UsoEfF7azFcb4omDw2My2boxNgZGS+s57e8LK/4hXy20iCMtYuM3bip3dy2qOruBdtrC3WUw2YiAWVvmA9QTrWrxm4DnFqyGXN3jX8plhpuD/hmTrlJ3AnUk2JWxxW1cxH8RiWt3WvMwbMbhZcijxMh3uBVCyNlE7bCw9ksaLGEN3Pc75VZ0U5QtpGGUMJkgMo8M6TBCtpVSOIexbyDMbrn/D1yqT/APIuzMdItkRsW/LV84FhjhrYN2Df/wAS5nllsltQ92P8W7EZbY8iYFBWsJwK1hbRxWNCnEXUZsNhXI5gxcuh/lHJDqefOOl/gd2exWGS818ZAYVVzA5joS2hI2gA+Zqlp2K4hxDHnEWBcsIMrfxGILZmYAEMFIEkyDlUZANNNq7r2c4V/DYa3ZkEoviZQVDHmQCSQJ5SagkqUpRSlKUCo7i/FlsDYs52UfqTyH38jW1jMWlpczkAbCTuTsB1JrlPa/tAzXGto0QYdhuTzAPJRt7UGXjfGcTeYh7/AHY/IhyAeust7/aohMKzDS4SDuNwfXXWofIppkjUGD5aVFSz4HSGRSPKvaIFUqpdJ9/udqjbeOuDZz7wf1rMOMMN1U/aghMd2PN5s7YmSDopUHTSRMg/Y1pJ2DuNmVrijUEMoYiIiChjXbWTzmraOJ2z8Sn7GtrC4q1P8tgr8p0HpB0pURvBez1vA2rneMWdspBeFCxrKiTEyQZP6RWy2JQglnBy65VIny+tTli1Mi+ouIdyRI91MyPPWojj3Ym3m7/CmGgeAtK6/Mp3PI5SYPLkDRpYFLdzPmRnuOMojUemhFTWG4zawqC1fyvcghisQYnKpgQYXw6cgKrnF+O27I7vDCDsX3Zp315DyqsMr3DJOnzMdgKg2OMY4XC+WEtzMcvID9qrGGuMrKymCDoZAiZB9NDual8Ne8WQW+8BzbxpKlQdQdRIb2rzZ7P3S0AjLO5MfXQmtRKkO0llros4lFJYMVuZQW+JmJiJkBxfGmmVrXUVFWzmvMRpmfMusxm8QGaBJE7jeJ0qzcPU4cNYzhTkch08WhGVz4uSju7kDlYPPWoTBcPa/cCK2V7YlywiSxUH6QW9BpWca19xmPL588vc2M6lmJ8tZJ9dajrTXEOW1LXmMeHVbZ6JyZ+rcuUnUTRe2zLa70MUJt+GQboeTmTTwSdH28IGvKt6wFzBEIWCEa4g+EnTu7IjVjzfYa71ths8ItCxAGUXUHjuaFbBOpidLl8+chec6A5uGdqEtXrb5HyWSbhQlTmJ0OcnxXHJbeQA2uoGatPHYWyPAGf+X8NoKMgPJi2aWPMkiTPlqwvCg0D3+g/81KuO+9le0FvHYdb9sEAkhlO6sNwfsdOtTFc+/CKwbSYi3OmZGHqwKn/iK6DUUpSlApSlByrt/wBoO4xpzZkyoArNmCQRqVb4RrIMa6VWLWKw1zUZYPMHT7TV9/Em3le04JErl0JGxJ5etc+xGEtM0vZts35sgVv+pIb70G0cBab4XI9YNY7nC35EH3qj8X4lfw95kBldChOsqR15kag+lbfBu0t64+QIM0E/EQNOuh0oLG+FuLup/Wtdh1rct8QxSiWw9wr+ZIuD2CEt9q+f/wBBZJi4AGPyuuVvowBoNOK9EVIg4dtYI9K+/wALbPw3PqKivfA+NNZYBpa3zHMeYP7VZ+LW4QXLTTbbUjlr8w6a7j+zUf8A9e3Iq3of61O8FvsEaw4iZKFvhk6FSeQPXr60RR+N4BReLEwp1MameYHrv9ahsZjmuDKngTy1+nU9T9PLoeB7GW7q3TibhB1UIDBTmM35j5bEczMijY/BlbrW1AbIjMWGgyoCWaOWnL9ao1OH29W5QmaR8oAJY/QVnwanJbZ9WDsGJ131Eny0Fa/8UiW928aNbMQuhJ1MgxpH3r3YsKE8BJRoeTA1KgxAAAIA5TqN6upjd4rda3d70ZWKENlBBBUrBXT8yyD61Kdn+Cpmuu9xBY3zltdhBJB3KkaDWcwjSoDtFh+5zooaGAKn/VHP3qPZcXZw/ckkWL5zBZBVivptrl8pAOsVn1la87Hniivau3rlogIdFZT8rgEAT82WA3mT1qU7J8SdUa2FIDAgtuACZzCT4GUnMCJmBWbB8PVMOr+Js0gwpyxCRLcgSSPaprA2EW1m08SNt1By6fSqiPbE3HVgVXTxKAACu2YFgJeV1JYkkqOprHaxrKehXQj7Gpq5ctZXj8j6f7WNWjsR+H3fO1/FW2VCVyo4ZGOUADTQhdJnnsKCd/B22zYe9fba44VfMINx/uYj2roNYsNh0tqqIoVVEBQIAFZaBSlKBSlKCnfiTam1bboxH1H/AIrnTWx0rp/4hW5wk9HU/rXMC1Bo8Q4bbvDLcWRy6j0O4rX4TwK3aZsg19dTHmZ+gqfuvakyhEflM/rXjhxHewJg7Tpv9qDUUxG9bDYpmBDNmEbMAw+jTXs4Zx8pI6r4h9RNYfWgrHa7BsiC7h17vKP5i2xlUj8+XaZ3gbelVux2ivruQw8xXTAo9NIqPu8Fw05hZQPMyARr1gGJ84oNfh9zElVJ7mSPhJKETsCYAJ9/LWt1cfibWrWLgHVALo+tskx61lt2oUQN/P8ArXq1odo1mgjeLdp866O3ebR4gY6ZSJ+tQT4B2VbrwA9wIomR4Zdg3NifAOQ36TVm7Q3z3cSTr1J5VVMPxC2l3M65gjKSJ+IDUjy2I96JvDguBzWxdkiPGQNIDFhp5AA/apJ8AwPdAeFdjzgzEk6bEfWa2OF4u3/DWlHJMp843B96yWMbaLOpvW0eQQHnUFQOXmp+2moorHxG2z2kkCcoQk66qTMfb10qMuYK5dcZ2JgACZ5CBuegFWHF30NlIIJzMTBndUiDzBAkHoa18LiFB1/9aGiI9MMZnWCMv+3p7fqJ3rV4fdbaD4TB9jqPvU/YxCECecVHYPBYjMbiIwtd8zI5GjNmJ05ZZXSdyPKirb+FvZu62NF64P5VkEqSRLMRAGWcywDJkCDG9dsrkX4ZW7xxLWyXX4rtwuDmYhlAifhzA67yCegNddoFKUoFKUoFKUoIztGLRw7renKwjSJnkROkg666Vxq4pBIO4qS/Gni98Xls2jl2Gb8ogMx9TIHtXOuG8Za1cAuMzW30ztcLwesnbziN5oLpfOpny+4FFx9lLx8U5dCBBPT82nvXm+f+K/8AEVp8SY96BJjMfvUGwmLBYlW1nlof61tDGvzOb/UA3661Wy1SuHuSBVEiL6HdAPNSR+sil3JHhLT0IEfUH9q1VNbFgqA7M2XKB01kxzIA5UCy0qvvXqtazirZTwuDBkxrv0iQfOCYrKLykaEUED2hv6x01qm4i06N/MV0bQMpBUidRp03FT/FrmZ25yYrJicW95VsYg5yobu7gAziZiyxkShYKcxkry3NQ1GcAtM7G0HAIDMszsIkeW9b3GOzzKDcZ0AEZjuCOQ3GpJIgGTB6VG3r6YO9FvxtkKsTymNPtWSzxi5iry94SEDFgAAQpPiMAwNT1/aqNq1i0ju0MlVGhBHwgDmAKzqWnUDnqCCNPMGOdROEtlr+fORDHMQufKXzDkZIJJ1q0cOa1jTetIzMLdm4bekFsq5hmPzFsrHTqBMCg1MDazOGDArMxrv06ZZ89q6XxjiNs4SUUKptgqogBYEqAOWUgVReF2QFmpC0GayqiWJBgD1JgCgs/wCGbPcx1xvlt2SD6syx/wAWPtXVaoPYWymFtPcdhmuBWMaiJhAI3YlttzmEVfVNUfaUpUClKUClKUFA/FTss2Jti9aEug1EbjX+pn26VwDH4VgDbytmJGh026E/F7V+vq5N2txCXMW62cOAEYKz5iO8aYIygRvImZMGgpXZ52GFTv5DSUG0wNpBiSAQN50rcxdkte02BkkzAGmp3jf71KYzDAMiC33Y7ssVBMSXIJ9Sv6VE8Ww7ToxkkR9PUUGk9qAREnXb+55fc1vcNbLGZeR0I/ymvQxB2zI3kwg/Ugf8qy28Rl+JGAgg5SSuoj05/mqKyd4kbEaTyO/kMvXzrNbRGtOwIOi6ETznYrHLzrWti0QcrxPUe3oPWa3EsRZumVI8OxnmaIr9je50GgHIa8hyrJngE9Aa+4PGtb70AKQzQcwnbX2rzxnErkBCBNNY585jYe1BH8KwTXWZlUMwIiTHMEnz0Ee5rS7T2e7XvGyK7EBbYmTMmRpBAjXXmOtb3ZfBm/ejOyAqxkcoB+uoqv47GLexbPdJNtJAjWcggRy1YD2qiE7slo3Yn6k/+au+A7N2bqpaVnW5ALsSO70mSdJVdTsZ28q1exPBDiHuXyNF0UdW5/Qae56VZblg2oQ6M0M3puo/f6VYlQHabgNnDoGteNC2rSQTyy5YBC6gyZ9tq1OB8fexftXbdu0cp1RUyZgZUgleoO5mrPx+2Gw6/wD2D/i1ReCIUCROTWN5GxidmHlUXqawNkgHQgVt4DGr3VtVGRywzXjuoU/IANJ161hXEZlUqABGY6zOh05dftWnYxHhGigH5fFA32k6e1RXTeB46wLoY3FdAP5aiJDc2YSMxAMAxIk7kzV3sXlcSpkVwnAizlcuzBwPBliJ6/aNxoSeUHqfYIYg2M18QDGSd2AnxHpMge086qLPSlKBSlKBSlKBXHuK271nFYi2Tm/nI6RsQ5uED1ANdU4xxW1hrTXbrQq/UnkAOZNfnjtP2kxN/FXL9uLeZgQoJMZQFE6xMDWIoLxexTeJWTMYAkQT10Ezuf1qKt4dS2x2IIII+x58pqF4NxrEsGNy6qAcyAZ67nSKkOC8cN4u0FzmyrplVoHxDXQDYAbkD0oNo8MXQZmiOgPM/wBK9rgQBAyk+uU/tW/hrq3BKjX5hzHn5j9KwXbanY86DRvYDqCJ/Ms/92h+9eVwZVHhgZgc9NfPX7nnUjbDjbpyMUfMwIga7kDKftE+4NBUrNhmDn/P/fT9aw48Z4WdBoTEfvU/csqiaDbcndtiCYjXX7VAWHIcMDBnNQbN+xdwyO9rI2a2UAVoKjqJ+I/czXN7SEwF3Ogrq3FRYud3muC0SpYso+YA6abSRHvVU4h2ce2O+DKRmBkETzPp11qC1fh5hSX7uzeQJ3pVjlPjVVzMdQddl1iZ8hX3jeJz37jjYsY9J0HsIp2SFpE7+2hUsCpJMkR4oG2k67a1puJatI98SvDubYO5Yn6CP3qJsjMT/e+lZMfclo5DQfv9/wBKxYZwMxJgAT9J/eKy0mCxCQu5EAVkw9kgKqkNHQ/1qKfFkn+WubzZoA8uZ+1bN2zeyjMckzqmx9CZ+1WIveB4rYw+HTKUPdgSIBLXOe4JUSNSBt7V0nguM76xauZg2ZFJK7TGvprNfnvhuDe5es2UMZ3C/UiJ9NT7V+huFcPSxZS0k5UEAnc8yT5k0G3SlKBSlKBWPEXgiljMDoJJ6ADmTWSuZ/iJxvFJfNtQyWgkKQD4pEs+bbQApG4knnQVvtpj8bfxM3bRVFPhSfhWecaTG5g/QVAcQ4ahWUOZt9gAf92gk66HXTlpO7wniYS5/MlkZWVhJ1Df2DXnCcN7sPeuMhw6k5LRbV2IIEBTKxMk+QrTLS4LwkNN2+Yw6GGXZrr7i2p28yRMDnyMxYtpcRjZTIySXtrJGTcMs6wBoRy0PWtDGY83cuwVBC210VRvoOp3JOprxw3EKbiZyVSYYruAdCfvSFZcVxnIVOcKzGM2YDl+v9a8Wcc5OhkeWv71H8S7E3buKFu0c6yTnBAUIdSxJ2Ea1NYkYdWZbakJyysTp76z/e1SLW6nFXA1CH2H9K9pxxtu6BnkCSfoCKiu8tdGHvXrFWQMP31sOxW5leRoo3nTWaQqVxuKs3bZUZg50CiDryGsHf1qDxfCLlpc7ARIG8welamO43awzgK7OLiNNzKGyax4NgzEZtTEGPMjHju0dzEtaRUK2oXu1GpMj4jp4mzZgY0BDb71IrKiZWzvbLI6FSNgZ5gxoR1rHZ4Q10N3KHL4iq5jAIDMAdApkQJgakVcez9wd09i4gJQk5T02YeRB1+tbuCspbIyf4ZMf6SeR8vOoKD2Nw/EC1xblspaC5purkVWUiAsDWRmHPSpDGrkUkb8vLzqxdobDo+YMTbcAEdGE6ehH6eVQt8A78qoj8LhB3Vwtvtvt4WYee8VDYyw4WCpU85BGg1P6VOY+2yZ1bQuFMcxIy6jkecdDWWxYJa0Gg/ESPQRQUTiuLuC4yK5RUIAyyJkTPImdd6leAcfeTZutmBjKTz2j3IOn0NZsVwvPmUEBh4CSAZC6ifUQfcdKluxPYG5fv8AxKSsEkiFQbAx8x6D/wB0Fz/CvhZuYtr0SllSAf8AO0AR/tLfauvVp8I4bbw9pbVpYVfueZPmTW5QKUpQKUpQfCa4j2m45avXbr92TdbwB2ckKo5Kuw/99a7bcWQR1EV+a8YrI7q26sVPqDB+4q4PBEmtVycx9a27LgnrPSrR2Z7Gi7D3mypOmks3oK1WVQtMZHWt3BXQrhiNjtyPlV34vfweG8NuwDG5ZpP0XQVC4Li6NeSbIIDAkDmBQb93uLOKK3cxtFA4ykiQVDqCNvKolOIWXunwZUJ6zWx2rxCNdPdrBIE+QHyjyqCFsVKRYsb2eJXvLJzr5biozhvGLmGZ4AZH0uW22YfsRyNZeDcbuYdpB8PMVM9o7OHxFn+IsEBwPGn7igrPa/h6Pct92gOHuAPbRRlGsAzGpflJM1MdhuB2bTMwHiB8II1Hr/mBkex6VF8AxxZe5+dG7y1PUfEvowqe/ihbYYhZyOpLKJJzDfTl0PIEakZiam4uNDil5rOLdurZx55tT+9bScRCvp4rTjXnE8j0IP2r3xC8l+4AyBZtqVLHYmSRmBgjlPUVE3cOLdzXMCPf7iP3rLSwjGzbe20MVGk/MIkenSd6g/4hUYuELADw65gD+Y6a9Y0rNYuZ3kuJIA1P9QK+Yrhr4YLmIdDoGEqZidQDBPmZnWqjRv2GY5hOdtQWnXQtmJ56g/Sp/gHZy/inlO7tdyqzmlw2aRsCZ0U8xUJes3HjIqAaGSW01mANRGvPqal+B8XxmGcsnd5THeAoSCJ0JgCIkxEbmglcb+F97OGt3UIaA5III5SBrmgeY2FdB4NwKxhge6SCwUMxJJbLMT9SdOtZ+FcQS/bzoQRJBjaRvB5itygUpSgUpSgUpSgVxT8VODd1izcVWCXRnLR4c8kMAeuzQfzH27XVL/FS0DhUJExdH3R/3ig47wdR3mY/Cv3q3cQxl23YOIuEWrQ0BYxM7BRux8hUT2cwqhwWEgHSeZ8/Stf8XcFdvW7V4SwtFgyjcBgsMB0GWD0kedVEe2PGIIKtKzp5nz86tXZnA2ltd/c0QiZ5nyH7muVdlcWyXc0ZkCkEeeuX1Mn9aseH4jdNsWmY5VmB0B1j0maC4rx63exDfyxlyhRA2AB/s1t8S7MypazuPiXmK58HipTh/H79mRbc6jnrVGpjruWQdxyrSwPE3BIB0NYse5YlidTqa9cPwpKkgExuelQe7WIIcMuhBkEeWtS+O4ra7xHUmXHjQfKSfFE6a71CAFTUytjCth2uO+W8nwiPjH7GqM+OxJCoAT4S2UMPEAQCJ/uN/OmHvZlEmSNDv56fSoe1da45YmYVj9o5ac/0qe4LdtqpV1JJIMqdtOnOsauMCWhDtn8QIyIQYaRB16rqYOmo6QdjEYi7csLbJMDboD69N6C0j3WhmyQc2w02Hv8A1irZ2P7LtiLou3B/JU6zs8bIPIcz5nrpRu8H7FX7ltWd0QMARoS2vUaAfWpa52BzJkOIMZgTCbxMfNruautKDV4Xw+3YtLatiFUadTzJPUk61tUpQKUpQKUpQKUpQKw4vDJcRkdQyMIIPMVmpQcW4zat4bFXrdsEJbYZQST8qnc6mqtxLijXGOsCrf8AidhjbxdxvzqrD6ZT91NUOxhnecq7RJOgEmKow3HGx9djX2zEmIqO4txRbZa0PGyMRmDbRoRMGRO0ba9a2eymJRrkZghYZSGXOCPiMDmfDoNCfSaIz3BXkHesuITK0SG8xBHXlpXrD4UvoPeqNQWS0tyGlWHgHEVQG0R4WpftqtnIOWs1XO8IM0EjxCwAxH0rA1hsuvt/fKs2GvFSHuNIgwoOx6nr/cRpWjadi7tsMsZjuARMyZgwfb2moJvHYe1g1QLdFy46qSVghDqx65gQefvWtb4mGEALPVZX7GR9IrBgXw95grXlkbFjI9+nrBrcxuDNs5SIMctiOo6igk8HicOEIUMzZQMjKfE5YxGWTIVd9fjOh5dv7OtOGtfyzahcpQgiCNDvrBIkE6kGa5B+GfD+9x1uR4bQNw+oEL/3MD7Gu41FKUpQKUpQKUpQKUpQKUpQKUpQc2/FbEWDctWiw74qdP8AKdp/3KY965nhC6ubYcpmkb6GeR5EGK7j2l7F4bG3bd25nV0gShAzAHMFaQdASTpB1Nc07edk3wzhllrZ+Fv2PRh9/rFwcaxuGa3cdHBDKxBnr/etebV17bAqSrAggg9DII99RV543h0xgt58tu+gKm7B8YA8Icc2nSenWIqv2ezF8uqEErO6a6czH3qCSW9mCuBGdQ0DYEiTHlM1tYTEEHTnXhsJctAWmC5SAyxBkGQNdwNJg618s29aqNt8QTWklmT71ti1WW3ZPIEgftqaDH/AiATqdMo6edaXHMIMmUTlJUn0AC/sDVjsYdmulSRAWSehjaImZMQOhrW4nh8uuhg66jY6HTl116UVR7mHAkAZWGo13ip7gfFTeti20ll0k+fT2FZL/Cw2gZlnpB+mk1cuyHYO9cso9kp3ZYgktqcpIJMb6ztO2wqC+fhfwIWbBvGC97p8qqTofOSZ9hyq7Vp8I4euHspaUkhRudySZJPqSTW5QKUpQKUpQKUpQKUpQKUpQKUpQKwY7B27yNbuKGVhqD/eh86z0oOPdrPw8u2iXsA3LfkJdfUD4vUfQVSO4uLsSPQmv0xVe7T9lLOKQkBUvbi4BuejR8QP1oOELhmO9bKWAKlcdwW5ZuNbujK69DoQdiDzBrWuWYiKUaLiPLz6f0rKjDSKyHTQdJ+9fRaU6gQef986UjUxGPAfKJJPSAAOp6VeuyfYtsZY7287Irf4QgHMPzEH5TyHPfaKj+xfZIYrEMzL/ItkZz+dtwk+h16DTnp2dFAAAEAaADYUFC7M/h2LF7PfZLqr8CgGCerA6aDlrr6VerFlUUKihVGwUAAewrJSgUpSgUpSgUpSgUpSgUpSgUpSgUpSgUpSgUpSgrPavst/EsLiMFuBcsN8LAEkehEnXWuYcZ4fcw7ZbqMh5dD6HY+1d1rBjMJbuqUuIrqflYAj6Gg/PwqZ7Kdmnx10gMyWknPcETJ2VZBBbY6yABruAelv2E4eWzGx7Z7gX/pDR9qnsLhktqEtqqINlUAAewoMHCOGJh7S2rc5VnU7kkySfMmt2lKBSlKBSlKBSlKBSlKBSlKBS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319165"/>
            <a:ext cx="1935063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Engineering Modifications: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Performance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Standalone ECU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Performance Electronics PE3 ECU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Wide-Band O2 Sensor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Flex Fuel Sensor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 Monitor Software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Land and Sea </a:t>
            </a:r>
            <a:r>
              <a:rPr lang="en-US" dirty="0" err="1" smtClean="0">
                <a:solidFill>
                  <a:schemeClr val="tx1"/>
                </a:solidFill>
              </a:rPr>
              <a:t>Dynomite</a:t>
            </a:r>
            <a:r>
              <a:rPr lang="en-US" dirty="0" smtClean="0">
                <a:solidFill>
                  <a:schemeClr val="tx1"/>
                </a:solidFill>
              </a:rPr>
              <a:t> Dynamometer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707" y="1524000"/>
            <a:ext cx="2791215" cy="223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Dyno</a:t>
            </a:r>
            <a:r>
              <a:rPr lang="en-US" b="1" dirty="0" smtClean="0">
                <a:solidFill>
                  <a:schemeClr val="tx1"/>
                </a:solidFill>
              </a:rPr>
              <a:t> Setup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71600"/>
            <a:ext cx="6293909" cy="4720432"/>
          </a:xfrm>
        </p:spPr>
      </p:pic>
      <p:sp>
        <p:nvSpPr>
          <p:cNvPr id="5" name="Rectangle 4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Fuel and Ignition Maps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E:\CSC\Fuel 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84375"/>
            <a:ext cx="45148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SC\Ignition 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820" y="1825625"/>
            <a:ext cx="4105679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Chassis </a:t>
            </a:r>
            <a:r>
              <a:rPr lang="en-US" b="1" dirty="0" err="1" smtClean="0">
                <a:solidFill>
                  <a:schemeClr val="tx1"/>
                </a:solidFill>
              </a:rPr>
              <a:t>Dyno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3202"/>
            <a:ext cx="4572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3.5hp electric motor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load was applied to the track</a:t>
            </a:r>
          </a:p>
          <a:p>
            <a:r>
              <a:rPr lang="en-US" dirty="0">
                <a:solidFill>
                  <a:schemeClr val="tx1"/>
                </a:solidFill>
              </a:rPr>
              <a:t>Power </a:t>
            </a:r>
            <a:r>
              <a:rPr lang="en-US" dirty="0" smtClean="0">
                <a:solidFill>
                  <a:schemeClr val="tx1"/>
                </a:solidFill>
              </a:rPr>
              <a:t>consumption with stock setup: 2.3hp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524000"/>
            <a:ext cx="310515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4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Reverse Removal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7643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Electric actuating motor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Removed 8lbs of rotating mass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Decreased power required by 1.4%</a:t>
            </a: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9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QIzORmHxgHUZVrFNEIke2iMx-2bf92-WPsyeTBmWHf2tSEh3h0M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2999"/>
            <a:ext cx="3124200" cy="21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Quiet Drive Track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81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Hacksaw Quiet Drive Track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Donated by </a:t>
            </a:r>
            <a:r>
              <a:rPr lang="en-US" dirty="0" err="1" smtClean="0">
                <a:solidFill>
                  <a:schemeClr val="tx1"/>
                </a:solidFill>
              </a:rPr>
              <a:t>Camoplast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128” X 14” X 1.00”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Power decreased using the Silent Track and Standard 2.52” Drive Sprocket: 22.1%</a:t>
            </a:r>
          </a:p>
          <a:p>
            <a:r>
              <a:rPr lang="en-US" dirty="0">
                <a:solidFill>
                  <a:schemeClr val="tx1"/>
                </a:solidFill>
              </a:rPr>
              <a:t>Noise Reduction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Stock Track: 96.6 dB output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Quiet Track: 92.3 dB output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5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5268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B852922-DE84-443C-ACF9-B65630A64A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TS010385268</Template>
  <TotalTime>373</TotalTime>
  <Words>365</Words>
  <Application>Microsoft Office PowerPoint</Application>
  <PresentationFormat>On-screen Show (4:3)</PresentationFormat>
  <Paragraphs>131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TS010385268</vt:lpstr>
      <vt:lpstr>Custom Design</vt:lpstr>
      <vt:lpstr>University of Minnesota Duluth 2014 SAE Clean Snowmobile Challenge</vt:lpstr>
      <vt:lpstr>Agenda</vt:lpstr>
      <vt:lpstr>Snowmobile Overview</vt:lpstr>
      <vt:lpstr>Engineering Modifications: Performance</vt:lpstr>
      <vt:lpstr>Dyno Setup</vt:lpstr>
      <vt:lpstr>Fuel and Ignition Maps</vt:lpstr>
      <vt:lpstr>Chassis Dyno</vt:lpstr>
      <vt:lpstr>Reverse Removal</vt:lpstr>
      <vt:lpstr>Quiet Drive Track</vt:lpstr>
      <vt:lpstr>Drive Sprocket</vt:lpstr>
      <vt:lpstr>Emissions</vt:lpstr>
      <vt:lpstr>Noise Reduction</vt:lpstr>
      <vt:lpstr>Benefits in Industry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Minnesota Duluth Snowdawgs 2014 SAE Clean Snowmobile Challenge</dc:title>
  <dc:creator>Kyle</dc:creator>
  <cp:lastModifiedBy>wshapton</cp:lastModifiedBy>
  <cp:revision>38</cp:revision>
  <dcterms:created xsi:type="dcterms:W3CDTF">2014-03-01T19:18:37Z</dcterms:created>
  <dcterms:modified xsi:type="dcterms:W3CDTF">2014-03-05T18:51:13Z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TC103852689990</vt:lpwstr>
  </property>
</Properties>
</file>