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13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5989450" y="4025975"/>
            <a:ext cx="2654700" cy="48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Jeff Robinson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975"/>
            <a:ext cx="9143998" cy="15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144" y="1346125"/>
            <a:ext cx="2067049" cy="27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643575" y="4102175"/>
            <a:ext cx="2217000" cy="48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Eric Gleich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9375" y="1877937"/>
            <a:ext cx="37052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Design Intent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Simple, cost effective and practical approach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Improve upon the Best Available Technology (BAT) standard of the powersports industry to enhance fuel efficiency while reducing emissions and noise harshness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Fully automatic tuning for flex-fuel blends from E00-E85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Maintain a stock ergonomics and appearance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2016 Ski-doo MXZ 600 ACE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Weighted Design Matrix selection based on top 10 most efficient and lowest cost snowmobiles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Industry leading chassis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Economical 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b="9346"/>
          <a:stretch/>
        </p:blipFill>
        <p:spPr>
          <a:xfrm>
            <a:off x="4729250" y="2136950"/>
            <a:ext cx="2844675" cy="20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Consumer Appeal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Low maintenance 4-stroke motor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Familiar stock controls and ergonomics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Improved handling characteristics</a:t>
            </a:r>
          </a:p>
          <a:p>
            <a:pPr marL="514350" lvl="5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Woody’s traction products</a:t>
            </a:r>
          </a:p>
          <a:p>
            <a:pPr marL="514350" lvl="2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dirty="0"/>
              <a:t>Hygear slicast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Power manageable to all levels of riders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Engine Management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Dynojet Power Commander V with fuel and ignition control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Individual cylinder fuel trim control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Integrated with dual Wideband-2 O2 sensors for a closed loop system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Fuel trim via analog input from GM flex fuel sensor</a:t>
            </a:r>
          </a:p>
          <a:p>
            <a:pPr marL="1657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Zeitronix ECA ethanol content analyzer/GM fuel composition sensor</a:t>
            </a:r>
          </a:p>
          <a:p>
            <a:pPr marL="18859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0-100% ethanol content +-5%</a:t>
            </a:r>
          </a:p>
          <a:p>
            <a:pPr marL="18859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0-5V analog signal output</a:t>
            </a:r>
          </a:p>
          <a:p>
            <a:pPr marL="18288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Lowest cost and smallest flex fuel sensor available</a:t>
            </a:r>
          </a:p>
          <a:p>
            <a:pPr marL="18288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Unrestrictive flow through design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96204"/>
            <a:ext cx="1021554" cy="183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2569" y="961249"/>
            <a:ext cx="1445350" cy="12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Engine Calibration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Land &amp; Sea DYNOmite water brake dynamometer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3943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200+ miles of trail testing under average conditions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43335"/>
            <a:ext cx="3052019" cy="203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148" y="2955825"/>
            <a:ext cx="3060158" cy="203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Internal Engine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Base stock Rotax 600 ACE engine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REM Chemical Isotropic Superfinishing Process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Reduces noise and friction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Increases reliability and lifetime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t="21791" b="22690"/>
          <a:stretch/>
        </p:blipFill>
        <p:spPr>
          <a:xfrm>
            <a:off x="6110675" y="1971675"/>
            <a:ext cx="2964751" cy="219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855275"/>
            <a:ext cx="4638970" cy="11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9" y="2747138"/>
            <a:ext cx="4638974" cy="110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11700" y="3189650"/>
            <a:ext cx="11181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Before  Processing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11700" y="4331375"/>
            <a:ext cx="11181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After Processing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Exhaust and Catalyst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2-1 head pipe with dual wideband O2 sensors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Custom 6 inch inline resonator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3 way catalytic converter specific to ethanol based fuels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Multi-chamber muffler 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Exit port routed into the track  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Lava rock exhaust wrap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001" y="2200024"/>
            <a:ext cx="3140454" cy="1766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Driveline and Rear Suspension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88325" y="1152475"/>
            <a:ext cx="8955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00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R-motion 137 inch skid</a:t>
            </a:r>
          </a:p>
          <a:p>
            <a:pPr marL="2800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137 inch Ice Ripper XT pre-studded track with silent-drive</a:t>
            </a:r>
          </a:p>
          <a:p>
            <a:pPr marL="2800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Isotropic Superfinish bearings, drive chain and gears</a:t>
            </a:r>
          </a:p>
          <a:p>
            <a:pPr marL="2800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</a:rPr>
              <a:t>Ultra low-drag bearing grease (Kluber Isoflex Topaz nb 52)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01" y="1017724"/>
            <a:ext cx="2456425" cy="18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96" y="3101000"/>
            <a:ext cx="4404400" cy="171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286</Words>
  <Application>Microsoft Office PowerPoint</Application>
  <PresentationFormat>On-screen Show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simple-light-2</vt:lpstr>
      <vt:lpstr>PowerPoint Presentation</vt:lpstr>
      <vt:lpstr>Design Intent</vt:lpstr>
      <vt:lpstr>2016 Ski-doo MXZ 600 ACE</vt:lpstr>
      <vt:lpstr>Consumer Appeal</vt:lpstr>
      <vt:lpstr>Engine Management</vt:lpstr>
      <vt:lpstr>Engine Calibration</vt:lpstr>
      <vt:lpstr>Internal Engine</vt:lpstr>
      <vt:lpstr>Exhaust and Catalyst</vt:lpstr>
      <vt:lpstr>Driveline and Rear Suspension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Gleich</dc:creator>
  <cp:lastModifiedBy>Eric Gleich</cp:lastModifiedBy>
  <cp:revision>3</cp:revision>
  <dcterms:modified xsi:type="dcterms:W3CDTF">2016-03-09T18:40:20Z</dcterms:modified>
</cp:coreProperties>
</file>