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255635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2438400"/>
            <a:ext cx="380999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6383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001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80999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6383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0014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4040187" cy="438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57200" y="2590800"/>
            <a:ext cx="4040187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84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3208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sz="16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4648200" y="2057400"/>
            <a:ext cx="4041774" cy="438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4"/>
          </p:nvPr>
        </p:nvSpPr>
        <p:spPr>
          <a:xfrm>
            <a:off x="4648200" y="2590800"/>
            <a:ext cx="4041774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84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3208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CD63F"/>
              </a:buClr>
              <a:buFont typeface="Georgia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6383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Times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Time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762000" y="3733800"/>
            <a:ext cx="7772400" cy="15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7433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24313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1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75050" y="1066800"/>
            <a:ext cx="5111750" cy="49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4350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079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CD63F"/>
              </a:buClr>
              <a:buFont typeface="Trebuchet MS"/>
              <a:buNone/>
              <a:defRPr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828800" y="4572000"/>
            <a:ext cx="53339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828800" y="1143000"/>
            <a:ext cx="5333999" cy="34290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BABA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828800" y="5138737"/>
            <a:ext cx="53339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FF6633"/>
              </a:buClr>
              <a:buFont typeface="Times"/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FF6600"/>
              </a:buClr>
              <a:buFont typeface="Georgia"/>
              <a:buNone/>
              <a:defRPr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FF6600"/>
              </a:buClr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blue_seal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52400" y="1066800"/>
            <a:ext cx="9144000" cy="5410200"/>
          </a:xfrm>
          <a:prstGeom prst="rect">
            <a:avLst/>
          </a:prstGeom>
          <a:blipFill rotWithShape="1">
            <a:blip r:embed="rId11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University at Buffalo </a:t>
            </a:r>
            <a:b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SAE Clean Snowmobile Team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54590" y="5116773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By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Nick Marchesiello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1800" b="1"/>
              <a:t>Ethan Schonhaut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572000" y="5113360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Trebuchet MS"/>
              <a:buNone/>
            </a:pP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Kruger		Jeff D’Angelo Casey Amidon		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050" y="2008387"/>
            <a:ext cx="4669904" cy="310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762000" y="2133600"/>
            <a:ext cx="77724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b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for your time!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45072" y="914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Design Considerations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28600" y="3829050"/>
            <a:ext cx="29717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Emissions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Quieter Operation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Lowered Fuel Consumption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096000" y="3810000"/>
            <a:ext cx="2590800" cy="2575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Manufacturer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Cost/High Product Quality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Simplicity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Durability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352800" y="3810000"/>
            <a:ext cx="2590800" cy="2622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Operator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Operation Period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Towing Capacity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Extended Fuel Range</a:t>
            </a:r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981200"/>
            <a:ext cx="247497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1981200"/>
            <a:ext cx="25774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999" y="1981200"/>
            <a:ext cx="2955667" cy="18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Engine/Chassis Selection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43335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/>
              <a:t>Bearcat 3000 Lt/Kymco 700cc 4-Stroke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/>
              <a:t>Small Displacement/Low Emission/High power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BSFC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Engine Longevity and Reliability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Low WOT Exhaust Noise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876789" y="4505000"/>
            <a:ext cx="42672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/>
              <a:t>Kymco 700 4-Stroke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/>
              <a:t>2 cylinder</a:t>
            </a: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Fuel Injection System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374" y="2361499"/>
            <a:ext cx="1807149" cy="21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1066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 Output</a:t>
            </a:r>
          </a:p>
        </p:txBody>
      </p:sp>
      <p:pic>
        <p:nvPicPr>
          <p:cNvPr id="74" name="Shape 74" descr="Cat Dy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751" y="1884061"/>
            <a:ext cx="7148500" cy="378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Turbo</a:t>
            </a: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System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1000" y="1741489"/>
            <a:ext cx="4268787" cy="544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2360830"/>
            <a:ext cx="4040187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BorgWarner KP39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Flow Optimized Custom Manifold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Front-Mounted Intercooler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Magnaflow Catalytic Converter </a:t>
            </a:r>
          </a:p>
        </p:txBody>
      </p:sp>
      <p:pic>
        <p:nvPicPr>
          <p:cNvPr id="82" name="Shape 82" descr="DSC_03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87" y="2438400"/>
            <a:ext cx="4341807" cy="288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00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Engine Management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4040100" cy="43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Dobeck AFR+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2590800"/>
            <a:ext cx="40401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EFI Controller</a:t>
            </a:r>
          </a:p>
          <a:p>
            <a:pPr marL="457200" lvl="0" indent="-2286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Injector Piggy-back</a:t>
            </a:r>
          </a:p>
          <a:p>
            <a:pPr marL="457200" lvl="0" indent="-2286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AFR Goal Set Points</a:t>
            </a:r>
          </a:p>
          <a:p>
            <a:pPr marL="457200" lvl="0" indent="-228600" rtl="0">
              <a:spcBef>
                <a:spcPts val="0"/>
              </a:spcBef>
              <a:buClr>
                <a:srgbClr val="FF6600"/>
              </a:buClr>
              <a:buChar char="●"/>
            </a:pPr>
            <a:r>
              <a:rPr lang="en-US"/>
              <a:t>Bosch Wideband</a:t>
            </a:r>
          </a:p>
        </p:txBody>
      </p:sp>
      <p:pic>
        <p:nvPicPr>
          <p:cNvPr id="91" name="Shape 91" descr="DSC_03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2" y="2241253"/>
            <a:ext cx="4495801" cy="298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990599"/>
            <a:ext cx="8229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Suspension System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4190999" cy="438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Trebuchet M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and Implementation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4040100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Curve Industries XS Skis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 Boy 9” Shaper bars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</a:t>
            </a:r>
            <a:r>
              <a:rPr lang="en-US"/>
              <a:t>Handling Over Stock Utility Skis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Shape 9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905000"/>
            <a:ext cx="2286000" cy="464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Sled Overview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77724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L</a:t>
            </a: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ow HC, CO Emissions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Improved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Fuel Economy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/>
              <a:t>Improved Power Output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 Operation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Durable and Simple Design</a:t>
            </a:r>
          </a:p>
        </p:txBody>
      </p:sp>
      <p:pic>
        <p:nvPicPr>
          <p:cNvPr id="106" name="Shape 106" descr="DSC_03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575" y="4176850"/>
            <a:ext cx="3754375" cy="249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DSC_03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50" y="4176856"/>
            <a:ext cx="3754375" cy="249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Sponsors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828800"/>
            <a:ext cx="4658488" cy="43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3703" y="853462"/>
            <a:ext cx="1943481" cy="11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6888" y="1859860"/>
            <a:ext cx="1617311" cy="160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2775" y="3652196"/>
            <a:ext cx="2066600" cy="7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 l="770" t="1468" r="6923"/>
          <a:stretch/>
        </p:blipFill>
        <p:spPr>
          <a:xfrm>
            <a:off x="1215508" y="4511301"/>
            <a:ext cx="1143000" cy="79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9648" y="4489192"/>
            <a:ext cx="955551" cy="82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6814" y="5496350"/>
            <a:ext cx="2877484" cy="7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Macintosh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University at Buffalo  SAE Clean Snowmobile Team</vt:lpstr>
      <vt:lpstr>Design Considerations</vt:lpstr>
      <vt:lpstr>Engine/Chassis Selection</vt:lpstr>
      <vt:lpstr>Engine Output</vt:lpstr>
      <vt:lpstr>Turbo System</vt:lpstr>
      <vt:lpstr>Engine Management </vt:lpstr>
      <vt:lpstr>Suspension System</vt:lpstr>
      <vt:lpstr>Sled Overview</vt:lpstr>
      <vt:lpstr>Sponsors</vt:lpstr>
      <vt:lpstr>Questions?    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at Buffalo  SAE Clean Snowmobile Team</dc:title>
  <cp:lastModifiedBy>Nick Marchesiello</cp:lastModifiedBy>
  <cp:revision>1</cp:revision>
  <dcterms:modified xsi:type="dcterms:W3CDTF">2017-03-08T18:21:33Z</dcterms:modified>
</cp:coreProperties>
</file>