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5" r:id="rId6"/>
    <p:sldId id="263" r:id="rId7"/>
    <p:sldId id="264" r:id="rId8"/>
    <p:sldId id="261" r:id="rId9"/>
    <p:sldId id="259" r:id="rId10"/>
    <p:sldId id="262" r:id="rId11"/>
    <p:sldId id="268" r:id="rId12"/>
    <p:sldId id="271" r:id="rId13"/>
    <p:sldId id="270" r:id="rId14"/>
    <p:sldId id="272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4" autoAdjust="0"/>
    <p:restoredTop sz="94660"/>
  </p:normalViewPr>
  <p:slideViewPr>
    <p:cSldViewPr>
      <p:cViewPr varScale="1">
        <p:scale>
          <a:sx n="50" d="100"/>
          <a:sy n="50" d="100"/>
        </p:scale>
        <p:origin x="-129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5F62B-1AA7-4C17-9093-51569CFDE81B}" type="datetimeFigureOut">
              <a:rPr lang="en-US" smtClean="0"/>
              <a:pPr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9464B-F5AC-4C5B-BD7A-38AB51E69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705600" cy="1470025"/>
          </a:xfrm>
        </p:spPr>
        <p:txBody>
          <a:bodyPr/>
          <a:lstStyle/>
          <a:p>
            <a:r>
              <a:rPr lang="en-US" b="1" dirty="0" smtClean="0"/>
              <a:t>Processed Snow </a:t>
            </a:r>
            <a:r>
              <a:rPr lang="en-US" b="1" dirty="0" smtClean="0"/>
              <a:t>Roads, Runways, and Whatever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371600"/>
            <a:ext cx="4800600" cy="12192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Russ Alger</a:t>
            </a:r>
          </a:p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Michigan Tech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University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www.mtukrc.org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114800" cy="27432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4" name="Picture 3" descr="IMGA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810000"/>
            <a:ext cx="4114800" cy="27432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5" name="Picture 4" descr="IMGA00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228600"/>
            <a:ext cx="4114800" cy="27432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6" name="Picture 5" descr="IMGA00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810000"/>
            <a:ext cx="4114800" cy="27432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A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152400"/>
            <a:ext cx="4838700" cy="32258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1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28600"/>
            <a:ext cx="4267200" cy="32004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3" name="Picture 2" descr="DSCN1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3505200"/>
            <a:ext cx="4064000" cy="30480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P08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533400"/>
            <a:ext cx="3352800" cy="25146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4114800" cy="609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4267200" cy="361429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" descr="DSCN1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4267200"/>
            <a:ext cx="2895600" cy="21717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810000"/>
            <a:ext cx="7239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</a:rPr>
              <a:t>The Next Steps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Use in More Conditions</a:t>
            </a:r>
          </a:p>
          <a:p>
            <a:pPr algn="ctr"/>
            <a:endParaRPr lang="en-US" sz="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Build a Thick Pavement</a:t>
            </a:r>
          </a:p>
          <a:p>
            <a:pPr algn="ctr"/>
            <a:endParaRPr lang="en-US" sz="8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Monitor Interface </a:t>
            </a:r>
            <a:r>
              <a:rPr lang="en-US" sz="3600" b="1" dirty="0" err="1" smtClean="0">
                <a:solidFill>
                  <a:srgbClr val="FFFF00"/>
                </a:solidFill>
              </a:rPr>
              <a:t>Degredation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c 14 Wreck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228600"/>
            <a:ext cx="3657600" cy="27432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19200" y="0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Deep Snow Mobility</a:t>
            </a:r>
            <a:endParaRPr lang="en-US" sz="6000" b="1" dirty="0"/>
          </a:p>
        </p:txBody>
      </p:sp>
      <p:pic>
        <p:nvPicPr>
          <p:cNvPr id="8" name="Picture 7" descr="Copy of Jan 18 pic 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810000"/>
            <a:ext cx="3657600" cy="27432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9" name="Picture 8" descr="DSCN06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228600"/>
            <a:ext cx="3657600" cy="27432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10" name="Picture 9" descr="DSCN06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3810000"/>
            <a:ext cx="3657600" cy="27432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624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Modify the Vehicle</a:t>
            </a:r>
            <a:endParaRPr lang="en-US" sz="6000" b="1" dirty="0"/>
          </a:p>
        </p:txBody>
      </p:sp>
      <p:pic>
        <p:nvPicPr>
          <p:cNvPr id="3" name="Picture 2" descr="Case on Skis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3810000"/>
            <a:ext cx="3657600" cy="27432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4" name="Picture 3" descr="Sled building 1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04800"/>
            <a:ext cx="3657600" cy="27432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5" name="Picture 4" descr="Case Rearview Sunny4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810000"/>
            <a:ext cx="3657600" cy="27432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7" name="Picture 6" descr="IMG_01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381000"/>
            <a:ext cx="3657600" cy="24384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8" name="Picture 7" descr="IMGA0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67000" y="2209800"/>
            <a:ext cx="3657600" cy="24384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5486400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Modify the Snow</a:t>
            </a:r>
            <a:endParaRPr lang="en-US" sz="6000" b="1" dirty="0"/>
          </a:p>
        </p:txBody>
      </p:sp>
      <p:pic>
        <p:nvPicPr>
          <p:cNvPr id="4" name="Picture 3" descr="groom_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3657600" cy="214615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5" name="Picture 4" descr="groom1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228600"/>
            <a:ext cx="3657600" cy="251242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6" name="Picture 5" descr="IMG_01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4191000"/>
            <a:ext cx="3657600" cy="24384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7" name="Picture 6" descr="IMGA00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57800" y="4191000"/>
            <a:ext cx="3657600" cy="24384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8" name="Picture 7" descr="IMGA00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3200" y="2057400"/>
            <a:ext cx="3657600" cy="24384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0"/>
            <a:ext cx="6076950" cy="51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66800" y="2286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Early Snow Processing Research 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990600"/>
            <a:ext cx="6477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Questions to Answer</a:t>
            </a:r>
          </a:p>
          <a:p>
            <a:pPr algn="ctr"/>
            <a:endParaRPr lang="en-US" sz="2800" b="1" dirty="0" smtClean="0"/>
          </a:p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Floating Slab?</a:t>
            </a:r>
          </a:p>
          <a:p>
            <a:pPr algn="ctr"/>
            <a:endParaRPr lang="en-US" sz="800" b="1" dirty="0" smtClean="0"/>
          </a:p>
          <a:p>
            <a:pPr algn="ctr"/>
            <a:r>
              <a:rPr lang="en-US" sz="2800" b="1" dirty="0" smtClean="0"/>
              <a:t>Cold Snow Set-Up?</a:t>
            </a:r>
          </a:p>
          <a:p>
            <a:pPr algn="ctr"/>
            <a:endParaRPr lang="en-US" sz="800" b="1" dirty="0" smtClean="0"/>
          </a:p>
          <a:p>
            <a:pPr algn="ctr"/>
            <a:r>
              <a:rPr lang="en-US" sz="2800" b="1" dirty="0" smtClean="0"/>
              <a:t>Strength </a:t>
            </a:r>
            <a:r>
              <a:rPr lang="en-US" sz="2800" b="1" dirty="0" err="1" smtClean="0"/>
              <a:t>Degredation</a:t>
            </a:r>
            <a:r>
              <a:rPr lang="en-US" sz="2800" b="1" dirty="0" smtClean="0"/>
              <a:t>?</a:t>
            </a:r>
          </a:p>
          <a:p>
            <a:pPr algn="ctr"/>
            <a:endParaRPr lang="en-US" sz="800" b="1" dirty="0" smtClean="0"/>
          </a:p>
          <a:p>
            <a:pPr algn="ctr"/>
            <a:r>
              <a:rPr lang="en-US" sz="2800" b="1" dirty="0" smtClean="0"/>
              <a:t>Layering?</a:t>
            </a:r>
          </a:p>
          <a:p>
            <a:pPr algn="ctr"/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533400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Shallow Snow – Great Results</a:t>
            </a:r>
          </a:p>
          <a:p>
            <a:r>
              <a:rPr lang="en-US" sz="3200" b="1" dirty="0" smtClean="0"/>
              <a:t>Rocks and Stumps – Not So Good!</a:t>
            </a:r>
          </a:p>
          <a:p>
            <a:r>
              <a:rPr lang="en-US" sz="3200" b="1" dirty="0" smtClean="0"/>
              <a:t>Cost – Not So Good Either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0"/>
            <a:ext cx="7620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Early Research at KRC</a:t>
            </a:r>
          </a:p>
          <a:p>
            <a:pPr algn="ctr"/>
            <a:r>
              <a:rPr lang="en-US" sz="3200" b="1" dirty="0" smtClean="0"/>
              <a:t>Snowmobile Trails</a:t>
            </a:r>
            <a:endParaRPr lang="en-US" sz="3200" b="1" dirty="0"/>
          </a:p>
        </p:txBody>
      </p:sp>
      <p:pic>
        <p:nvPicPr>
          <p:cNvPr id="3" name="Picture 2" descr="Groomer-miller-up-stopp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114800" cy="312039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4" name="Picture 3" descr="groom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221523"/>
            <a:ext cx="4114800" cy="313127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5" name="Picture 4" descr="Groomer-vibrator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505200"/>
            <a:ext cx="4114800" cy="30861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6" name="Picture 5" descr="Groomer-hyd-pivot-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600" y="3543300"/>
            <a:ext cx="4114800" cy="30861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 of Tes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28600"/>
            <a:ext cx="4267200" cy="3200400"/>
          </a:xfrm>
          <a:prstGeom prst="rect">
            <a:avLst/>
          </a:prstGeom>
        </p:spPr>
      </p:pic>
      <p:pic>
        <p:nvPicPr>
          <p:cNvPr id="2" name="Picture 1" descr="antarctica circle map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057400"/>
            <a:ext cx="4572000" cy="4560155"/>
          </a:xfrm>
          <a:prstGeom prst="rect">
            <a:avLst/>
          </a:prstGeom>
        </p:spPr>
      </p:pic>
      <p:pic>
        <p:nvPicPr>
          <p:cNvPr id="4" name="Picture 3" descr="Map of Tests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733800"/>
            <a:ext cx="36576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8100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Current Project</a:t>
            </a:r>
          </a:p>
          <a:p>
            <a:pPr algn="ctr"/>
            <a:r>
              <a:rPr lang="en-US" sz="3200" dirty="0" smtClean="0"/>
              <a:t>“Snow Paver” in Antarctica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3657600" cy="24384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" y="55626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To “The Ice”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04800"/>
            <a:ext cx="4114800" cy="231457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3" name="Picture 2" descr="IMG_41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04800"/>
            <a:ext cx="4114800" cy="30861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200400" y="56388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Material Properties</a:t>
            </a:r>
            <a:endParaRPr lang="en-US" sz="4800" b="1" dirty="0"/>
          </a:p>
        </p:txBody>
      </p:sp>
      <p:pic>
        <p:nvPicPr>
          <p:cNvPr id="5" name="Picture 4" descr="Snow_Trenc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505200"/>
            <a:ext cx="4114800" cy="30861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6" name="Picture 5" descr="Dscn01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2748185"/>
            <a:ext cx="3657600" cy="403361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743</TotalTime>
  <Words>97</Words>
  <Application>Microsoft Office PowerPoint</Application>
  <PresentationFormat>On-screen Show (4:3)</PresentationFormat>
  <Paragraphs>33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Processed Snow Roads, Runways, and Whatever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Processed Snow Roads and Runways</dc:title>
  <dc:creator>Russ Alger</dc:creator>
  <cp:lastModifiedBy>Russ Alger</cp:lastModifiedBy>
  <cp:revision>14</cp:revision>
  <dcterms:created xsi:type="dcterms:W3CDTF">2011-09-20T23:26:59Z</dcterms:created>
  <dcterms:modified xsi:type="dcterms:W3CDTF">2013-04-04T12:34:08Z</dcterms:modified>
</cp:coreProperties>
</file>